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0" r:id="rId3"/>
    <p:sldId id="293" r:id="rId4"/>
    <p:sldId id="294" r:id="rId5"/>
    <p:sldId id="297" r:id="rId6"/>
    <p:sldId id="298" r:id="rId7"/>
    <p:sldId id="299" r:id="rId8"/>
    <p:sldId id="30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8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5256" autoAdjust="0"/>
  </p:normalViewPr>
  <p:slideViewPr>
    <p:cSldViewPr snapToGrid="0">
      <p:cViewPr varScale="1">
        <p:scale>
          <a:sx n="83" d="100"/>
          <a:sy n="83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6064E-67DC-45F1-B9EB-918B2AD23DC0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30829-8F6D-4636-B383-C58D7AF4A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9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849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68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499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847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229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304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814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2382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55FED-A3EA-4119-BB5B-DA227F7AC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82F6BA-C320-49C5-983E-F95610B2B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E0F4B-2731-420D-B8C7-1969B5D4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C8E7C-1413-49C3-AFC0-BDB2F542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71A10-3301-42FB-9326-C8B06E55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2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6EEBE-ED3C-4894-9EBD-CE0D23A1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D25431-8520-43D1-9F64-2485FF798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750AF-776D-4EBA-8BA9-A9BAB971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FBE0F-DB4B-451F-B10B-C6655DCE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12D9E-ECBF-4431-897D-C0DBF8B7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7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D7CE91-0164-47B2-95E5-6CF7FB97A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81A2A1-4DB2-42D5-85DE-CBAC2D191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8EF8A-69C2-4C05-B472-86BBD7E3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9EA55-E424-43AD-969F-AC96183A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D6677-53EF-4403-BAD2-C0ABA361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3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6EAE8-EC9E-4C33-8B56-AFD1526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A0651-DDE0-47E9-901D-4BA745A8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B356E-930B-440B-8D26-9571444C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86B-BEDC-4F0C-8961-EA796FE8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E1CB8-D35F-4ECD-A2AF-03D3B3AA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A02D6-FD60-4E5F-B6FD-AD60647A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989FE-73C2-4C35-9EC8-44FAE9952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F3666-516C-4548-ABD3-886BF84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E2BB3-A6B2-44FF-926B-50D609E4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2EA07-77BE-471C-BF58-9FD88D9B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6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A5A9F-F24E-4AD8-8B71-D7B2C37A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5972E-1187-44FB-BF04-8B7AEACC8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4C9A3-69BE-4D7D-8BB1-63852BDA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0FDE4-2299-496F-94E8-B7FD43A3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43A53-742E-42D9-A84B-29708127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48DD5-3FFA-4970-A976-5D91C0C1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9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33A74-4729-4AD1-8303-A23AA58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54556-4265-4CA8-B1DB-30318DCF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3BB42-76FF-436C-BFF6-76586C0B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9D8A39-31FB-4866-956D-5BCD2EE36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3340EB-FF17-4604-ADF3-EC2FA4C83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CCC224-D563-4089-8302-C1FDF53E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676D79-22C2-4AE9-9545-9E32227E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3B67C9-271A-46BF-B08A-56D397AC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6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196A5-3992-41E6-9E62-FE853896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719085-DC49-4410-9162-3E9F788A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05355-2F75-409F-9287-FC9D3C77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9CF2D8-C8A3-4D1A-883F-CD65F9BF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5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75DAB8-0B9B-4421-BE4A-731DCF86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2D034-32A7-479A-AE02-739AA5E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875FCC-7B3C-4B29-B141-AFC757E1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9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23587-F912-43C6-AF00-2A5ADF46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4D082-A815-469A-ABD9-F33895D8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92DECF-8798-442F-85A4-5D5711A73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CB088-02D5-4765-BF97-FE9476E0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B1EAB-EFD9-4061-9CEF-73E75688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759D2-7D25-4714-8E0E-9C086230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2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D4563-1F7B-4582-B82D-820DCD73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64B3BF-64DD-49B4-8AB6-CF73FA165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BE060-5FA8-4F62-9119-0B0457F8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2B1889-7787-43CB-A1E7-F2DB0F67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E394E-D20A-4234-A855-0F6A2E87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37C38-E2A7-4847-B376-D65FE9AF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2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090DCB-FD10-40BD-9948-2F76B66C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28F3CC-B05C-439C-84A5-72E54FAF1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6DE44-9246-41A6-AE1C-522361ECD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1591-7B17-44A4-9EBB-127D5B0D0BCE}" type="datetimeFigureOut">
              <a:rPr lang="zh-CN" altLang="en-US" smtClean="0"/>
              <a:t>2023/2/17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53BA1-0862-4129-A790-802B5629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B85CA-F4B1-4285-BD68-717952548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71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矩形 212">
            <a:extLst>
              <a:ext uri="{FF2B5EF4-FFF2-40B4-BE49-F238E27FC236}">
                <a16:creationId xmlns:a16="http://schemas.microsoft.com/office/drawing/2014/main" id="{305917DA-5F65-486A-916D-9807BFAC8FF8}"/>
              </a:ext>
            </a:extLst>
          </p:cNvPr>
          <p:cNvSpPr/>
          <p:nvPr/>
        </p:nvSpPr>
        <p:spPr>
          <a:xfrm>
            <a:off x="228925" y="3700054"/>
            <a:ext cx="110481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7"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O-GNN: INCORPORATING RING PRIORS</a:t>
            </a:r>
          </a:p>
          <a:p>
            <a:pPr lvl="0" defTabSz="914377"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INTO MOLECULAR MODELING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D8593F3-82DA-4EDF-97DA-1921598F2B2F}"/>
              </a:ext>
            </a:extLst>
          </p:cNvPr>
          <p:cNvSpPr/>
          <p:nvPr/>
        </p:nvSpPr>
        <p:spPr>
          <a:xfrm>
            <a:off x="215372" y="4906399"/>
            <a:ext cx="10718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7">
              <a:defRPr/>
            </a:pPr>
            <a:r>
              <a:rPr lang="it-IT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Jinhua Zhu, Kehan Wu, Bohan Wang, Yingce Xia, Shufang Xie, Qi Meng, Lijun Wu, Tao Qin, Wengang Zhou, Houqiang Li, Tie-Yan Liu 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2CA40D8-4D94-4B56-9AF9-B352B4E5A588}"/>
              </a:ext>
            </a:extLst>
          </p:cNvPr>
          <p:cNvSpPr/>
          <p:nvPr/>
        </p:nvSpPr>
        <p:spPr>
          <a:xfrm>
            <a:off x="215372" y="5642923"/>
            <a:ext cx="26195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7"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presenter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Shen Yuan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50DDB3-538E-49E7-BA60-230037EB7B07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10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37049250-271C-4454-B5FD-59B73CECF1C2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Motivation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FE3A1A0D-5560-498B-A7D8-3B570610CF33}"/>
              </a:ext>
            </a:extLst>
          </p:cNvPr>
          <p:cNvSpPr txBox="1"/>
          <p:nvPr/>
        </p:nvSpPr>
        <p:spPr>
          <a:xfrm>
            <a:off x="475205" y="1531175"/>
            <a:ext cx="5995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PubChem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109M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个化合物中，超过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的化合物含有至少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78A5A1-19FE-4510-BEF4-84C621BB4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104" y="1531175"/>
            <a:ext cx="4718950" cy="3278049"/>
          </a:xfrm>
          <a:prstGeom prst="rect">
            <a:avLst/>
          </a:prstGeom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D4AEF462-7E44-4E96-B53A-F3F131443E9D}"/>
              </a:ext>
            </a:extLst>
          </p:cNvPr>
          <p:cNvSpPr txBox="1"/>
          <p:nvPr/>
        </p:nvSpPr>
        <p:spPr>
          <a:xfrm>
            <a:off x="424599" y="2494758"/>
            <a:ext cx="59952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在药物发现领域中，针对环的研究非常重要，例如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环可以潜在地降低分子的灵活性，减少与靶蛋白相互作用时的不确定性，并将分子锁定在其生物活性构象上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大环化合物通常具有一个超过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个原子的环，在抗生素设计和多肽药物设计中有着重要作用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0D8CA86-A4CC-4338-8493-F2DA62F0ECDB}"/>
              </a:ext>
            </a:extLst>
          </p:cNvPr>
          <p:cNvSpPr txBox="1"/>
          <p:nvPr/>
        </p:nvSpPr>
        <p:spPr>
          <a:xfrm>
            <a:off x="561937" y="5126770"/>
            <a:ext cx="10743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然而，现有的基于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的工作都没有显式建模环的信息。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61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37049250-271C-4454-B5FD-59B73CECF1C2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Method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CCA9D81-596D-49F9-8391-B3F188E8A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44" y="1687702"/>
            <a:ext cx="11183911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1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37049250-271C-4454-B5FD-59B73CECF1C2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Method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8A27062-8FDF-42F8-95DF-5F45E8B36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17" y="2138554"/>
            <a:ext cx="10698068" cy="1152686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6A0C17E9-3FBB-4F91-AB3B-6A57D08001B8}"/>
              </a:ext>
            </a:extLst>
          </p:cNvPr>
          <p:cNvSpPr txBox="1"/>
          <p:nvPr/>
        </p:nvSpPr>
        <p:spPr>
          <a:xfrm>
            <a:off x="561937" y="1752512"/>
            <a:ext cx="5995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bond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表征：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96DF67-8D1D-4F57-A90A-C978B48D7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050" y="4293443"/>
            <a:ext cx="9745435" cy="2048161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B256E5A8-DFDA-4817-BC50-8222E2A6C010}"/>
              </a:ext>
            </a:extLst>
          </p:cNvPr>
          <p:cNvSpPr txBox="1"/>
          <p:nvPr/>
        </p:nvSpPr>
        <p:spPr>
          <a:xfrm>
            <a:off x="625054" y="3696792"/>
            <a:ext cx="5995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atom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表征：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9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37049250-271C-4454-B5FD-59B73CECF1C2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ECC0FE0-3138-4B4F-B0AD-393A08745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524" y="2306900"/>
            <a:ext cx="9573961" cy="78115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130B521-FF05-4FAE-9BB7-EACC0BD26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543" y="4200650"/>
            <a:ext cx="10126488" cy="1105054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F6E8E7AD-025B-4FBC-A24B-ABECB656A928}"/>
              </a:ext>
            </a:extLst>
          </p:cNvPr>
          <p:cNvSpPr txBox="1"/>
          <p:nvPr/>
        </p:nvSpPr>
        <p:spPr>
          <a:xfrm>
            <a:off x="561937" y="1752512"/>
            <a:ext cx="5995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表征：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EFAAC72-DAD8-4888-9DDA-DEA8E0AB7B7D}"/>
              </a:ext>
            </a:extLst>
          </p:cNvPr>
          <p:cNvSpPr txBox="1"/>
          <p:nvPr/>
        </p:nvSpPr>
        <p:spPr>
          <a:xfrm>
            <a:off x="610288" y="3544450"/>
            <a:ext cx="5995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更新化合物表征：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976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37049250-271C-4454-B5FD-59B73CECF1C2}"/>
              </a:ext>
            </a:extLst>
          </p:cNvPr>
          <p:cNvSpPr txBox="1"/>
          <p:nvPr/>
        </p:nvSpPr>
        <p:spPr>
          <a:xfrm>
            <a:off x="487394" y="934532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Theoretical analysis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5F10C0D-5759-40AA-83D9-4CED2CCC2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227" y="1558469"/>
            <a:ext cx="5982535" cy="1733792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46DB217B-331D-432B-8E13-394950F0289C}"/>
              </a:ext>
            </a:extLst>
          </p:cNvPr>
          <p:cNvSpPr txBox="1"/>
          <p:nvPr/>
        </p:nvSpPr>
        <p:spPr>
          <a:xfrm>
            <a:off x="635238" y="3565740"/>
            <a:ext cx="10743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在显式引入环表征后，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O-GNN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就可以区分同构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跳子图。如果没有显式的引入，则至少需要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k+1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层才能区分。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235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37049250-271C-4454-B5FD-59B73CECF1C2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C9D77AA-30A9-409A-9988-E1FF857C9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892" y="1181020"/>
            <a:ext cx="7476852" cy="549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37049250-271C-4454-B5FD-59B73CECF1C2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5C5DD99-3571-4B3D-8AC8-D0C71CB08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471" y="1594864"/>
            <a:ext cx="9745435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4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5002</TotalTime>
  <Words>223</Words>
  <Application>Microsoft Office PowerPoint</Application>
  <PresentationFormat>宽屏</PresentationFormat>
  <Paragraphs>29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向天歌演示</dc:creator>
  <cp:keywords>www.51pptmoban.com</cp:keywords>
  <cp:lastModifiedBy>178976460@qq.com</cp:lastModifiedBy>
  <cp:revision>149</cp:revision>
  <dcterms:created xsi:type="dcterms:W3CDTF">2017-12-27T12:38:12Z</dcterms:created>
  <dcterms:modified xsi:type="dcterms:W3CDTF">2023-02-17T07:51:15Z</dcterms:modified>
</cp:coreProperties>
</file>