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8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94631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4131" y="10454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F0785ED-1CA0-42FA-A8C9-ABC23CC985BA}"/>
              </a:ext>
            </a:extLst>
          </p:cNvPr>
          <p:cNvSpPr txBox="1"/>
          <p:nvPr/>
        </p:nvSpPr>
        <p:spPr>
          <a:xfrm>
            <a:off x="905388" y="11479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A407930-CA62-434B-831E-51CCF5AFEAD0}"/>
              </a:ext>
            </a:extLst>
          </p:cNvPr>
          <p:cNvSpPr txBox="1"/>
          <p:nvPr/>
        </p:nvSpPr>
        <p:spPr>
          <a:xfrm>
            <a:off x="1105122" y="1971282"/>
            <a:ext cx="3512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Gromov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-Wasserstein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A408DAC-A77F-4157-B026-616D277C5CC6}"/>
              </a:ext>
            </a:extLst>
          </p:cNvPr>
          <p:cNvSpPr txBox="1"/>
          <p:nvPr/>
        </p:nvSpPr>
        <p:spPr>
          <a:xfrm>
            <a:off x="1105121" y="2471490"/>
            <a:ext cx="680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USPTO50k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：已完成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matching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任务的数据预处理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176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15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18</cp:revision>
  <dcterms:created xsi:type="dcterms:W3CDTF">2017-12-27T12:38:12Z</dcterms:created>
  <dcterms:modified xsi:type="dcterms:W3CDTF">2021-09-14T01:52:56Z</dcterms:modified>
</cp:coreProperties>
</file>