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1" r:id="rId3"/>
    <p:sldId id="262" r:id="rId4"/>
    <p:sldId id="263" r:id="rId5"/>
    <p:sldId id="264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5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94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22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32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06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10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155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94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228925" y="3700054"/>
            <a:ext cx="11048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Transformer to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Sliceformer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 defTabSz="914377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Multi-Head Attention as Simple as Sorting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D8593F3-82DA-4EDF-97DA-1921598F2B2F}"/>
              </a:ext>
            </a:extLst>
          </p:cNvPr>
          <p:cNvSpPr/>
          <p:nvPr/>
        </p:nvSpPr>
        <p:spPr>
          <a:xfrm>
            <a:off x="215372" y="4906399"/>
            <a:ext cx="10718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it-IT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Yuan  Hongteng Xu 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CA40D8-4D94-4B56-9AF9-B352B4E5A588}"/>
              </a:ext>
            </a:extLst>
          </p:cNvPr>
          <p:cNvSpPr/>
          <p:nvPr/>
        </p:nvSpPr>
        <p:spPr>
          <a:xfrm>
            <a:off x="215372" y="5416497"/>
            <a:ext cx="2619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Yuan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50DDB3-538E-49E7-BA60-230037EB7B07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存在的问题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34577246-1535-497A-B986-18300696F853}"/>
              </a:ext>
            </a:extLst>
          </p:cNvPr>
          <p:cNvSpPr txBox="1"/>
          <p:nvPr/>
        </p:nvSpPr>
        <p:spPr>
          <a:xfrm>
            <a:off x="920308" y="1934750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Equvi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-Perturbation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E8D7A8F0-4339-43F6-B697-D8A45AE8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57" y="2857830"/>
            <a:ext cx="6250224" cy="3725892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BBC9B9C-1C07-4077-A986-2DD15226CDE8}"/>
              </a:ext>
            </a:extLst>
          </p:cNvPr>
          <p:cNvSpPr txBox="1"/>
          <p:nvPr/>
        </p:nvSpPr>
        <p:spPr>
          <a:xfrm>
            <a:off x="920308" y="1479522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Long Sequence</a:t>
            </a:r>
          </a:p>
        </p:txBody>
      </p:sp>
    </p:spTree>
    <p:extLst>
      <p:ext uri="{BB962C8B-B14F-4D97-AF65-F5344CB8AC3E}">
        <p14:creationId xmlns:p14="http://schemas.microsoft.com/office/powerpoint/2010/main" val="19779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Sliced Wasserstein Distance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C1CB785-993A-4FC6-BBE6-3C7E8389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84" y="1594864"/>
            <a:ext cx="9706598" cy="2156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7CA484-ABD8-4255-8C8B-4D77E8C1E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71" y="3810016"/>
            <a:ext cx="9578711" cy="17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Sliceformer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0714828-AA57-4CE9-992E-0986ABFE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30" y="4419887"/>
            <a:ext cx="7062455" cy="7440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7914E0-56BB-4EDE-84C9-23C2D437F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39" y="1815564"/>
            <a:ext cx="3844952" cy="6102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0ED970-7506-48BD-A415-CE46ECC07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181" y="2366075"/>
            <a:ext cx="2599484" cy="380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67CD2B-45C1-4219-AAC0-D3A308407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396" y="1456762"/>
            <a:ext cx="2577517" cy="358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B1993E-D92D-418B-8CE9-FB397FCA2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817" y="1914988"/>
            <a:ext cx="2453034" cy="3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CF06D63-209B-4A21-9E2E-5FB2E6A5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29" y="726960"/>
            <a:ext cx="5913674" cy="59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B80D56B7-3696-4F14-812C-D6600CA7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45" y="1594864"/>
            <a:ext cx="9222377" cy="47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6841537-6DFF-4BAF-8FCA-7E5DE44B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06" y="1448487"/>
            <a:ext cx="8142338" cy="47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54A3EE31-3CBA-479E-83BD-ECD7527C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06" y="1309704"/>
            <a:ext cx="8731947" cy="52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6CEEA3A-F2D6-4C90-8FC7-0D597DAC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4" y="1802393"/>
            <a:ext cx="10671491" cy="3387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CA5C0F-89A0-48F0-A058-877AB7745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43" y="1393912"/>
            <a:ext cx="1448002" cy="2476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7E269-BA45-4367-AEF7-53A7A2E3F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743" y="1309704"/>
            <a:ext cx="1638529" cy="23815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72323B-A1CE-4590-BA79-FFFE0ED5FD7B}"/>
              </a:ext>
            </a:extLst>
          </p:cNvPr>
          <p:cNvCxnSpPr/>
          <p:nvPr/>
        </p:nvCxnSpPr>
        <p:spPr>
          <a:xfrm flipH="1" flipV="1">
            <a:off x="8866909" y="1547862"/>
            <a:ext cx="212436" cy="50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A8F34E-B597-46EC-A6E8-6FA5608DC31E}"/>
              </a:ext>
            </a:extLst>
          </p:cNvPr>
          <p:cNvCxnSpPr>
            <a:cxnSpLocks/>
          </p:cNvCxnSpPr>
          <p:nvPr/>
        </p:nvCxnSpPr>
        <p:spPr>
          <a:xfrm flipV="1">
            <a:off x="10206182" y="1668074"/>
            <a:ext cx="267854" cy="38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9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49</Words>
  <Application>Microsoft Office PowerPoint</Application>
  <PresentationFormat>宽屏</PresentationFormat>
  <Paragraphs>23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132</cp:revision>
  <dcterms:created xsi:type="dcterms:W3CDTF">2017-12-27T12:38:12Z</dcterms:created>
  <dcterms:modified xsi:type="dcterms:W3CDTF">2023-04-25T05:58:48Z</dcterms:modified>
</cp:coreProperties>
</file>