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160588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46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74" y="176668"/>
            <a:ext cx="1620441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566988"/>
            <a:ext cx="1620441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19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5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57474"/>
            <a:ext cx="465877" cy="9148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0" y="57474"/>
            <a:ext cx="1370623" cy="91482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4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269125"/>
            <a:ext cx="1863507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722415"/>
            <a:ext cx="1863507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7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287367"/>
            <a:ext cx="918250" cy="68493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287367"/>
            <a:ext cx="918250" cy="68493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72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57474"/>
            <a:ext cx="1863507" cy="20865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264627"/>
            <a:ext cx="914030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394318"/>
            <a:ext cx="914030" cy="5799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264627"/>
            <a:ext cx="918531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394318"/>
            <a:ext cx="918531" cy="5799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8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56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7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71967"/>
            <a:ext cx="69684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155428"/>
            <a:ext cx="1093798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323850"/>
            <a:ext cx="69684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9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71967"/>
            <a:ext cx="69684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155428"/>
            <a:ext cx="1093798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323850"/>
            <a:ext cx="69684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57474"/>
            <a:ext cx="1863507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287367"/>
            <a:ext cx="1863507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1000537"/>
            <a:ext cx="48613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0AAD-08D1-4A6D-9F7F-D327BFB2CD08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1000537"/>
            <a:ext cx="72919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1000537"/>
            <a:ext cx="48613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D2ADA-E9A9-462B-A319-C259298C1D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B22549A-8DF7-4F9F-BC3D-161360CD833C}"/>
              </a:ext>
            </a:extLst>
          </p:cNvPr>
          <p:cNvCxnSpPr>
            <a:cxnSpLocks/>
          </p:cNvCxnSpPr>
          <p:nvPr/>
        </p:nvCxnSpPr>
        <p:spPr>
          <a:xfrm>
            <a:off x="72829" y="748050"/>
            <a:ext cx="2014930" cy="1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E9C520E-470B-4D3E-AD56-E10BFC60BFED}"/>
              </a:ext>
            </a:extLst>
          </p:cNvPr>
          <p:cNvCxnSpPr>
            <a:cxnSpLocks/>
          </p:cNvCxnSpPr>
          <p:nvPr/>
        </p:nvCxnSpPr>
        <p:spPr>
          <a:xfrm>
            <a:off x="163014" y="452851"/>
            <a:ext cx="0" cy="286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星形: 五角 29">
            <a:extLst>
              <a:ext uri="{FF2B5EF4-FFF2-40B4-BE49-F238E27FC236}">
                <a16:creationId xmlns:a16="http://schemas.microsoft.com/office/drawing/2014/main" id="{98746FCB-AB75-444A-AADD-D7B00C51AC33}"/>
              </a:ext>
            </a:extLst>
          </p:cNvPr>
          <p:cNvSpPr/>
          <p:nvPr/>
        </p:nvSpPr>
        <p:spPr>
          <a:xfrm>
            <a:off x="60560" y="297114"/>
            <a:ext cx="194383" cy="194383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F136F47-C385-4BE7-8C47-58B6A122A3C6}"/>
              </a:ext>
            </a:extLst>
          </p:cNvPr>
          <p:cNvCxnSpPr>
            <a:cxnSpLocks/>
          </p:cNvCxnSpPr>
          <p:nvPr/>
        </p:nvCxnSpPr>
        <p:spPr>
          <a:xfrm>
            <a:off x="432537" y="462506"/>
            <a:ext cx="0" cy="286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CD704DE-EFB5-4448-97FD-1D60C95AAF4A}"/>
              </a:ext>
            </a:extLst>
          </p:cNvPr>
          <p:cNvCxnSpPr>
            <a:cxnSpLocks/>
          </p:cNvCxnSpPr>
          <p:nvPr/>
        </p:nvCxnSpPr>
        <p:spPr>
          <a:xfrm>
            <a:off x="947317" y="451911"/>
            <a:ext cx="0" cy="286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3A96FC4-E734-450B-B6B0-BFC36A165BE2}"/>
              </a:ext>
            </a:extLst>
          </p:cNvPr>
          <p:cNvCxnSpPr>
            <a:cxnSpLocks/>
          </p:cNvCxnSpPr>
          <p:nvPr/>
        </p:nvCxnSpPr>
        <p:spPr>
          <a:xfrm>
            <a:off x="1858719" y="446816"/>
            <a:ext cx="0" cy="286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73DC711-10DB-4C65-9AF4-4B0EDFF8707E}"/>
              </a:ext>
            </a:extLst>
          </p:cNvPr>
          <p:cNvCxnSpPr>
            <a:cxnSpLocks/>
          </p:cNvCxnSpPr>
          <p:nvPr/>
        </p:nvCxnSpPr>
        <p:spPr>
          <a:xfrm>
            <a:off x="150669" y="448188"/>
            <a:ext cx="0" cy="286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07C115A-080B-4B12-9395-AD38E8E0CFDD}"/>
              </a:ext>
            </a:extLst>
          </p:cNvPr>
          <p:cNvCxnSpPr>
            <a:cxnSpLocks/>
          </p:cNvCxnSpPr>
          <p:nvPr/>
        </p:nvCxnSpPr>
        <p:spPr>
          <a:xfrm>
            <a:off x="597089" y="479116"/>
            <a:ext cx="0" cy="286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5D6103D-0F80-4518-92AF-BDB300E3FC08}"/>
              </a:ext>
            </a:extLst>
          </p:cNvPr>
          <p:cNvCxnSpPr>
            <a:cxnSpLocks/>
          </p:cNvCxnSpPr>
          <p:nvPr/>
        </p:nvCxnSpPr>
        <p:spPr>
          <a:xfrm>
            <a:off x="1484779" y="473478"/>
            <a:ext cx="0" cy="2861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星形: 四角 62">
            <a:extLst>
              <a:ext uri="{FF2B5EF4-FFF2-40B4-BE49-F238E27FC236}">
                <a16:creationId xmlns:a16="http://schemas.microsoft.com/office/drawing/2014/main" id="{C846478B-7F9E-49D0-8AF9-52B23FF3A637}"/>
              </a:ext>
            </a:extLst>
          </p:cNvPr>
          <p:cNvSpPr/>
          <p:nvPr/>
        </p:nvSpPr>
        <p:spPr>
          <a:xfrm>
            <a:off x="1387592" y="302849"/>
            <a:ext cx="194383" cy="194383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48E16BB-8519-47D7-A6BD-F9BE85ABF82F}"/>
              </a:ext>
            </a:extLst>
          </p:cNvPr>
          <p:cNvSpPr/>
          <p:nvPr/>
        </p:nvSpPr>
        <p:spPr>
          <a:xfrm>
            <a:off x="334600" y="311744"/>
            <a:ext cx="194383" cy="1943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  <p:sp>
        <p:nvSpPr>
          <p:cNvPr id="70" name="流程图: 对照 69">
            <a:extLst>
              <a:ext uri="{FF2B5EF4-FFF2-40B4-BE49-F238E27FC236}">
                <a16:creationId xmlns:a16="http://schemas.microsoft.com/office/drawing/2014/main" id="{018D2D27-C1B0-4EFE-8482-0620F89E6CFC}"/>
              </a:ext>
            </a:extLst>
          </p:cNvPr>
          <p:cNvSpPr/>
          <p:nvPr/>
        </p:nvSpPr>
        <p:spPr>
          <a:xfrm>
            <a:off x="500352" y="269224"/>
            <a:ext cx="194373" cy="203338"/>
          </a:xfrm>
          <a:prstGeom prst="flowChartCol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tx1"/>
              </a:solidFill>
            </a:endParaRPr>
          </a:p>
        </p:txBody>
      </p:sp>
      <p:sp>
        <p:nvSpPr>
          <p:cNvPr id="77" name="星形: 五角 76">
            <a:extLst>
              <a:ext uri="{FF2B5EF4-FFF2-40B4-BE49-F238E27FC236}">
                <a16:creationId xmlns:a16="http://schemas.microsoft.com/office/drawing/2014/main" id="{27E4F841-0C69-42AF-88C7-408E635D254B}"/>
              </a:ext>
            </a:extLst>
          </p:cNvPr>
          <p:cNvSpPr/>
          <p:nvPr/>
        </p:nvSpPr>
        <p:spPr>
          <a:xfrm>
            <a:off x="858705" y="305752"/>
            <a:ext cx="194383" cy="194383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/>
          </a:p>
        </p:txBody>
      </p:sp>
      <p:sp>
        <p:nvSpPr>
          <p:cNvPr id="78" name="流程图: 对照 77">
            <a:extLst>
              <a:ext uri="{FF2B5EF4-FFF2-40B4-BE49-F238E27FC236}">
                <a16:creationId xmlns:a16="http://schemas.microsoft.com/office/drawing/2014/main" id="{623FB37E-5305-4335-80CD-4B57B5212A0D}"/>
              </a:ext>
            </a:extLst>
          </p:cNvPr>
          <p:cNvSpPr/>
          <p:nvPr/>
        </p:nvSpPr>
        <p:spPr>
          <a:xfrm>
            <a:off x="1762392" y="271734"/>
            <a:ext cx="194373" cy="203338"/>
          </a:xfrm>
          <a:prstGeom prst="flowChartCol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2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2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178976460@qq.com</dc:creator>
  <cp:lastModifiedBy>178976460@qq.com</cp:lastModifiedBy>
  <cp:revision>10</cp:revision>
  <dcterms:created xsi:type="dcterms:W3CDTF">2021-04-15T06:42:27Z</dcterms:created>
  <dcterms:modified xsi:type="dcterms:W3CDTF">2021-11-09T08:18:47Z</dcterms:modified>
</cp:coreProperties>
</file>