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440021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6" autoAdjust="0"/>
  </p:normalViewPr>
  <p:slideViewPr>
    <p:cSldViewPr snapToGrid="0">
      <p:cViewPr varScale="1">
        <p:scale>
          <a:sx n="81" d="100"/>
          <a:sy n="81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060529"/>
            <a:ext cx="1080016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403592"/>
            <a:ext cx="1080016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07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5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45009"/>
            <a:ext cx="3105046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45009"/>
            <a:ext cx="9135135" cy="549164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1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1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615545"/>
            <a:ext cx="12420184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336618"/>
            <a:ext cx="12420184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6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725046"/>
            <a:ext cx="6120091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725046"/>
            <a:ext cx="6120091" cy="4111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1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45010"/>
            <a:ext cx="12420184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588543"/>
            <a:ext cx="609196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367064"/>
            <a:ext cx="6091965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588543"/>
            <a:ext cx="612196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367064"/>
            <a:ext cx="6121966" cy="34815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0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50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32012"/>
            <a:ext cx="464444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33026"/>
            <a:ext cx="7290108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944052"/>
            <a:ext cx="464444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6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32012"/>
            <a:ext cx="4644443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33026"/>
            <a:ext cx="7290108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1944052"/>
            <a:ext cx="4644443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9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45010"/>
            <a:ext cx="1242018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725046"/>
            <a:ext cx="1242018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006163"/>
            <a:ext cx="324004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6F84-63AD-484D-B77F-55373478DB7F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006163"/>
            <a:ext cx="48600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006163"/>
            <a:ext cx="324004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5E00-BFCA-4461-B0E4-2BCA37A580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箭头: 圆角右 23">
            <a:extLst>
              <a:ext uri="{FF2B5EF4-FFF2-40B4-BE49-F238E27FC236}">
                <a16:creationId xmlns:a16="http://schemas.microsoft.com/office/drawing/2014/main" id="{18947A60-AC6F-42C1-A6C5-837CC3D35996}"/>
              </a:ext>
            </a:extLst>
          </p:cNvPr>
          <p:cNvSpPr/>
          <p:nvPr/>
        </p:nvSpPr>
        <p:spPr>
          <a:xfrm flipV="1">
            <a:off x="221018" y="2545349"/>
            <a:ext cx="987262" cy="3065389"/>
          </a:xfrm>
          <a:prstGeom prst="bentArrow">
            <a:avLst>
              <a:gd name="adj1" fmla="val 16914"/>
              <a:gd name="adj2" fmla="val 14508"/>
              <a:gd name="adj3" fmla="val 15278"/>
              <a:gd name="adj4" fmla="val 84722"/>
            </a:avLst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F222C7-118F-4FD8-89D2-A7670C583BCE}"/>
              </a:ext>
            </a:extLst>
          </p:cNvPr>
          <p:cNvCxnSpPr>
            <a:cxnSpLocks/>
          </p:cNvCxnSpPr>
          <p:nvPr/>
        </p:nvCxnSpPr>
        <p:spPr>
          <a:xfrm>
            <a:off x="1395926" y="2619327"/>
            <a:ext cx="2353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6B948E9-C13C-4775-B31C-3265AABA70F9}"/>
              </a:ext>
            </a:extLst>
          </p:cNvPr>
          <p:cNvCxnSpPr>
            <a:cxnSpLocks/>
          </p:cNvCxnSpPr>
          <p:nvPr/>
        </p:nvCxnSpPr>
        <p:spPr>
          <a:xfrm>
            <a:off x="1735098" y="2333144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B18C70F-663F-4CD1-B2DA-0C0F32E613B1}"/>
              </a:ext>
            </a:extLst>
          </p:cNvPr>
          <p:cNvSpPr/>
          <p:nvPr/>
        </p:nvSpPr>
        <p:spPr>
          <a:xfrm>
            <a:off x="1650311" y="2168915"/>
            <a:ext cx="158991" cy="16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8A81C69-83F4-43A5-B184-D4BCF3A49B29}"/>
              </a:ext>
            </a:extLst>
          </p:cNvPr>
          <p:cNvCxnSpPr>
            <a:cxnSpLocks/>
          </p:cNvCxnSpPr>
          <p:nvPr/>
        </p:nvCxnSpPr>
        <p:spPr>
          <a:xfrm>
            <a:off x="2673144" y="2333144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7F9EFEB-824B-4EA4-A67C-66F5E12E5D0D}"/>
              </a:ext>
            </a:extLst>
          </p:cNvPr>
          <p:cNvSpPr/>
          <p:nvPr/>
        </p:nvSpPr>
        <p:spPr>
          <a:xfrm>
            <a:off x="2588357" y="2168915"/>
            <a:ext cx="158991" cy="169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B1DBF85-F404-4010-8E88-434ECC5378CE}"/>
              </a:ext>
            </a:extLst>
          </p:cNvPr>
          <p:cNvCxnSpPr>
            <a:cxnSpLocks/>
          </p:cNvCxnSpPr>
          <p:nvPr/>
        </p:nvCxnSpPr>
        <p:spPr>
          <a:xfrm>
            <a:off x="1891438" y="2325280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794B08D7-C2BA-40C5-862A-610F15E4BD2D}"/>
              </a:ext>
            </a:extLst>
          </p:cNvPr>
          <p:cNvSpPr/>
          <p:nvPr/>
        </p:nvSpPr>
        <p:spPr>
          <a:xfrm>
            <a:off x="1811951" y="2155756"/>
            <a:ext cx="158991" cy="16952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7A8066F-27DC-48EB-A553-D2C6471B5364}"/>
              </a:ext>
            </a:extLst>
          </p:cNvPr>
          <p:cNvCxnSpPr>
            <a:cxnSpLocks/>
          </p:cNvCxnSpPr>
          <p:nvPr/>
        </p:nvCxnSpPr>
        <p:spPr>
          <a:xfrm>
            <a:off x="3144819" y="2322658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D49AF2DB-0DDC-4E43-BE7C-96166CA23015}"/>
              </a:ext>
            </a:extLst>
          </p:cNvPr>
          <p:cNvSpPr/>
          <p:nvPr/>
        </p:nvSpPr>
        <p:spPr>
          <a:xfrm>
            <a:off x="3047630" y="2130896"/>
            <a:ext cx="194382" cy="19438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BD06B4A-D7E1-452D-B941-EE471FC320BB}"/>
              </a:ext>
            </a:extLst>
          </p:cNvPr>
          <p:cNvCxnSpPr>
            <a:cxnSpLocks/>
          </p:cNvCxnSpPr>
          <p:nvPr/>
        </p:nvCxnSpPr>
        <p:spPr>
          <a:xfrm>
            <a:off x="1395926" y="3746395"/>
            <a:ext cx="2353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DBA451F-C34D-4E54-9ACB-6FBF39723C38}"/>
              </a:ext>
            </a:extLst>
          </p:cNvPr>
          <p:cNvCxnSpPr>
            <a:cxnSpLocks/>
          </p:cNvCxnSpPr>
          <p:nvPr/>
        </p:nvCxnSpPr>
        <p:spPr>
          <a:xfrm>
            <a:off x="1657370" y="3465511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星形: 四角 30">
            <a:extLst>
              <a:ext uri="{FF2B5EF4-FFF2-40B4-BE49-F238E27FC236}">
                <a16:creationId xmlns:a16="http://schemas.microsoft.com/office/drawing/2014/main" id="{47D0CEE3-524A-42CD-B0D1-9171E953E7A8}"/>
              </a:ext>
            </a:extLst>
          </p:cNvPr>
          <p:cNvSpPr/>
          <p:nvPr/>
        </p:nvSpPr>
        <p:spPr>
          <a:xfrm>
            <a:off x="1560180" y="3271129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A2710B-B024-4501-A3C6-269700EA2E4F}"/>
              </a:ext>
            </a:extLst>
          </p:cNvPr>
          <p:cNvCxnSpPr>
            <a:cxnSpLocks/>
          </p:cNvCxnSpPr>
          <p:nvPr/>
        </p:nvCxnSpPr>
        <p:spPr>
          <a:xfrm>
            <a:off x="2491156" y="3465511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星形: 五角 34">
            <a:extLst>
              <a:ext uri="{FF2B5EF4-FFF2-40B4-BE49-F238E27FC236}">
                <a16:creationId xmlns:a16="http://schemas.microsoft.com/office/drawing/2014/main" id="{D46E028D-903B-4AF6-B54F-55FCDBD8DA14}"/>
              </a:ext>
            </a:extLst>
          </p:cNvPr>
          <p:cNvSpPr/>
          <p:nvPr/>
        </p:nvSpPr>
        <p:spPr>
          <a:xfrm>
            <a:off x="2388698" y="3280084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7AC4C05-0FEC-4E5C-88E9-54FEA0D282EA}"/>
              </a:ext>
            </a:extLst>
          </p:cNvPr>
          <p:cNvCxnSpPr>
            <a:cxnSpLocks/>
          </p:cNvCxnSpPr>
          <p:nvPr/>
        </p:nvCxnSpPr>
        <p:spPr>
          <a:xfrm>
            <a:off x="2747338" y="3454914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星形: 七角 38">
            <a:extLst>
              <a:ext uri="{FF2B5EF4-FFF2-40B4-BE49-F238E27FC236}">
                <a16:creationId xmlns:a16="http://schemas.microsoft.com/office/drawing/2014/main" id="{A52B4C9F-D8DA-4F04-932A-8B1E65C3322F}"/>
              </a:ext>
            </a:extLst>
          </p:cNvPr>
          <p:cNvSpPr/>
          <p:nvPr/>
        </p:nvSpPr>
        <p:spPr>
          <a:xfrm>
            <a:off x="2651916" y="3249934"/>
            <a:ext cx="194373" cy="203338"/>
          </a:xfrm>
          <a:prstGeom prst="star7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D0BA347-E035-45F1-AA2D-378A90B811C2}"/>
              </a:ext>
            </a:extLst>
          </p:cNvPr>
          <p:cNvSpPr txBox="1"/>
          <p:nvPr/>
        </p:nvSpPr>
        <p:spPr>
          <a:xfrm>
            <a:off x="2170494" y="3961918"/>
            <a:ext cx="644022" cy="7239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985" b="1" dirty="0"/>
              <a:t>… …</a:t>
            </a:r>
            <a:endParaRPr lang="zh-CN" altLang="en-US" sz="2985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0272241-4420-400B-80A5-CA4B8E8BD58C}"/>
              </a:ext>
            </a:extLst>
          </p:cNvPr>
          <p:cNvCxnSpPr>
            <a:cxnSpLocks/>
          </p:cNvCxnSpPr>
          <p:nvPr/>
        </p:nvCxnSpPr>
        <p:spPr>
          <a:xfrm>
            <a:off x="1395926" y="5626455"/>
            <a:ext cx="2353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D0E966C-BACA-4E61-9E73-557F34820037}"/>
              </a:ext>
            </a:extLst>
          </p:cNvPr>
          <p:cNvCxnSpPr>
            <a:cxnSpLocks/>
          </p:cNvCxnSpPr>
          <p:nvPr/>
        </p:nvCxnSpPr>
        <p:spPr>
          <a:xfrm>
            <a:off x="1986975" y="5342264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流程图: 对照 44">
            <a:extLst>
              <a:ext uri="{FF2B5EF4-FFF2-40B4-BE49-F238E27FC236}">
                <a16:creationId xmlns:a16="http://schemas.microsoft.com/office/drawing/2014/main" id="{8229B6A9-0045-48A8-BA65-926EA22C15DE}"/>
              </a:ext>
            </a:extLst>
          </p:cNvPr>
          <p:cNvSpPr/>
          <p:nvPr/>
        </p:nvSpPr>
        <p:spPr>
          <a:xfrm>
            <a:off x="1889789" y="5144000"/>
            <a:ext cx="194372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0A03D94-2666-4DB4-8687-A6BEEA73DF80}"/>
              </a:ext>
            </a:extLst>
          </p:cNvPr>
          <p:cNvCxnSpPr>
            <a:cxnSpLocks/>
          </p:cNvCxnSpPr>
          <p:nvPr/>
        </p:nvCxnSpPr>
        <p:spPr>
          <a:xfrm>
            <a:off x="2410007" y="5342264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排序 48">
            <a:extLst>
              <a:ext uri="{FF2B5EF4-FFF2-40B4-BE49-F238E27FC236}">
                <a16:creationId xmlns:a16="http://schemas.microsoft.com/office/drawing/2014/main" id="{0227F536-54EE-490C-BFD4-3E6BAA616836}"/>
              </a:ext>
            </a:extLst>
          </p:cNvPr>
          <p:cNvSpPr/>
          <p:nvPr/>
        </p:nvSpPr>
        <p:spPr>
          <a:xfrm>
            <a:off x="2312839" y="5098485"/>
            <a:ext cx="194369" cy="243787"/>
          </a:xfrm>
          <a:prstGeom prst="flowChartSor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B37396F-FD95-47FC-93F8-B41119398923}"/>
              </a:ext>
            </a:extLst>
          </p:cNvPr>
          <p:cNvCxnSpPr>
            <a:cxnSpLocks/>
          </p:cNvCxnSpPr>
          <p:nvPr/>
        </p:nvCxnSpPr>
        <p:spPr>
          <a:xfrm>
            <a:off x="3242010" y="5324555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摘录 52">
            <a:extLst>
              <a:ext uri="{FF2B5EF4-FFF2-40B4-BE49-F238E27FC236}">
                <a16:creationId xmlns:a16="http://schemas.microsoft.com/office/drawing/2014/main" id="{B19A6BE3-B5A4-4772-AE65-A2A39FA8DB7D}"/>
              </a:ext>
            </a:extLst>
          </p:cNvPr>
          <p:cNvSpPr/>
          <p:nvPr/>
        </p:nvSpPr>
        <p:spPr>
          <a:xfrm>
            <a:off x="3150150" y="5126293"/>
            <a:ext cx="190788" cy="198264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2CA98-F5DF-45DD-970A-597252CBE95E}"/>
              </a:ext>
            </a:extLst>
          </p:cNvPr>
          <p:cNvCxnSpPr>
            <a:cxnSpLocks/>
          </p:cNvCxnSpPr>
          <p:nvPr/>
        </p:nvCxnSpPr>
        <p:spPr>
          <a:xfrm>
            <a:off x="6847553" y="4380228"/>
            <a:ext cx="2353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72D550B-CB49-4177-8537-861CCA96B430}"/>
              </a:ext>
            </a:extLst>
          </p:cNvPr>
          <p:cNvCxnSpPr>
            <a:cxnSpLocks/>
          </p:cNvCxnSpPr>
          <p:nvPr/>
        </p:nvCxnSpPr>
        <p:spPr>
          <a:xfrm>
            <a:off x="7108995" y="4099343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星形: 四角 55">
            <a:extLst>
              <a:ext uri="{FF2B5EF4-FFF2-40B4-BE49-F238E27FC236}">
                <a16:creationId xmlns:a16="http://schemas.microsoft.com/office/drawing/2014/main" id="{A5C0BC19-D18E-4DFD-9709-94C76870106C}"/>
              </a:ext>
            </a:extLst>
          </p:cNvPr>
          <p:cNvSpPr/>
          <p:nvPr/>
        </p:nvSpPr>
        <p:spPr>
          <a:xfrm>
            <a:off x="7011805" y="3904961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AB08979-AD04-432A-8E06-BEC02D1DC5AB}"/>
              </a:ext>
            </a:extLst>
          </p:cNvPr>
          <p:cNvCxnSpPr>
            <a:cxnSpLocks/>
          </p:cNvCxnSpPr>
          <p:nvPr/>
        </p:nvCxnSpPr>
        <p:spPr>
          <a:xfrm>
            <a:off x="7942783" y="4099343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星形: 五角 57">
            <a:extLst>
              <a:ext uri="{FF2B5EF4-FFF2-40B4-BE49-F238E27FC236}">
                <a16:creationId xmlns:a16="http://schemas.microsoft.com/office/drawing/2014/main" id="{E9DB2DAA-7FB1-403B-9A3C-3D8148E24A1D}"/>
              </a:ext>
            </a:extLst>
          </p:cNvPr>
          <p:cNvSpPr/>
          <p:nvPr/>
        </p:nvSpPr>
        <p:spPr>
          <a:xfrm>
            <a:off x="7840325" y="3913917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3014A57-A2D9-493F-A4F6-58541184655F}"/>
              </a:ext>
            </a:extLst>
          </p:cNvPr>
          <p:cNvCxnSpPr>
            <a:cxnSpLocks/>
          </p:cNvCxnSpPr>
          <p:nvPr/>
        </p:nvCxnSpPr>
        <p:spPr>
          <a:xfrm>
            <a:off x="8198965" y="4088748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星形: 七角 59">
            <a:extLst>
              <a:ext uri="{FF2B5EF4-FFF2-40B4-BE49-F238E27FC236}">
                <a16:creationId xmlns:a16="http://schemas.microsoft.com/office/drawing/2014/main" id="{CBF5BF3E-2AC2-458B-A085-E2E9462837EE}"/>
              </a:ext>
            </a:extLst>
          </p:cNvPr>
          <p:cNvSpPr/>
          <p:nvPr/>
        </p:nvSpPr>
        <p:spPr>
          <a:xfrm>
            <a:off x="8103543" y="3883766"/>
            <a:ext cx="194373" cy="203338"/>
          </a:xfrm>
          <a:prstGeom prst="star7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4AE3DDC-7EF2-40F2-AC72-11CA2C003814}"/>
              </a:ext>
            </a:extLst>
          </p:cNvPr>
          <p:cNvCxnSpPr>
            <a:cxnSpLocks/>
          </p:cNvCxnSpPr>
          <p:nvPr/>
        </p:nvCxnSpPr>
        <p:spPr>
          <a:xfrm>
            <a:off x="7400565" y="4093694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对照 61">
            <a:extLst>
              <a:ext uri="{FF2B5EF4-FFF2-40B4-BE49-F238E27FC236}">
                <a16:creationId xmlns:a16="http://schemas.microsoft.com/office/drawing/2014/main" id="{332EB674-42AE-45D5-BF1D-BC2A0AE23800}"/>
              </a:ext>
            </a:extLst>
          </p:cNvPr>
          <p:cNvSpPr/>
          <p:nvPr/>
        </p:nvSpPr>
        <p:spPr>
          <a:xfrm>
            <a:off x="7303379" y="3895431"/>
            <a:ext cx="194372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>
              <a:solidFill>
                <a:schemeClr val="tx1"/>
              </a:solidFill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649703E-B8A5-4A97-9B6B-4BBFEED6C042}"/>
              </a:ext>
            </a:extLst>
          </p:cNvPr>
          <p:cNvCxnSpPr>
            <a:cxnSpLocks/>
          </p:cNvCxnSpPr>
          <p:nvPr/>
        </p:nvCxnSpPr>
        <p:spPr>
          <a:xfrm>
            <a:off x="7823597" y="4093694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排序 63">
            <a:extLst>
              <a:ext uri="{FF2B5EF4-FFF2-40B4-BE49-F238E27FC236}">
                <a16:creationId xmlns:a16="http://schemas.microsoft.com/office/drawing/2014/main" id="{7E5B15E3-E2AA-4EBB-8F86-1870810F031D}"/>
              </a:ext>
            </a:extLst>
          </p:cNvPr>
          <p:cNvSpPr/>
          <p:nvPr/>
        </p:nvSpPr>
        <p:spPr>
          <a:xfrm>
            <a:off x="7726429" y="3849916"/>
            <a:ext cx="194369" cy="243787"/>
          </a:xfrm>
          <a:prstGeom prst="flowChartSor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AB5762B-EEA6-4827-8BF8-42311E12711F}"/>
              </a:ext>
            </a:extLst>
          </p:cNvPr>
          <p:cNvCxnSpPr>
            <a:cxnSpLocks/>
          </p:cNvCxnSpPr>
          <p:nvPr/>
        </p:nvCxnSpPr>
        <p:spPr>
          <a:xfrm>
            <a:off x="8655600" y="4075985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摘录 65">
            <a:extLst>
              <a:ext uri="{FF2B5EF4-FFF2-40B4-BE49-F238E27FC236}">
                <a16:creationId xmlns:a16="http://schemas.microsoft.com/office/drawing/2014/main" id="{D112A517-6728-4188-8D10-A7A1A8020ADC}"/>
              </a:ext>
            </a:extLst>
          </p:cNvPr>
          <p:cNvSpPr/>
          <p:nvPr/>
        </p:nvSpPr>
        <p:spPr>
          <a:xfrm>
            <a:off x="8563741" y="3877724"/>
            <a:ext cx="190788" cy="198264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ED54066B-6EDB-44D4-A217-5FB31167C0D2}"/>
              </a:ext>
            </a:extLst>
          </p:cNvPr>
          <p:cNvSpPr/>
          <p:nvPr/>
        </p:nvSpPr>
        <p:spPr>
          <a:xfrm rot="461234">
            <a:off x="4345874" y="3673316"/>
            <a:ext cx="1988808" cy="285613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0C6D6B5C-D59F-4786-876B-7BE38615B209}"/>
              </a:ext>
            </a:extLst>
          </p:cNvPr>
          <p:cNvSpPr/>
          <p:nvPr/>
        </p:nvSpPr>
        <p:spPr>
          <a:xfrm rot="20536646">
            <a:off x="4462443" y="4886116"/>
            <a:ext cx="1988808" cy="285613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FF2ACB3-F907-4504-A051-AD2D192A957E}"/>
              </a:ext>
            </a:extLst>
          </p:cNvPr>
          <p:cNvSpPr txBox="1"/>
          <p:nvPr/>
        </p:nvSpPr>
        <p:spPr>
          <a:xfrm>
            <a:off x="1270846" y="2821688"/>
            <a:ext cx="1338828" cy="38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9" dirty="0"/>
              <a:t>Sequence 2</a:t>
            </a:r>
            <a:endParaRPr lang="zh-CN" altLang="en-US" sz="1919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E1DC09A-0DF8-4DA2-BEEA-4457A4CE0115}"/>
              </a:ext>
            </a:extLst>
          </p:cNvPr>
          <p:cNvSpPr txBox="1"/>
          <p:nvPr/>
        </p:nvSpPr>
        <p:spPr>
          <a:xfrm>
            <a:off x="1259617" y="1638066"/>
            <a:ext cx="1338828" cy="38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9" dirty="0"/>
              <a:t>Sequence 1</a:t>
            </a:r>
            <a:endParaRPr lang="zh-CN" altLang="en-US" sz="1919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049260-1505-41EC-B38B-E4E3AF0A1FBE}"/>
              </a:ext>
            </a:extLst>
          </p:cNvPr>
          <p:cNvSpPr txBox="1"/>
          <p:nvPr/>
        </p:nvSpPr>
        <p:spPr>
          <a:xfrm>
            <a:off x="1187054" y="4675138"/>
            <a:ext cx="1372492" cy="38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9" dirty="0"/>
              <a:t>Sequence N</a:t>
            </a:r>
            <a:endParaRPr lang="zh-CN" altLang="en-US" sz="1919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E49783B-725A-4F0F-8776-9C9E06CBF0B1}"/>
              </a:ext>
            </a:extLst>
          </p:cNvPr>
          <p:cNvSpPr txBox="1"/>
          <p:nvPr/>
        </p:nvSpPr>
        <p:spPr>
          <a:xfrm>
            <a:off x="4185019" y="4051692"/>
            <a:ext cx="2637112" cy="68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9" dirty="0"/>
              <a:t>Select and superpose </a:t>
            </a:r>
          </a:p>
          <a:p>
            <a:r>
              <a:rPr lang="en-US" altLang="zh-CN" sz="1919" dirty="0"/>
              <a:t>K sequences</a:t>
            </a:r>
            <a:endParaRPr lang="zh-CN" altLang="en-US" sz="1919" dirty="0"/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F460CF5A-4356-4AD8-9A55-2D3054B5EC29}"/>
              </a:ext>
            </a:extLst>
          </p:cNvPr>
          <p:cNvSpPr/>
          <p:nvPr/>
        </p:nvSpPr>
        <p:spPr>
          <a:xfrm rot="16200000">
            <a:off x="7173047" y="2695216"/>
            <a:ext cx="1334556" cy="337181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4FDE485-CF26-4745-B074-45F1523372B3}"/>
              </a:ext>
            </a:extLst>
          </p:cNvPr>
          <p:cNvSpPr txBox="1"/>
          <p:nvPr/>
        </p:nvSpPr>
        <p:spPr>
          <a:xfrm>
            <a:off x="443461" y="3931670"/>
            <a:ext cx="1002464" cy="68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9" dirty="0"/>
              <a:t>Update </a:t>
            </a:r>
          </a:p>
          <a:p>
            <a:r>
              <a:rPr lang="en-US" altLang="zh-CN" sz="1919" dirty="0"/>
              <a:t>reward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4DCCC09-8BA6-4ADD-82FA-7ACD53AAA449}"/>
              </a:ext>
            </a:extLst>
          </p:cNvPr>
          <p:cNvCxnSpPr/>
          <p:nvPr/>
        </p:nvCxnSpPr>
        <p:spPr>
          <a:xfrm>
            <a:off x="6680622" y="1706198"/>
            <a:ext cx="21732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AE12CBA-9717-437D-969B-A84AC03CA009}"/>
              </a:ext>
            </a:extLst>
          </p:cNvPr>
          <p:cNvSpPr/>
          <p:nvPr/>
        </p:nvSpPr>
        <p:spPr>
          <a:xfrm>
            <a:off x="7181620" y="748397"/>
            <a:ext cx="1252152" cy="866606"/>
          </a:xfrm>
          <a:custGeom>
            <a:avLst/>
            <a:gdLst>
              <a:gd name="connsiteX0" fmla="*/ 0 w 1252152"/>
              <a:gd name="connsiteY0" fmla="*/ 785797 h 866606"/>
              <a:gd name="connsiteX1" fmla="*/ 181233 w 1252152"/>
              <a:gd name="connsiteY1" fmla="*/ 332716 h 866606"/>
              <a:gd name="connsiteX2" fmla="*/ 321276 w 1252152"/>
              <a:gd name="connsiteY2" fmla="*/ 546899 h 866606"/>
              <a:gd name="connsiteX3" fmla="*/ 568411 w 1252152"/>
              <a:gd name="connsiteY3" fmla="*/ 3202 h 866606"/>
              <a:gd name="connsiteX4" fmla="*/ 930876 w 1252152"/>
              <a:gd name="connsiteY4" fmla="*/ 843462 h 866606"/>
              <a:gd name="connsiteX5" fmla="*/ 1087395 w 1252152"/>
              <a:gd name="connsiteY5" fmla="*/ 629278 h 866606"/>
              <a:gd name="connsiteX6" fmla="*/ 1145060 w 1252152"/>
              <a:gd name="connsiteY6" fmla="*/ 612802 h 866606"/>
              <a:gd name="connsiteX7" fmla="*/ 1186249 w 1252152"/>
              <a:gd name="connsiteY7" fmla="*/ 678705 h 866606"/>
              <a:gd name="connsiteX8" fmla="*/ 1252152 w 1252152"/>
              <a:gd name="connsiteY8" fmla="*/ 843462 h 86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152" h="866606">
                <a:moveTo>
                  <a:pt x="0" y="785797"/>
                </a:moveTo>
                <a:cubicBezTo>
                  <a:pt x="63843" y="579164"/>
                  <a:pt x="127687" y="372532"/>
                  <a:pt x="181233" y="332716"/>
                </a:cubicBezTo>
                <a:cubicBezTo>
                  <a:pt x="234779" y="292900"/>
                  <a:pt x="256746" y="601818"/>
                  <a:pt x="321276" y="546899"/>
                </a:cubicBezTo>
                <a:cubicBezTo>
                  <a:pt x="385806" y="491980"/>
                  <a:pt x="466811" y="-46225"/>
                  <a:pt x="568411" y="3202"/>
                </a:cubicBezTo>
                <a:cubicBezTo>
                  <a:pt x="670011" y="52629"/>
                  <a:pt x="844379" y="739116"/>
                  <a:pt x="930876" y="843462"/>
                </a:cubicBezTo>
                <a:cubicBezTo>
                  <a:pt x="1017373" y="947808"/>
                  <a:pt x="1051698" y="667721"/>
                  <a:pt x="1087395" y="629278"/>
                </a:cubicBezTo>
                <a:cubicBezTo>
                  <a:pt x="1123092" y="590835"/>
                  <a:pt x="1128584" y="604564"/>
                  <a:pt x="1145060" y="612802"/>
                </a:cubicBezTo>
                <a:cubicBezTo>
                  <a:pt x="1161536" y="621040"/>
                  <a:pt x="1168400" y="640262"/>
                  <a:pt x="1186249" y="678705"/>
                </a:cubicBezTo>
                <a:cubicBezTo>
                  <a:pt x="1204098" y="717148"/>
                  <a:pt x="1232930" y="833851"/>
                  <a:pt x="1252152" y="843462"/>
                </a:cubicBezTo>
              </a:path>
            </a:pathLst>
          </a:cu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F7D3CE4-6F97-43FB-89BF-A16E46D3566B}"/>
              </a:ext>
            </a:extLst>
          </p:cNvPr>
          <p:cNvCxnSpPr>
            <a:cxnSpLocks/>
          </p:cNvCxnSpPr>
          <p:nvPr/>
        </p:nvCxnSpPr>
        <p:spPr>
          <a:xfrm>
            <a:off x="7734667" y="724291"/>
            <a:ext cx="20553" cy="10596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2C0B88-F4BD-4F46-B490-31FCDE542E93}"/>
                  </a:ext>
                </a:extLst>
              </p:cNvPr>
              <p:cNvSpPr txBox="1"/>
              <p:nvPr/>
            </p:nvSpPr>
            <p:spPr>
              <a:xfrm>
                <a:off x="7234544" y="1733832"/>
                <a:ext cx="1338828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19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1919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919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919" i="1" dirty="0">
                              <a:latin typeface="Cambria Math" panose="02040503050406030204" pitchFamily="18" charset="0"/>
                            </a:rPr>
                            <m:t>MLE</m:t>
                          </m:r>
                        </m:sub>
                      </m:sSub>
                    </m:oMath>
                  </m:oMathPara>
                </a14:m>
                <a:endParaRPr lang="zh-CN" altLang="en-US" sz="1919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C2C0B88-F4BD-4F46-B490-31FCDE542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44" y="1733832"/>
                <a:ext cx="1338828" cy="400174"/>
              </a:xfrm>
              <a:prstGeom prst="rect">
                <a:avLst/>
              </a:prstGeom>
              <a:blipFill>
                <a:blip r:embed="rId2"/>
                <a:stretch>
                  <a:fillRect t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0DA477-7C52-4B9B-A8D7-01E2F51687C4}"/>
                  </a:ext>
                </a:extLst>
              </p:cNvPr>
              <p:cNvSpPr txBox="1"/>
              <p:nvPr/>
            </p:nvSpPr>
            <p:spPr>
              <a:xfrm>
                <a:off x="7330822" y="339709"/>
                <a:ext cx="137210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C0DA477-7C52-4B9B-A8D7-01E2F516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822" y="339709"/>
                <a:ext cx="1372107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29280BA-B8F4-4B8F-8223-09184AEC01E8}"/>
              </a:ext>
            </a:extLst>
          </p:cNvPr>
          <p:cNvCxnSpPr>
            <a:cxnSpLocks/>
          </p:cNvCxnSpPr>
          <p:nvPr/>
        </p:nvCxnSpPr>
        <p:spPr>
          <a:xfrm>
            <a:off x="6887076" y="6265228"/>
            <a:ext cx="2353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4E6AC6A0-AFF1-4616-A9A4-F1DD59FF2A85}"/>
              </a:ext>
            </a:extLst>
          </p:cNvPr>
          <p:cNvSpPr txBox="1"/>
          <p:nvPr/>
        </p:nvSpPr>
        <p:spPr>
          <a:xfrm>
            <a:off x="6724779" y="5299519"/>
            <a:ext cx="1338828" cy="38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9" dirty="0"/>
              <a:t>Sequence </a:t>
            </a:r>
            <a:r>
              <a:rPr lang="en-US" altLang="zh-CN" sz="1919" dirty="0" err="1"/>
              <a:t>i</a:t>
            </a:r>
            <a:endParaRPr lang="zh-CN" altLang="en-US" sz="1919" dirty="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D176848-9154-4E8E-A690-03722751BC5B}"/>
              </a:ext>
            </a:extLst>
          </p:cNvPr>
          <p:cNvCxnSpPr>
            <a:cxnSpLocks/>
          </p:cNvCxnSpPr>
          <p:nvPr/>
        </p:nvCxnSpPr>
        <p:spPr>
          <a:xfrm>
            <a:off x="7497499" y="5979045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菱形 1">
            <a:extLst>
              <a:ext uri="{FF2B5EF4-FFF2-40B4-BE49-F238E27FC236}">
                <a16:creationId xmlns:a16="http://schemas.microsoft.com/office/drawing/2014/main" id="{163D4AB8-6CA7-4EF2-83D9-273AFEE01004}"/>
              </a:ext>
            </a:extLst>
          </p:cNvPr>
          <p:cNvSpPr/>
          <p:nvPr/>
        </p:nvSpPr>
        <p:spPr>
          <a:xfrm>
            <a:off x="7415549" y="5787491"/>
            <a:ext cx="163900" cy="194377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8D08A5AB-98E2-4F60-AC25-DA927CB73104}"/>
              </a:ext>
            </a:extLst>
          </p:cNvPr>
          <p:cNvCxnSpPr>
            <a:cxnSpLocks/>
          </p:cNvCxnSpPr>
          <p:nvPr/>
        </p:nvCxnSpPr>
        <p:spPr>
          <a:xfrm>
            <a:off x="8868438" y="5979045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>
            <a:extLst>
              <a:ext uri="{FF2B5EF4-FFF2-40B4-BE49-F238E27FC236}">
                <a16:creationId xmlns:a16="http://schemas.microsoft.com/office/drawing/2014/main" id="{3FFAA57D-A294-41CC-90CD-C4B596667D93}"/>
              </a:ext>
            </a:extLst>
          </p:cNvPr>
          <p:cNvSpPr/>
          <p:nvPr/>
        </p:nvSpPr>
        <p:spPr>
          <a:xfrm>
            <a:off x="8786489" y="5787708"/>
            <a:ext cx="163898" cy="194373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89BFAEA-81D3-4A27-AAC8-D43AAF4DC30F}"/>
              </a:ext>
            </a:extLst>
          </p:cNvPr>
          <p:cNvCxnSpPr>
            <a:cxnSpLocks/>
          </p:cNvCxnSpPr>
          <p:nvPr/>
        </p:nvCxnSpPr>
        <p:spPr>
          <a:xfrm>
            <a:off x="7533012" y="4096301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菱形 80">
            <a:extLst>
              <a:ext uri="{FF2B5EF4-FFF2-40B4-BE49-F238E27FC236}">
                <a16:creationId xmlns:a16="http://schemas.microsoft.com/office/drawing/2014/main" id="{CE6D6911-EE02-42AC-9B56-52C61693F458}"/>
              </a:ext>
            </a:extLst>
          </p:cNvPr>
          <p:cNvSpPr/>
          <p:nvPr/>
        </p:nvSpPr>
        <p:spPr>
          <a:xfrm>
            <a:off x="7451063" y="3904747"/>
            <a:ext cx="163900" cy="194377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1825FDB-62B4-4D53-AF79-130E96D351E1}"/>
              </a:ext>
            </a:extLst>
          </p:cNvPr>
          <p:cNvCxnSpPr>
            <a:cxnSpLocks/>
          </p:cNvCxnSpPr>
          <p:nvPr/>
        </p:nvCxnSpPr>
        <p:spPr>
          <a:xfrm>
            <a:off x="8902930" y="4061858"/>
            <a:ext cx="1023" cy="3206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五边形 82">
            <a:extLst>
              <a:ext uri="{FF2B5EF4-FFF2-40B4-BE49-F238E27FC236}">
                <a16:creationId xmlns:a16="http://schemas.microsoft.com/office/drawing/2014/main" id="{AF59E359-E17C-4146-A4A1-52922A037606}"/>
              </a:ext>
            </a:extLst>
          </p:cNvPr>
          <p:cNvSpPr/>
          <p:nvPr/>
        </p:nvSpPr>
        <p:spPr>
          <a:xfrm>
            <a:off x="8822002" y="3904964"/>
            <a:ext cx="163898" cy="194373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箭头: 右 86">
            <a:extLst>
              <a:ext uri="{FF2B5EF4-FFF2-40B4-BE49-F238E27FC236}">
                <a16:creationId xmlns:a16="http://schemas.microsoft.com/office/drawing/2014/main" id="{63F19AED-ACEF-4089-A5E7-961695DBB8D7}"/>
              </a:ext>
            </a:extLst>
          </p:cNvPr>
          <p:cNvSpPr/>
          <p:nvPr/>
        </p:nvSpPr>
        <p:spPr>
          <a:xfrm>
            <a:off x="9392917" y="4252295"/>
            <a:ext cx="1203390" cy="285613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8DA0F77C-1066-4270-96EF-778C755D1DBB}"/>
              </a:ext>
            </a:extLst>
          </p:cNvPr>
          <p:cNvCxnSpPr>
            <a:cxnSpLocks/>
          </p:cNvCxnSpPr>
          <p:nvPr/>
        </p:nvCxnSpPr>
        <p:spPr>
          <a:xfrm>
            <a:off x="10808266" y="4395100"/>
            <a:ext cx="2353067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CAC9333-BD5C-40C3-BB25-339A11FA5005}"/>
              </a:ext>
            </a:extLst>
          </p:cNvPr>
          <p:cNvCxnSpPr>
            <a:cxnSpLocks/>
          </p:cNvCxnSpPr>
          <p:nvPr/>
        </p:nvCxnSpPr>
        <p:spPr>
          <a:xfrm>
            <a:off x="11069711" y="4114214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星形: 四角 89">
            <a:extLst>
              <a:ext uri="{FF2B5EF4-FFF2-40B4-BE49-F238E27FC236}">
                <a16:creationId xmlns:a16="http://schemas.microsoft.com/office/drawing/2014/main" id="{E6B325E5-D38C-4CAE-B7B6-EAA2485DBF27}"/>
              </a:ext>
            </a:extLst>
          </p:cNvPr>
          <p:cNvSpPr/>
          <p:nvPr/>
        </p:nvSpPr>
        <p:spPr>
          <a:xfrm>
            <a:off x="10972520" y="3919832"/>
            <a:ext cx="194382" cy="194382"/>
          </a:xfrm>
          <a:prstGeom prst="star4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A7E4C197-3D54-41E1-8AC1-0CEDE77C85C8}"/>
              </a:ext>
            </a:extLst>
          </p:cNvPr>
          <p:cNvCxnSpPr>
            <a:cxnSpLocks/>
          </p:cNvCxnSpPr>
          <p:nvPr/>
        </p:nvCxnSpPr>
        <p:spPr>
          <a:xfrm>
            <a:off x="11903499" y="4114214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星形: 五角 91">
            <a:extLst>
              <a:ext uri="{FF2B5EF4-FFF2-40B4-BE49-F238E27FC236}">
                <a16:creationId xmlns:a16="http://schemas.microsoft.com/office/drawing/2014/main" id="{8FA9708E-7F5F-439A-9448-243C8EF95335}"/>
              </a:ext>
            </a:extLst>
          </p:cNvPr>
          <p:cNvSpPr/>
          <p:nvPr/>
        </p:nvSpPr>
        <p:spPr>
          <a:xfrm>
            <a:off x="11801039" y="3928788"/>
            <a:ext cx="194382" cy="194382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FC0C02F-7F36-43B3-99C3-C919CF62237B}"/>
              </a:ext>
            </a:extLst>
          </p:cNvPr>
          <p:cNvCxnSpPr>
            <a:cxnSpLocks/>
          </p:cNvCxnSpPr>
          <p:nvPr/>
        </p:nvCxnSpPr>
        <p:spPr>
          <a:xfrm>
            <a:off x="12159681" y="4103619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星形: 七角 93">
            <a:extLst>
              <a:ext uri="{FF2B5EF4-FFF2-40B4-BE49-F238E27FC236}">
                <a16:creationId xmlns:a16="http://schemas.microsoft.com/office/drawing/2014/main" id="{79B687EC-5700-4ECB-963C-90430B9E3D0E}"/>
              </a:ext>
            </a:extLst>
          </p:cNvPr>
          <p:cNvSpPr/>
          <p:nvPr/>
        </p:nvSpPr>
        <p:spPr>
          <a:xfrm>
            <a:off x="12064256" y="3898638"/>
            <a:ext cx="194373" cy="203338"/>
          </a:xfrm>
          <a:prstGeom prst="star7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7BB1E3A-DEA4-4E5F-9A74-972F42320C62}"/>
              </a:ext>
            </a:extLst>
          </p:cNvPr>
          <p:cNvCxnSpPr>
            <a:cxnSpLocks/>
          </p:cNvCxnSpPr>
          <p:nvPr/>
        </p:nvCxnSpPr>
        <p:spPr>
          <a:xfrm>
            <a:off x="11361281" y="4108566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对照 95">
            <a:extLst>
              <a:ext uri="{FF2B5EF4-FFF2-40B4-BE49-F238E27FC236}">
                <a16:creationId xmlns:a16="http://schemas.microsoft.com/office/drawing/2014/main" id="{211DDAA5-AB40-4AF0-BB15-9180D2F210AA}"/>
              </a:ext>
            </a:extLst>
          </p:cNvPr>
          <p:cNvSpPr/>
          <p:nvPr/>
        </p:nvSpPr>
        <p:spPr>
          <a:xfrm>
            <a:off x="11264095" y="3910303"/>
            <a:ext cx="194372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>
              <a:solidFill>
                <a:schemeClr val="tx1"/>
              </a:solidFill>
            </a:endParaRP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C84B5340-7267-4FEC-B3E7-A49AAEA95E94}"/>
              </a:ext>
            </a:extLst>
          </p:cNvPr>
          <p:cNvCxnSpPr>
            <a:cxnSpLocks/>
          </p:cNvCxnSpPr>
          <p:nvPr/>
        </p:nvCxnSpPr>
        <p:spPr>
          <a:xfrm>
            <a:off x="11784313" y="4108566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流程图: 排序 97">
            <a:extLst>
              <a:ext uri="{FF2B5EF4-FFF2-40B4-BE49-F238E27FC236}">
                <a16:creationId xmlns:a16="http://schemas.microsoft.com/office/drawing/2014/main" id="{1E8494C9-60B3-49EE-A447-1F93595B8AE2}"/>
              </a:ext>
            </a:extLst>
          </p:cNvPr>
          <p:cNvSpPr/>
          <p:nvPr/>
        </p:nvSpPr>
        <p:spPr>
          <a:xfrm>
            <a:off x="11687142" y="3864786"/>
            <a:ext cx="194369" cy="243787"/>
          </a:xfrm>
          <a:prstGeom prst="flowChartSor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577ECC99-37DE-43B5-813C-D599BA943F99}"/>
              </a:ext>
            </a:extLst>
          </p:cNvPr>
          <p:cNvCxnSpPr>
            <a:cxnSpLocks/>
          </p:cNvCxnSpPr>
          <p:nvPr/>
        </p:nvCxnSpPr>
        <p:spPr>
          <a:xfrm>
            <a:off x="12616316" y="4090857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流程图: 摘录 99">
            <a:extLst>
              <a:ext uri="{FF2B5EF4-FFF2-40B4-BE49-F238E27FC236}">
                <a16:creationId xmlns:a16="http://schemas.microsoft.com/office/drawing/2014/main" id="{041CFFD7-3071-498A-BD8A-39179EBAA035}"/>
              </a:ext>
            </a:extLst>
          </p:cNvPr>
          <p:cNvSpPr/>
          <p:nvPr/>
        </p:nvSpPr>
        <p:spPr>
          <a:xfrm>
            <a:off x="12524455" y="3892594"/>
            <a:ext cx="190788" cy="198264"/>
          </a:xfrm>
          <a:prstGeom prst="flowChartExtra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AA1218EA-411A-4F1A-9C2F-CF6F2E84AA8E}"/>
              </a:ext>
            </a:extLst>
          </p:cNvPr>
          <p:cNvCxnSpPr>
            <a:cxnSpLocks/>
          </p:cNvCxnSpPr>
          <p:nvPr/>
        </p:nvCxnSpPr>
        <p:spPr>
          <a:xfrm>
            <a:off x="11493728" y="4111172"/>
            <a:ext cx="0" cy="286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菱形 101">
            <a:extLst>
              <a:ext uri="{FF2B5EF4-FFF2-40B4-BE49-F238E27FC236}">
                <a16:creationId xmlns:a16="http://schemas.microsoft.com/office/drawing/2014/main" id="{23A59E09-5D84-4946-A3D5-1BAD156050C0}"/>
              </a:ext>
            </a:extLst>
          </p:cNvPr>
          <p:cNvSpPr/>
          <p:nvPr/>
        </p:nvSpPr>
        <p:spPr>
          <a:xfrm>
            <a:off x="11411778" y="3919619"/>
            <a:ext cx="163900" cy="194377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655027F4-9DAA-429D-9E94-1D8CA929028F}"/>
              </a:ext>
            </a:extLst>
          </p:cNvPr>
          <p:cNvCxnSpPr>
            <a:cxnSpLocks/>
          </p:cNvCxnSpPr>
          <p:nvPr/>
        </p:nvCxnSpPr>
        <p:spPr>
          <a:xfrm>
            <a:off x="12863645" y="4076730"/>
            <a:ext cx="1023" cy="3206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五边形 103">
            <a:extLst>
              <a:ext uri="{FF2B5EF4-FFF2-40B4-BE49-F238E27FC236}">
                <a16:creationId xmlns:a16="http://schemas.microsoft.com/office/drawing/2014/main" id="{A1E7AAF5-3830-49FD-9C4B-0CBFE7E35F31}"/>
              </a:ext>
            </a:extLst>
          </p:cNvPr>
          <p:cNvSpPr/>
          <p:nvPr/>
        </p:nvSpPr>
        <p:spPr>
          <a:xfrm>
            <a:off x="12782718" y="3919834"/>
            <a:ext cx="163898" cy="194373"/>
          </a:xfrm>
          <a:prstGeom prst="pentag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B9AE8AE-033F-4153-AB35-04A472D03D51}"/>
              </a:ext>
            </a:extLst>
          </p:cNvPr>
          <p:cNvCxnSpPr>
            <a:cxnSpLocks/>
          </p:cNvCxnSpPr>
          <p:nvPr/>
        </p:nvCxnSpPr>
        <p:spPr>
          <a:xfrm>
            <a:off x="13133375" y="4394751"/>
            <a:ext cx="1049867" cy="5088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733CF823-747D-4D84-9A2D-6D6D0F0AE0DF}"/>
              </a:ext>
            </a:extLst>
          </p:cNvPr>
          <p:cNvCxnSpPr>
            <a:cxnSpLocks/>
          </p:cNvCxnSpPr>
          <p:nvPr/>
        </p:nvCxnSpPr>
        <p:spPr>
          <a:xfrm>
            <a:off x="13486946" y="4095319"/>
            <a:ext cx="0" cy="28618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星形: 七角 105">
            <a:extLst>
              <a:ext uri="{FF2B5EF4-FFF2-40B4-BE49-F238E27FC236}">
                <a16:creationId xmlns:a16="http://schemas.microsoft.com/office/drawing/2014/main" id="{4ACB5C27-3CE9-4EE3-A414-43C7FE4B3567}"/>
              </a:ext>
            </a:extLst>
          </p:cNvPr>
          <p:cNvSpPr/>
          <p:nvPr/>
        </p:nvSpPr>
        <p:spPr>
          <a:xfrm>
            <a:off x="13391521" y="3890338"/>
            <a:ext cx="194373" cy="203338"/>
          </a:xfrm>
          <a:prstGeom prst="star7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74A4C909-6FCC-41E8-AA89-96EAF35E4252}"/>
              </a:ext>
            </a:extLst>
          </p:cNvPr>
          <p:cNvCxnSpPr>
            <a:cxnSpLocks/>
          </p:cNvCxnSpPr>
          <p:nvPr/>
        </p:nvCxnSpPr>
        <p:spPr>
          <a:xfrm>
            <a:off x="13870727" y="4101976"/>
            <a:ext cx="0" cy="28618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流程图: 对照 107">
            <a:extLst>
              <a:ext uri="{FF2B5EF4-FFF2-40B4-BE49-F238E27FC236}">
                <a16:creationId xmlns:a16="http://schemas.microsoft.com/office/drawing/2014/main" id="{1B19BD22-FD2D-4044-B7D9-286A158B6C81}"/>
              </a:ext>
            </a:extLst>
          </p:cNvPr>
          <p:cNvSpPr/>
          <p:nvPr/>
        </p:nvSpPr>
        <p:spPr>
          <a:xfrm>
            <a:off x="13773541" y="3903713"/>
            <a:ext cx="194372" cy="203338"/>
          </a:xfrm>
          <a:prstGeom prst="flowChartCol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>
              <a:solidFill>
                <a:schemeClr val="tx1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CB4E065-6E1A-409B-9EEE-4B2D95DC2E7E}"/>
              </a:ext>
            </a:extLst>
          </p:cNvPr>
          <p:cNvSpPr txBox="1"/>
          <p:nvPr/>
        </p:nvSpPr>
        <p:spPr>
          <a:xfrm>
            <a:off x="9423710" y="4583651"/>
            <a:ext cx="2637112" cy="38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9" dirty="0"/>
              <a:t>Prediction</a:t>
            </a:r>
            <a:endParaRPr lang="zh-CN" altLang="en-US" sz="1919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C89410C-EB41-4E02-BBA5-B8BC11B8C8CA}"/>
              </a:ext>
            </a:extLst>
          </p:cNvPr>
          <p:cNvSpPr txBox="1"/>
          <p:nvPr/>
        </p:nvSpPr>
        <p:spPr>
          <a:xfrm>
            <a:off x="8056921" y="2561420"/>
            <a:ext cx="2637112" cy="387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19" dirty="0"/>
              <a:t>Learning</a:t>
            </a:r>
            <a:endParaRPr lang="zh-CN" altLang="en-US" sz="1919" dirty="0"/>
          </a:p>
        </p:txBody>
      </p:sp>
      <p:sp>
        <p:nvSpPr>
          <p:cNvPr id="23" name="箭头: 手杖形 22">
            <a:extLst>
              <a:ext uri="{FF2B5EF4-FFF2-40B4-BE49-F238E27FC236}">
                <a16:creationId xmlns:a16="http://schemas.microsoft.com/office/drawing/2014/main" id="{B88B45A0-8C95-4ED7-B5C0-2318CD0ADB75}"/>
              </a:ext>
            </a:extLst>
          </p:cNvPr>
          <p:cNvSpPr/>
          <p:nvPr/>
        </p:nvSpPr>
        <p:spPr>
          <a:xfrm rot="16200000" flipH="1">
            <a:off x="1961577" y="-732086"/>
            <a:ext cx="2739177" cy="6228388"/>
          </a:xfrm>
          <a:prstGeom prst="uturnArrow">
            <a:avLst>
              <a:gd name="adj1" fmla="val 6271"/>
              <a:gd name="adj2" fmla="val 5392"/>
              <a:gd name="adj3" fmla="val 5280"/>
              <a:gd name="adj4" fmla="val 43750"/>
              <a:gd name="adj5" fmla="val 16060"/>
            </a:avLst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DDB64382-ACBC-4E6F-B205-D8E5B76FAC31}"/>
              </a:ext>
            </a:extLst>
          </p:cNvPr>
          <p:cNvSpPr/>
          <p:nvPr/>
        </p:nvSpPr>
        <p:spPr>
          <a:xfrm rot="16200000">
            <a:off x="7440887" y="4738441"/>
            <a:ext cx="798877" cy="306162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19"/>
          </a:p>
        </p:txBody>
      </p:sp>
    </p:spTree>
    <p:extLst>
      <p:ext uri="{BB962C8B-B14F-4D97-AF65-F5344CB8AC3E}">
        <p14:creationId xmlns:p14="http://schemas.microsoft.com/office/powerpoint/2010/main" val="48991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26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178976460@qq.com</dc:creator>
  <cp:lastModifiedBy>178976460@qq.com</cp:lastModifiedBy>
  <cp:revision>17</cp:revision>
  <dcterms:created xsi:type="dcterms:W3CDTF">2021-04-11T08:38:30Z</dcterms:created>
  <dcterms:modified xsi:type="dcterms:W3CDTF">2021-04-16T02:30:12Z</dcterms:modified>
</cp:coreProperties>
</file>