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77" d="100"/>
          <a:sy n="77" d="100"/>
        </p:scale>
        <p:origin x="8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577"/>
            <a:ext cx="914400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045"/>
            <a:ext cx="91440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9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1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637"/>
            <a:ext cx="2628900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637"/>
            <a:ext cx="7734300" cy="4880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6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5864"/>
            <a:ext cx="10515600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4300"/>
            <a:ext cx="1051560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7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4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638"/>
            <a:ext cx="10515600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1865"/>
            <a:ext cx="51577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03799"/>
            <a:ext cx="5157787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1865"/>
            <a:ext cx="518318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3799"/>
            <a:ext cx="5183188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2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255"/>
            <a:ext cx="617220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8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255"/>
            <a:ext cx="617220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638"/>
            <a:ext cx="105156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187"/>
            <a:ext cx="105156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26DD-64DC-45E5-85AE-D226C99184F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8158"/>
            <a:ext cx="41148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72BC-EDF4-45CD-98C9-E48003FA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824FCF-18A6-46DB-AB85-61FFFB871D06}"/>
              </a:ext>
            </a:extLst>
          </p:cNvPr>
          <p:cNvCxnSpPr>
            <a:cxnSpLocks/>
          </p:cNvCxnSpPr>
          <p:nvPr/>
        </p:nvCxnSpPr>
        <p:spPr>
          <a:xfrm>
            <a:off x="125081" y="4261343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C91AC4-0EF9-47DC-BD5E-5578B512D67B}"/>
              </a:ext>
            </a:extLst>
          </p:cNvPr>
          <p:cNvCxnSpPr>
            <a:cxnSpLocks/>
          </p:cNvCxnSpPr>
          <p:nvPr/>
        </p:nvCxnSpPr>
        <p:spPr>
          <a:xfrm>
            <a:off x="386523" y="3980459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星形: 四角 14">
            <a:extLst>
              <a:ext uri="{FF2B5EF4-FFF2-40B4-BE49-F238E27FC236}">
                <a16:creationId xmlns:a16="http://schemas.microsoft.com/office/drawing/2014/main" id="{C7F5E070-1E8A-43EC-BB3F-E94333B58FE0}"/>
              </a:ext>
            </a:extLst>
          </p:cNvPr>
          <p:cNvSpPr/>
          <p:nvPr/>
        </p:nvSpPr>
        <p:spPr>
          <a:xfrm>
            <a:off x="289333" y="3786077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0E40CB-3804-467D-988D-622E991A2A14}"/>
              </a:ext>
            </a:extLst>
          </p:cNvPr>
          <p:cNvCxnSpPr>
            <a:cxnSpLocks/>
          </p:cNvCxnSpPr>
          <p:nvPr/>
        </p:nvCxnSpPr>
        <p:spPr>
          <a:xfrm>
            <a:off x="1220309" y="3980459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1404122A-03AA-4AEA-A3F6-FC5369A0F437}"/>
              </a:ext>
            </a:extLst>
          </p:cNvPr>
          <p:cNvSpPr/>
          <p:nvPr/>
        </p:nvSpPr>
        <p:spPr>
          <a:xfrm>
            <a:off x="1117851" y="3795032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42C5EA-7839-4130-BB1C-450BA39C03CE}"/>
              </a:ext>
            </a:extLst>
          </p:cNvPr>
          <p:cNvCxnSpPr>
            <a:cxnSpLocks/>
          </p:cNvCxnSpPr>
          <p:nvPr/>
        </p:nvCxnSpPr>
        <p:spPr>
          <a:xfrm>
            <a:off x="1476491" y="3969862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星形: 七角 18">
            <a:extLst>
              <a:ext uri="{FF2B5EF4-FFF2-40B4-BE49-F238E27FC236}">
                <a16:creationId xmlns:a16="http://schemas.microsoft.com/office/drawing/2014/main" id="{8818C7FE-B635-4777-8718-D9AC5A8F0E10}"/>
              </a:ext>
            </a:extLst>
          </p:cNvPr>
          <p:cNvSpPr/>
          <p:nvPr/>
        </p:nvSpPr>
        <p:spPr>
          <a:xfrm>
            <a:off x="1381073" y="3764882"/>
            <a:ext cx="194373" cy="203338"/>
          </a:xfrm>
          <a:prstGeom prst="star7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C7FDCF-A988-4839-9A2B-E3DEDC06E1D6}"/>
              </a:ext>
            </a:extLst>
          </p:cNvPr>
          <p:cNvCxnSpPr>
            <a:cxnSpLocks/>
          </p:cNvCxnSpPr>
          <p:nvPr/>
        </p:nvCxnSpPr>
        <p:spPr>
          <a:xfrm>
            <a:off x="4851346" y="860250"/>
            <a:ext cx="2353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A809915-889B-4677-9EE3-B6A1D56C535D}"/>
              </a:ext>
            </a:extLst>
          </p:cNvPr>
          <p:cNvCxnSpPr>
            <a:cxnSpLocks/>
          </p:cNvCxnSpPr>
          <p:nvPr/>
        </p:nvCxnSpPr>
        <p:spPr>
          <a:xfrm>
            <a:off x="5112786" y="579366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C10E5F3-099B-4EB5-A901-0403377DD9C4}"/>
              </a:ext>
            </a:extLst>
          </p:cNvPr>
          <p:cNvCxnSpPr>
            <a:cxnSpLocks/>
          </p:cNvCxnSpPr>
          <p:nvPr/>
        </p:nvCxnSpPr>
        <p:spPr>
          <a:xfrm>
            <a:off x="606400" y="3976410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星形: 四角 60">
            <a:extLst>
              <a:ext uri="{FF2B5EF4-FFF2-40B4-BE49-F238E27FC236}">
                <a16:creationId xmlns:a16="http://schemas.microsoft.com/office/drawing/2014/main" id="{C49823C0-4A14-4B93-8BEF-7121B6559C68}"/>
              </a:ext>
            </a:extLst>
          </p:cNvPr>
          <p:cNvSpPr/>
          <p:nvPr/>
        </p:nvSpPr>
        <p:spPr>
          <a:xfrm>
            <a:off x="509210" y="3782028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6399C5E-9CA9-4925-856B-26F0C45819C7}"/>
              </a:ext>
            </a:extLst>
          </p:cNvPr>
          <p:cNvCxnSpPr>
            <a:cxnSpLocks/>
          </p:cNvCxnSpPr>
          <p:nvPr/>
        </p:nvCxnSpPr>
        <p:spPr>
          <a:xfrm>
            <a:off x="1923315" y="3952969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星形: 四角 62">
            <a:extLst>
              <a:ext uri="{FF2B5EF4-FFF2-40B4-BE49-F238E27FC236}">
                <a16:creationId xmlns:a16="http://schemas.microsoft.com/office/drawing/2014/main" id="{82E03E2B-AC4A-4AEF-AED9-ED7994B3F49F}"/>
              </a:ext>
            </a:extLst>
          </p:cNvPr>
          <p:cNvSpPr/>
          <p:nvPr/>
        </p:nvSpPr>
        <p:spPr>
          <a:xfrm>
            <a:off x="1826125" y="3758587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F70C23D-3CD4-4511-8D60-1C3C7F9E7A30}"/>
              </a:ext>
            </a:extLst>
          </p:cNvPr>
          <p:cNvCxnSpPr>
            <a:cxnSpLocks/>
          </p:cNvCxnSpPr>
          <p:nvPr/>
        </p:nvCxnSpPr>
        <p:spPr>
          <a:xfrm>
            <a:off x="215267" y="3966141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595C681D-4780-46EC-ADBD-F148383404C1}"/>
              </a:ext>
            </a:extLst>
          </p:cNvPr>
          <p:cNvSpPr/>
          <p:nvPr/>
        </p:nvSpPr>
        <p:spPr>
          <a:xfrm>
            <a:off x="112809" y="3780714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102" name="星形: 八角 101">
            <a:extLst>
              <a:ext uri="{FF2B5EF4-FFF2-40B4-BE49-F238E27FC236}">
                <a16:creationId xmlns:a16="http://schemas.microsoft.com/office/drawing/2014/main" id="{96EC1F40-7DD1-4447-AA63-647775FC0A63}"/>
              </a:ext>
            </a:extLst>
          </p:cNvPr>
          <p:cNvSpPr/>
          <p:nvPr/>
        </p:nvSpPr>
        <p:spPr>
          <a:xfrm>
            <a:off x="4998536" y="332996"/>
            <a:ext cx="228507" cy="245296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9F4EADA-8645-4BA3-874C-C9FF2B9669C8}"/>
              </a:ext>
            </a:extLst>
          </p:cNvPr>
          <p:cNvCxnSpPr>
            <a:cxnSpLocks/>
          </p:cNvCxnSpPr>
          <p:nvPr/>
        </p:nvCxnSpPr>
        <p:spPr>
          <a:xfrm>
            <a:off x="5432111" y="541931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星形: 四角 103">
            <a:extLst>
              <a:ext uri="{FF2B5EF4-FFF2-40B4-BE49-F238E27FC236}">
                <a16:creationId xmlns:a16="http://schemas.microsoft.com/office/drawing/2014/main" id="{6EFD89A6-5C91-4B93-BB7D-2F488D378B0C}"/>
              </a:ext>
            </a:extLst>
          </p:cNvPr>
          <p:cNvSpPr/>
          <p:nvPr/>
        </p:nvSpPr>
        <p:spPr>
          <a:xfrm>
            <a:off x="5342640" y="365932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35B0035-8C22-464B-85C2-CE08AA860584}"/>
              </a:ext>
            </a:extLst>
          </p:cNvPr>
          <p:cNvCxnSpPr>
            <a:cxnSpLocks/>
          </p:cNvCxnSpPr>
          <p:nvPr/>
        </p:nvCxnSpPr>
        <p:spPr>
          <a:xfrm>
            <a:off x="5643641" y="541931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星形: 四角 107">
            <a:extLst>
              <a:ext uri="{FF2B5EF4-FFF2-40B4-BE49-F238E27FC236}">
                <a16:creationId xmlns:a16="http://schemas.microsoft.com/office/drawing/2014/main" id="{B0364BA8-9E7C-4741-9BB0-9FE043D3F3F3}"/>
              </a:ext>
            </a:extLst>
          </p:cNvPr>
          <p:cNvSpPr/>
          <p:nvPr/>
        </p:nvSpPr>
        <p:spPr>
          <a:xfrm>
            <a:off x="5554170" y="365932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8E2F10A-2368-43E0-8906-157DA9A0B90D}"/>
              </a:ext>
            </a:extLst>
          </p:cNvPr>
          <p:cNvCxnSpPr>
            <a:cxnSpLocks/>
          </p:cNvCxnSpPr>
          <p:nvPr/>
        </p:nvCxnSpPr>
        <p:spPr>
          <a:xfrm>
            <a:off x="5313606" y="560313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星形: 五角 112">
            <a:extLst>
              <a:ext uri="{FF2B5EF4-FFF2-40B4-BE49-F238E27FC236}">
                <a16:creationId xmlns:a16="http://schemas.microsoft.com/office/drawing/2014/main" id="{509D14C2-D262-4518-9508-86DE1E0A8568}"/>
              </a:ext>
            </a:extLst>
          </p:cNvPr>
          <p:cNvSpPr/>
          <p:nvPr/>
        </p:nvSpPr>
        <p:spPr>
          <a:xfrm>
            <a:off x="5211148" y="374886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F7E5EC9-DABE-471E-AAF5-3F5A6A2CB731}"/>
              </a:ext>
            </a:extLst>
          </p:cNvPr>
          <p:cNvCxnSpPr>
            <a:cxnSpLocks/>
          </p:cNvCxnSpPr>
          <p:nvPr/>
        </p:nvCxnSpPr>
        <p:spPr>
          <a:xfrm>
            <a:off x="6352927" y="555220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星形: 五角 117">
            <a:extLst>
              <a:ext uri="{FF2B5EF4-FFF2-40B4-BE49-F238E27FC236}">
                <a16:creationId xmlns:a16="http://schemas.microsoft.com/office/drawing/2014/main" id="{307EA5E6-9CE3-4F88-9BCD-A8C2A51013A2}"/>
              </a:ext>
            </a:extLst>
          </p:cNvPr>
          <p:cNvSpPr/>
          <p:nvPr/>
        </p:nvSpPr>
        <p:spPr>
          <a:xfrm>
            <a:off x="6250469" y="369793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744A5E0-7553-4F0F-A32A-C917E7B2985E}"/>
              </a:ext>
            </a:extLst>
          </p:cNvPr>
          <p:cNvCxnSpPr>
            <a:cxnSpLocks/>
          </p:cNvCxnSpPr>
          <p:nvPr/>
        </p:nvCxnSpPr>
        <p:spPr>
          <a:xfrm>
            <a:off x="6943546" y="558987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星形: 五角 119">
            <a:extLst>
              <a:ext uri="{FF2B5EF4-FFF2-40B4-BE49-F238E27FC236}">
                <a16:creationId xmlns:a16="http://schemas.microsoft.com/office/drawing/2014/main" id="{73108DB2-BEFE-4847-ADBB-8EA8809FA6ED}"/>
              </a:ext>
            </a:extLst>
          </p:cNvPr>
          <p:cNvSpPr/>
          <p:nvPr/>
        </p:nvSpPr>
        <p:spPr>
          <a:xfrm>
            <a:off x="6841088" y="373560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56AF529E-24AD-4F34-9B08-D22B7BFDCAE6}"/>
              </a:ext>
            </a:extLst>
          </p:cNvPr>
          <p:cNvCxnSpPr>
            <a:cxnSpLocks/>
          </p:cNvCxnSpPr>
          <p:nvPr/>
        </p:nvCxnSpPr>
        <p:spPr>
          <a:xfrm>
            <a:off x="4974523" y="2777774"/>
            <a:ext cx="64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星形: 八角 161">
            <a:extLst>
              <a:ext uri="{FF2B5EF4-FFF2-40B4-BE49-F238E27FC236}">
                <a16:creationId xmlns:a16="http://schemas.microsoft.com/office/drawing/2014/main" id="{48ACEEBF-4030-491A-B008-CD772EA77FA4}"/>
              </a:ext>
            </a:extLst>
          </p:cNvPr>
          <p:cNvSpPr/>
          <p:nvPr/>
        </p:nvSpPr>
        <p:spPr>
          <a:xfrm>
            <a:off x="5082802" y="2427743"/>
            <a:ext cx="179917" cy="193136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9D213F5C-34F8-4CC4-95D0-334DF267DC1C}"/>
              </a:ext>
            </a:extLst>
          </p:cNvPr>
          <p:cNvCxnSpPr>
            <a:cxnSpLocks/>
          </p:cNvCxnSpPr>
          <p:nvPr/>
        </p:nvCxnSpPr>
        <p:spPr>
          <a:xfrm>
            <a:off x="5774311" y="2777774"/>
            <a:ext cx="64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AF965ECE-5591-45B3-A39D-93B4494BDC24}"/>
              </a:ext>
            </a:extLst>
          </p:cNvPr>
          <p:cNvCxnSpPr>
            <a:cxnSpLocks/>
          </p:cNvCxnSpPr>
          <p:nvPr/>
        </p:nvCxnSpPr>
        <p:spPr>
          <a:xfrm>
            <a:off x="6565331" y="2775404"/>
            <a:ext cx="64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044D250-B683-4291-9CDF-648570460992}"/>
              </a:ext>
            </a:extLst>
          </p:cNvPr>
          <p:cNvCxnSpPr>
            <a:cxnSpLocks/>
          </p:cNvCxnSpPr>
          <p:nvPr/>
        </p:nvCxnSpPr>
        <p:spPr>
          <a:xfrm>
            <a:off x="3912258" y="3527521"/>
            <a:ext cx="7577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189B95-C14C-4B4F-8773-C07D46473C4A}"/>
              </a:ext>
            </a:extLst>
          </p:cNvPr>
          <p:cNvCxnSpPr>
            <a:cxnSpLocks/>
          </p:cNvCxnSpPr>
          <p:nvPr/>
        </p:nvCxnSpPr>
        <p:spPr>
          <a:xfrm>
            <a:off x="3915699" y="4406346"/>
            <a:ext cx="7577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CCDA04A7-E089-4B76-930B-80E7F6DC7187}"/>
              </a:ext>
            </a:extLst>
          </p:cNvPr>
          <p:cNvCxnSpPr>
            <a:cxnSpLocks/>
          </p:cNvCxnSpPr>
          <p:nvPr/>
        </p:nvCxnSpPr>
        <p:spPr>
          <a:xfrm>
            <a:off x="3915770" y="5186937"/>
            <a:ext cx="7577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48F497B2-40C0-44CB-B938-589923A7814A}"/>
              </a:ext>
            </a:extLst>
          </p:cNvPr>
          <p:cNvCxnSpPr>
            <a:cxnSpLocks/>
          </p:cNvCxnSpPr>
          <p:nvPr/>
        </p:nvCxnSpPr>
        <p:spPr>
          <a:xfrm>
            <a:off x="4023637" y="3370642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星形: 五角 181">
            <a:extLst>
              <a:ext uri="{FF2B5EF4-FFF2-40B4-BE49-F238E27FC236}">
                <a16:creationId xmlns:a16="http://schemas.microsoft.com/office/drawing/2014/main" id="{D36BF2A5-7504-41FB-A901-AEAE61E357A4}"/>
              </a:ext>
            </a:extLst>
          </p:cNvPr>
          <p:cNvSpPr/>
          <p:nvPr/>
        </p:nvSpPr>
        <p:spPr>
          <a:xfrm>
            <a:off x="3921179" y="3209929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186" name="星形: 四角 185">
            <a:extLst>
              <a:ext uri="{FF2B5EF4-FFF2-40B4-BE49-F238E27FC236}">
                <a16:creationId xmlns:a16="http://schemas.microsoft.com/office/drawing/2014/main" id="{616918EE-1306-4221-9829-E5F198178BEB}"/>
              </a:ext>
            </a:extLst>
          </p:cNvPr>
          <p:cNvSpPr/>
          <p:nvPr/>
        </p:nvSpPr>
        <p:spPr>
          <a:xfrm>
            <a:off x="3929417" y="4057569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191" name="星形: 四角 190">
            <a:extLst>
              <a:ext uri="{FF2B5EF4-FFF2-40B4-BE49-F238E27FC236}">
                <a16:creationId xmlns:a16="http://schemas.microsoft.com/office/drawing/2014/main" id="{FC5B45AB-72B8-4BB2-8A8B-94AE7C2CCDB2}"/>
              </a:ext>
            </a:extLst>
          </p:cNvPr>
          <p:cNvSpPr/>
          <p:nvPr/>
        </p:nvSpPr>
        <p:spPr>
          <a:xfrm>
            <a:off x="4051708" y="4066961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F3FC14E3-3B1A-4E4F-9451-D7CB507D9ECB}"/>
              </a:ext>
            </a:extLst>
          </p:cNvPr>
          <p:cNvCxnSpPr>
            <a:cxnSpLocks/>
          </p:cNvCxnSpPr>
          <p:nvPr/>
        </p:nvCxnSpPr>
        <p:spPr>
          <a:xfrm>
            <a:off x="4310112" y="5019209"/>
            <a:ext cx="1765" cy="16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星形: 七角 197">
            <a:extLst>
              <a:ext uri="{FF2B5EF4-FFF2-40B4-BE49-F238E27FC236}">
                <a16:creationId xmlns:a16="http://schemas.microsoft.com/office/drawing/2014/main" id="{6EB05A06-F5EC-4533-B0BB-42F808DAB80B}"/>
              </a:ext>
            </a:extLst>
          </p:cNvPr>
          <p:cNvSpPr/>
          <p:nvPr/>
        </p:nvSpPr>
        <p:spPr>
          <a:xfrm>
            <a:off x="4210421" y="4829743"/>
            <a:ext cx="194373" cy="203338"/>
          </a:xfrm>
          <a:prstGeom prst="star7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8CE94792-C4E9-487A-8C0B-D92A13E879D4}"/>
              </a:ext>
            </a:extLst>
          </p:cNvPr>
          <p:cNvCxnSpPr>
            <a:cxnSpLocks/>
          </p:cNvCxnSpPr>
          <p:nvPr/>
        </p:nvCxnSpPr>
        <p:spPr>
          <a:xfrm>
            <a:off x="4265155" y="3372258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星形: 五角 206">
            <a:extLst>
              <a:ext uri="{FF2B5EF4-FFF2-40B4-BE49-F238E27FC236}">
                <a16:creationId xmlns:a16="http://schemas.microsoft.com/office/drawing/2014/main" id="{DBB060E9-E290-4A5B-B040-7A077775B392}"/>
              </a:ext>
            </a:extLst>
          </p:cNvPr>
          <p:cNvSpPr/>
          <p:nvPr/>
        </p:nvSpPr>
        <p:spPr>
          <a:xfrm>
            <a:off x="4170935" y="3211545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AB9C6642-487C-4CA6-BB55-35D51C4DA120}"/>
              </a:ext>
            </a:extLst>
          </p:cNvPr>
          <p:cNvCxnSpPr>
            <a:cxnSpLocks/>
          </p:cNvCxnSpPr>
          <p:nvPr/>
        </p:nvCxnSpPr>
        <p:spPr>
          <a:xfrm>
            <a:off x="4027753" y="4239738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F8BB48A-F7C6-4DB3-A868-7603EC7B1E31}"/>
              </a:ext>
            </a:extLst>
          </p:cNvPr>
          <p:cNvCxnSpPr>
            <a:cxnSpLocks/>
          </p:cNvCxnSpPr>
          <p:nvPr/>
        </p:nvCxnSpPr>
        <p:spPr>
          <a:xfrm>
            <a:off x="4147201" y="4243854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星形: 四角 66">
            <a:extLst>
              <a:ext uri="{FF2B5EF4-FFF2-40B4-BE49-F238E27FC236}">
                <a16:creationId xmlns:a16="http://schemas.microsoft.com/office/drawing/2014/main" id="{EBC638CF-95E0-419E-B3E3-1B9C90486E1D}"/>
              </a:ext>
            </a:extLst>
          </p:cNvPr>
          <p:cNvSpPr/>
          <p:nvPr/>
        </p:nvSpPr>
        <p:spPr>
          <a:xfrm>
            <a:off x="4377106" y="4062840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250B4FF-E2B2-4563-9052-DB396824EE0D}"/>
              </a:ext>
            </a:extLst>
          </p:cNvPr>
          <p:cNvCxnSpPr>
            <a:cxnSpLocks/>
          </p:cNvCxnSpPr>
          <p:nvPr/>
        </p:nvCxnSpPr>
        <p:spPr>
          <a:xfrm>
            <a:off x="4472599" y="4239733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AEEB25-48EF-4677-B55B-8362AAF23ECE}"/>
              </a:ext>
            </a:extLst>
          </p:cNvPr>
          <p:cNvCxnSpPr>
            <a:cxnSpLocks/>
          </p:cNvCxnSpPr>
          <p:nvPr/>
        </p:nvCxnSpPr>
        <p:spPr>
          <a:xfrm>
            <a:off x="5854368" y="2632019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星形: 五角 69">
            <a:extLst>
              <a:ext uri="{FF2B5EF4-FFF2-40B4-BE49-F238E27FC236}">
                <a16:creationId xmlns:a16="http://schemas.microsoft.com/office/drawing/2014/main" id="{132CA6D7-0FEE-40EE-A4AE-274E16E2F6A5}"/>
              </a:ext>
            </a:extLst>
          </p:cNvPr>
          <p:cNvSpPr/>
          <p:nvPr/>
        </p:nvSpPr>
        <p:spPr>
          <a:xfrm>
            <a:off x="5751910" y="2471306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02EB0BC-E2E6-4544-8C3A-20E9B345701B}"/>
              </a:ext>
            </a:extLst>
          </p:cNvPr>
          <p:cNvCxnSpPr>
            <a:cxnSpLocks/>
          </p:cNvCxnSpPr>
          <p:nvPr/>
        </p:nvCxnSpPr>
        <p:spPr>
          <a:xfrm>
            <a:off x="6130338" y="2636137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星形: 五角 73">
            <a:extLst>
              <a:ext uri="{FF2B5EF4-FFF2-40B4-BE49-F238E27FC236}">
                <a16:creationId xmlns:a16="http://schemas.microsoft.com/office/drawing/2014/main" id="{B46DAAD0-A203-4CF8-8BFE-D433F82E3DB2}"/>
              </a:ext>
            </a:extLst>
          </p:cNvPr>
          <p:cNvSpPr/>
          <p:nvPr/>
        </p:nvSpPr>
        <p:spPr>
          <a:xfrm>
            <a:off x="6027880" y="2475424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7CDCE85-D6E5-4FD6-9063-DADBF0C1350B}"/>
              </a:ext>
            </a:extLst>
          </p:cNvPr>
          <p:cNvCxnSpPr>
            <a:cxnSpLocks/>
          </p:cNvCxnSpPr>
          <p:nvPr/>
        </p:nvCxnSpPr>
        <p:spPr>
          <a:xfrm>
            <a:off x="6274500" y="2620376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星形: 五角 75">
            <a:extLst>
              <a:ext uri="{FF2B5EF4-FFF2-40B4-BE49-F238E27FC236}">
                <a16:creationId xmlns:a16="http://schemas.microsoft.com/office/drawing/2014/main" id="{BF85F6EE-B07D-47D9-BB0B-18B88273E5CD}"/>
              </a:ext>
            </a:extLst>
          </p:cNvPr>
          <p:cNvSpPr/>
          <p:nvPr/>
        </p:nvSpPr>
        <p:spPr>
          <a:xfrm>
            <a:off x="6172042" y="2479541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F67960D-2607-460E-8459-1B6F985AF172}"/>
              </a:ext>
            </a:extLst>
          </p:cNvPr>
          <p:cNvCxnSpPr>
            <a:cxnSpLocks/>
          </p:cNvCxnSpPr>
          <p:nvPr/>
        </p:nvCxnSpPr>
        <p:spPr>
          <a:xfrm>
            <a:off x="5171879" y="2619659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星形: 四角 77">
            <a:extLst>
              <a:ext uri="{FF2B5EF4-FFF2-40B4-BE49-F238E27FC236}">
                <a16:creationId xmlns:a16="http://schemas.microsoft.com/office/drawing/2014/main" id="{A53EEA5C-AF1C-4C97-B934-C3DD40F2FB39}"/>
              </a:ext>
            </a:extLst>
          </p:cNvPr>
          <p:cNvSpPr/>
          <p:nvPr/>
        </p:nvSpPr>
        <p:spPr>
          <a:xfrm>
            <a:off x="6557246" y="2442727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D5BC788-5054-4D19-9BCE-4A6FA74D9F1A}"/>
              </a:ext>
            </a:extLst>
          </p:cNvPr>
          <p:cNvCxnSpPr>
            <a:cxnSpLocks/>
          </p:cNvCxnSpPr>
          <p:nvPr/>
        </p:nvCxnSpPr>
        <p:spPr>
          <a:xfrm>
            <a:off x="6662678" y="2619620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星形: 四角 79">
            <a:extLst>
              <a:ext uri="{FF2B5EF4-FFF2-40B4-BE49-F238E27FC236}">
                <a16:creationId xmlns:a16="http://schemas.microsoft.com/office/drawing/2014/main" id="{FDEE14A8-8036-4069-AE4A-E59814E34C45}"/>
              </a:ext>
            </a:extLst>
          </p:cNvPr>
          <p:cNvSpPr/>
          <p:nvPr/>
        </p:nvSpPr>
        <p:spPr>
          <a:xfrm>
            <a:off x="6678395" y="2446843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B71C164-E151-4151-9F62-EB82DD62DB8B}"/>
              </a:ext>
            </a:extLst>
          </p:cNvPr>
          <p:cNvCxnSpPr>
            <a:cxnSpLocks/>
          </p:cNvCxnSpPr>
          <p:nvPr/>
        </p:nvCxnSpPr>
        <p:spPr>
          <a:xfrm>
            <a:off x="6773888" y="2623736"/>
            <a:ext cx="0" cy="1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FB8AAB55-1F32-42C6-8CE0-EF37DC1B027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4252593"/>
              </p:ext>
            </p:extLst>
          </p:nvPr>
        </p:nvGraphicFramePr>
        <p:xfrm>
          <a:off x="4893828" y="3035491"/>
          <a:ext cx="2404344" cy="2318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448">
                  <a:extLst>
                    <a:ext uri="{9D8B030D-6E8A-4147-A177-3AD203B41FA5}">
                      <a16:colId xmlns:a16="http://schemas.microsoft.com/office/drawing/2014/main" val="2181375264"/>
                    </a:ext>
                  </a:extLst>
                </a:gridCol>
                <a:gridCol w="801448">
                  <a:extLst>
                    <a:ext uri="{9D8B030D-6E8A-4147-A177-3AD203B41FA5}">
                      <a16:colId xmlns:a16="http://schemas.microsoft.com/office/drawing/2014/main" val="3561233341"/>
                    </a:ext>
                  </a:extLst>
                </a:gridCol>
                <a:gridCol w="801448">
                  <a:extLst>
                    <a:ext uri="{9D8B030D-6E8A-4147-A177-3AD203B41FA5}">
                      <a16:colId xmlns:a16="http://schemas.microsoft.com/office/drawing/2014/main" val="93766273"/>
                    </a:ext>
                  </a:extLst>
                </a:gridCol>
              </a:tblGrid>
              <a:tr h="787181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08898"/>
                  </a:ext>
                </a:extLst>
              </a:tr>
              <a:tr h="765894"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70229"/>
                  </a:ext>
                </a:extLst>
              </a:tr>
              <a:tr h="765894"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32454"/>
                  </a:ext>
                </a:extLst>
              </a:tr>
            </a:tbl>
          </a:graphicData>
        </a:graphic>
      </p:graphicFrame>
      <p:pic>
        <p:nvPicPr>
          <p:cNvPr id="9" name="图片 8" descr="\documentclass{article}&#10;\usepackage{amsmath}&#10;\usepackage{amsmath, amsfonts, amssymb}&#10;\usepackage{bm} &#10;\pagestyle{empty}&#10;\newcommand{\dd}{\mathrm{d}}&#10;\begin{document}&#10;&#10;Sequence $N^u$&#10;&#10;&#10;\end{document}&#10;" title="IguanaTex Bitmap Display">
            <a:extLst>
              <a:ext uri="{FF2B5EF4-FFF2-40B4-BE49-F238E27FC236}">
                <a16:creationId xmlns:a16="http://schemas.microsoft.com/office/drawing/2014/main" id="{4C127F9B-7A05-40FF-BC81-782F03F72E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" y="3413215"/>
            <a:ext cx="1417143" cy="227048"/>
          </a:xfrm>
          <a:prstGeom prst="rect">
            <a:avLst/>
          </a:prstGeom>
        </p:spPr>
      </p:pic>
      <p:pic>
        <p:nvPicPr>
          <p:cNvPr id="11" name="图片 10" descr="\documentclass{article}&#10;\usepackage{amsmath}&#10;\usepackage{amsmath, amsfonts, amssymb}&#10;\usepackage{bm} &#10;\pagestyle{empty}&#10;\newcommand{\dd}{\mathrm{d}}&#10;\begin{document}&#10;&#10;Sequence $N^v$&#10;&#10;&#10;\end{document}&#10;" title="IguanaTex Bitmap Display">
            <a:extLst>
              <a:ext uri="{FF2B5EF4-FFF2-40B4-BE49-F238E27FC236}">
                <a16:creationId xmlns:a16="http://schemas.microsoft.com/office/drawing/2014/main" id="{05B2326B-FCC7-4184-AA8F-86FC29AAC1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70" y="51391"/>
            <a:ext cx="1401905" cy="227048"/>
          </a:xfrm>
          <a:prstGeom prst="rect">
            <a:avLst/>
          </a:prstGeom>
        </p:spPr>
      </p:pic>
      <p:pic>
        <p:nvPicPr>
          <p:cNvPr id="20" name="图片 19" descr="\documentclass{article}&#10;\usepackage{amsmath}&#10;\usepackage{amsmath, amsfonts, amssymb}&#10;\usepackage{bm} &#10;\pagestyle{empty}&#10;\newcommand{\dd}{\mathrm{d}}&#10;\begin{document}&#10;&#10;$\bm{D_{uv}}$&#10;&#10;&#10;\end{document}&#10;" title="IguanaTex Bitmap Display">
            <a:extLst>
              <a:ext uri="{FF2B5EF4-FFF2-40B4-BE49-F238E27FC236}">
                <a16:creationId xmlns:a16="http://schemas.microsoft.com/office/drawing/2014/main" id="{C6B83570-07F4-4446-B427-72525637E5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46" y="5539509"/>
            <a:ext cx="475429" cy="213333"/>
          </a:xfrm>
          <a:prstGeom prst="rect">
            <a:avLst/>
          </a:prstGeom>
        </p:spPr>
      </p:pic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06A56CE5-881C-4117-AC63-7B7EF077DCE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0066426"/>
              </p:ext>
            </p:extLst>
          </p:nvPr>
        </p:nvGraphicFramePr>
        <p:xfrm>
          <a:off x="8901536" y="3036465"/>
          <a:ext cx="2404344" cy="2318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448">
                  <a:extLst>
                    <a:ext uri="{9D8B030D-6E8A-4147-A177-3AD203B41FA5}">
                      <a16:colId xmlns:a16="http://schemas.microsoft.com/office/drawing/2014/main" val="2181375264"/>
                    </a:ext>
                  </a:extLst>
                </a:gridCol>
                <a:gridCol w="801448">
                  <a:extLst>
                    <a:ext uri="{9D8B030D-6E8A-4147-A177-3AD203B41FA5}">
                      <a16:colId xmlns:a16="http://schemas.microsoft.com/office/drawing/2014/main" val="3561233341"/>
                    </a:ext>
                  </a:extLst>
                </a:gridCol>
                <a:gridCol w="801448">
                  <a:extLst>
                    <a:ext uri="{9D8B030D-6E8A-4147-A177-3AD203B41FA5}">
                      <a16:colId xmlns:a16="http://schemas.microsoft.com/office/drawing/2014/main" val="93766273"/>
                    </a:ext>
                  </a:extLst>
                </a:gridCol>
              </a:tblGrid>
              <a:tr h="787181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08898"/>
                  </a:ext>
                </a:extLst>
              </a:tr>
              <a:tr h="765894"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70229"/>
                  </a:ext>
                </a:extLst>
              </a:tr>
              <a:tr h="765894"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16" marR="128116" marT="54236" marB="54236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32454"/>
                  </a:ext>
                </a:extLst>
              </a:tr>
            </a:tbl>
          </a:graphicData>
        </a:graphic>
      </p:graphicFrame>
      <p:pic>
        <p:nvPicPr>
          <p:cNvPr id="23" name="图片 22" descr="\documentclass{article}&#10;\usepackage{amsmath}&#10;\usepackage{amsmath, amsfonts, amssymb}&#10;\usepackage{bm} &#10;\pagestyle{empty}&#10;\newcommand{\dd}{\mathrm{d}}&#10;\begin{document}&#10;&#10;$\bm{T}$&#10;&#10;&#10;\end{document}&#10;" title="IguanaTex Bitmap Display">
            <a:extLst>
              <a:ext uri="{FF2B5EF4-FFF2-40B4-BE49-F238E27FC236}">
                <a16:creationId xmlns:a16="http://schemas.microsoft.com/office/drawing/2014/main" id="{86624216-EF3E-467B-8158-75D5490284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78" y="5539509"/>
            <a:ext cx="190476" cy="172190"/>
          </a:xfrm>
          <a:prstGeom prst="rect">
            <a:avLst/>
          </a:prstGeom>
        </p:spPr>
      </p:pic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3366BC9C-8743-4941-9839-2CEB371B406C}"/>
              </a:ext>
            </a:extLst>
          </p:cNvPr>
          <p:cNvSpPr/>
          <p:nvPr/>
        </p:nvSpPr>
        <p:spPr>
          <a:xfrm>
            <a:off x="7504670" y="3952970"/>
            <a:ext cx="1169773" cy="286184"/>
          </a:xfrm>
          <a:prstGeom prst="left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\documentclass{article}&#10;\usepackage{amsmath}&#10;\pagestyle{empty}&#10;\begin{document}&#10;&#10;Dot product&#10;&#10;&#10;\end{document}" title="IguanaTex Bitmap Display">
            <a:extLst>
              <a:ext uri="{FF2B5EF4-FFF2-40B4-BE49-F238E27FC236}">
                <a16:creationId xmlns:a16="http://schemas.microsoft.com/office/drawing/2014/main" id="{FFF02560-9DAB-437A-A07F-F789CED088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90" y="4406346"/>
            <a:ext cx="1258411" cy="209261"/>
          </a:xfrm>
          <a:prstGeom prst="rect">
            <a:avLst/>
          </a:prstGeom>
        </p:spPr>
      </p:pic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5BD1C2EE-1B18-48F6-B0F3-D67E360FFA5A}"/>
              </a:ext>
            </a:extLst>
          </p:cNvPr>
          <p:cNvCxnSpPr>
            <a:cxnSpLocks/>
          </p:cNvCxnSpPr>
          <p:nvPr/>
        </p:nvCxnSpPr>
        <p:spPr>
          <a:xfrm rot="5400000">
            <a:off x="5033115" y="1413361"/>
            <a:ext cx="1270468" cy="651417"/>
          </a:xfrm>
          <a:prstGeom prst="curvedConnector3">
            <a:avLst/>
          </a:prstGeom>
          <a:ln w="127000" cap="rnd">
            <a:solidFill>
              <a:schemeClr val="bg2">
                <a:lumMod val="90000"/>
              </a:schemeClr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652D6AB-96E1-495A-9307-4D0C2AC87B0E}"/>
              </a:ext>
            </a:extLst>
          </p:cNvPr>
          <p:cNvCxnSpPr>
            <a:cxnSpLocks/>
          </p:cNvCxnSpPr>
          <p:nvPr/>
        </p:nvCxnSpPr>
        <p:spPr>
          <a:xfrm>
            <a:off x="6027879" y="1103835"/>
            <a:ext cx="0" cy="1280408"/>
          </a:xfrm>
          <a:prstGeom prst="straightConnector1">
            <a:avLst/>
          </a:prstGeom>
          <a:ln w="165100" cap="rnd">
            <a:solidFill>
              <a:schemeClr val="bg2">
                <a:lumMod val="75000"/>
              </a:schemeClr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2F04D602-78EE-4B7A-B717-36D576B046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6559" y="1395164"/>
            <a:ext cx="1263852" cy="701212"/>
          </a:xfrm>
          <a:prstGeom prst="curvedConnector3">
            <a:avLst/>
          </a:prstGeom>
          <a:ln w="127000" cap="rnd">
            <a:solidFill>
              <a:schemeClr val="bg2">
                <a:lumMod val="50000"/>
              </a:schemeClr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64E7C56C-FDD0-4894-85DB-19F2430CDE6A}"/>
              </a:ext>
            </a:extLst>
          </p:cNvPr>
          <p:cNvGrpSpPr/>
          <p:nvPr/>
        </p:nvGrpSpPr>
        <p:grpSpPr>
          <a:xfrm rot="16200000">
            <a:off x="2436545" y="3579433"/>
            <a:ext cx="1386451" cy="1280408"/>
            <a:chOff x="2754458" y="1199043"/>
            <a:chExt cx="1386451" cy="1280408"/>
          </a:xfrm>
        </p:grpSpPr>
        <p:cxnSp>
          <p:nvCxnSpPr>
            <p:cNvPr id="121" name="连接符: 曲线 120">
              <a:extLst>
                <a:ext uri="{FF2B5EF4-FFF2-40B4-BE49-F238E27FC236}">
                  <a16:creationId xmlns:a16="http://schemas.microsoft.com/office/drawing/2014/main" id="{65DDB872-8EEE-4F0E-9925-CADBD9BCFB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933" y="1508569"/>
              <a:ext cx="1270468" cy="651417"/>
            </a:xfrm>
            <a:prstGeom prst="curvedConnector3">
              <a:avLst/>
            </a:prstGeom>
            <a:ln w="127000" cap="rnd">
              <a:solidFill>
                <a:schemeClr val="bg2">
                  <a:lumMod val="90000"/>
                </a:schemeClr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DE20AAA0-A915-4979-9BDB-08F248F5E516}"/>
                </a:ext>
              </a:extLst>
            </p:cNvPr>
            <p:cNvCxnSpPr>
              <a:cxnSpLocks/>
            </p:cNvCxnSpPr>
            <p:nvPr/>
          </p:nvCxnSpPr>
          <p:spPr>
            <a:xfrm>
              <a:off x="3439697" y="1199043"/>
              <a:ext cx="0" cy="1280408"/>
            </a:xfrm>
            <a:prstGeom prst="straightConnector1">
              <a:avLst/>
            </a:prstGeom>
            <a:ln w="165100" cap="rnd">
              <a:solidFill>
                <a:schemeClr val="bg2">
                  <a:lumMod val="75000"/>
                </a:schemeClr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71812CBC-E1B8-44A7-B74D-DE768E76786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58377" y="1490372"/>
              <a:ext cx="1263852" cy="701212"/>
            </a:xfrm>
            <a:prstGeom prst="curvedConnector3">
              <a:avLst/>
            </a:prstGeom>
            <a:ln w="127000" cap="rnd">
              <a:solidFill>
                <a:schemeClr val="bg2">
                  <a:lumMod val="50000"/>
                </a:schemeClr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864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97.4128"/>
  <p:tag name="LATEXADDIN" val="\documentclass{article}&#10;\usepackage{amsmath}&#10;\usepackage{amsmath, amsfonts, amssymb}&#10;\usepackage{bm} &#10;\pagestyle{empty}&#10;\newcommand{\dd}{\mathrm{d}}&#10;\begin{document}&#10;&#10;Sequence $N^u$&#10;&#10;&#10;\end{document}&#10;"/>
  <p:tag name="IGUANATEXSIZE" val="20"/>
  <p:tag name="IGUANATEXCURSOR" val="18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9.9138"/>
  <p:tag name="LATEXADDIN" val="\documentclass{article}&#10;\usepackage{amsmath}&#10;\usepackage{amsmath, amsfonts, amssymb}&#10;\usepackage{bm} &#10;\pagestyle{empty}&#10;\newcommand{\dd}{\mathrm{d}}&#10;\begin{document}&#10;&#10;Sequence $N^v$&#10;&#10;&#10;\end{document}&#10;"/>
  <p:tag name="IGUANATEXSIZE" val="20"/>
  <p:tag name="IGUANATEXCURSOR" val="18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233.9708"/>
  <p:tag name="LATEXADDIN" val="\documentclass{article}&#10;\usepackage{amsmath}&#10;\usepackage{amsmath, amsfonts, amssymb}&#10;\usepackage{bm} &#10;\pagestyle{empty}&#10;\newcommand{\dd}{\mathrm{d}}&#10;\begin{document}&#10;&#10;$\bm{D_{uv}}$&#10;&#10;&#10;\end{document}&#10;"/>
  <p:tag name="IGUANATEXSIZE" val="20"/>
  <p:tag name="IGUANATEXCURSOR" val="17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3.73827"/>
  <p:tag name="LATEXADDIN" val="\documentclass{article}&#10;\usepackage{amsmath}&#10;\usepackage{amsmath, amsfonts, amssymb}&#10;\usepackage{bm} &#10;\pagestyle{empty}&#10;\newcommand{\dd}{\mathrm{d}}&#10;\begin{document}&#10;&#10;$\bm{T}$&#10;&#10;&#10;\end{document}&#10;"/>
  <p:tag name="IGUANATEXSIZE" val="20"/>
  <p:tag name="IGUANATEXCURSOR" val="17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62.9172"/>
  <p:tag name="LATEXADDIN" val="\documentclass{article}&#10;\usepackage{amsmath}&#10;\pagestyle{empty}&#10;\begin{document}&#10;&#10;Dot product&#10;&#10;&#10;\end{document}"/>
  <p:tag name="IGUANATEXSIZE" val="20"/>
  <p:tag name="IGUANATEXCURSOR" val="8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178976460@qq.com</dc:creator>
  <cp:lastModifiedBy>178976460@qq.com</cp:lastModifiedBy>
  <cp:revision>18</cp:revision>
  <dcterms:created xsi:type="dcterms:W3CDTF">2021-04-15T07:24:48Z</dcterms:created>
  <dcterms:modified xsi:type="dcterms:W3CDTF">2021-04-16T14:39:14Z</dcterms:modified>
</cp:coreProperties>
</file>