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4300" cy="3962400"/>
  <p:notesSz cx="9004300" cy="396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5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228344"/>
            <a:ext cx="7653655" cy="83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2218944"/>
            <a:ext cx="6303010" cy="99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911352"/>
            <a:ext cx="3916870" cy="261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911352"/>
            <a:ext cx="3916870" cy="261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215" y="158496"/>
            <a:ext cx="8103870" cy="6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911352"/>
            <a:ext cx="8103870" cy="261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3685032"/>
            <a:ext cx="2881376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3685032"/>
            <a:ext cx="207098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3685032"/>
            <a:ext cx="207098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6618" y="243255"/>
          <a:ext cx="633094" cy="626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02340" y="1442224"/>
          <a:ext cx="956944" cy="923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1603" y="2908249"/>
          <a:ext cx="633094" cy="626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4624" y="1037615"/>
          <a:ext cx="1770379" cy="1779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608320" y="771144"/>
            <a:ext cx="754380" cy="485140"/>
          </a:xfrm>
          <a:custGeom>
            <a:avLst/>
            <a:gdLst/>
            <a:ahLst/>
            <a:cxnLst/>
            <a:rect l="l" t="t" r="r" b="b"/>
            <a:pathLst>
              <a:path w="754379" h="485140">
                <a:moveTo>
                  <a:pt x="544067" y="484631"/>
                </a:moveTo>
                <a:lnTo>
                  <a:pt x="577595" y="413003"/>
                </a:lnTo>
                <a:lnTo>
                  <a:pt x="0" y="143256"/>
                </a:lnTo>
                <a:lnTo>
                  <a:pt x="67055" y="0"/>
                </a:lnTo>
                <a:lnTo>
                  <a:pt x="644651" y="269747"/>
                </a:lnTo>
                <a:lnTo>
                  <a:pt x="704132" y="269747"/>
                </a:lnTo>
                <a:lnTo>
                  <a:pt x="754379" y="408431"/>
                </a:lnTo>
                <a:lnTo>
                  <a:pt x="544067" y="484631"/>
                </a:lnTo>
                <a:close/>
              </a:path>
              <a:path w="754379" h="485140">
                <a:moveTo>
                  <a:pt x="704132" y="269747"/>
                </a:moveTo>
                <a:lnTo>
                  <a:pt x="644651" y="269747"/>
                </a:lnTo>
                <a:lnTo>
                  <a:pt x="678179" y="198119"/>
                </a:lnTo>
                <a:lnTo>
                  <a:pt x="704132" y="269747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2190" y="754062"/>
            <a:ext cx="786765" cy="523875"/>
          </a:xfrm>
          <a:custGeom>
            <a:avLst/>
            <a:gdLst/>
            <a:ahLst/>
            <a:cxnLst/>
            <a:rect l="l" t="t" r="r" b="b"/>
            <a:pathLst>
              <a:path w="786764" h="523875">
                <a:moveTo>
                  <a:pt x="576959" y="435696"/>
                </a:moveTo>
                <a:lnTo>
                  <a:pt x="0" y="166230"/>
                </a:lnTo>
                <a:lnTo>
                  <a:pt x="77635" y="0"/>
                </a:lnTo>
                <a:lnTo>
                  <a:pt x="125300" y="22263"/>
                </a:lnTo>
                <a:lnTo>
                  <a:pt x="95275" y="22263"/>
                </a:lnTo>
                <a:lnTo>
                  <a:pt x="78397" y="28397"/>
                </a:lnTo>
                <a:lnTo>
                  <a:pt x="89901" y="33770"/>
                </a:lnTo>
                <a:lnTo>
                  <a:pt x="36279" y="148590"/>
                </a:lnTo>
                <a:lnTo>
                  <a:pt x="22263" y="148590"/>
                </a:lnTo>
                <a:lnTo>
                  <a:pt x="28397" y="165468"/>
                </a:lnTo>
                <a:lnTo>
                  <a:pt x="58401" y="165468"/>
                </a:lnTo>
                <a:lnTo>
                  <a:pt x="610730" y="423430"/>
                </a:lnTo>
                <a:lnTo>
                  <a:pt x="610374" y="424192"/>
                </a:lnTo>
                <a:lnTo>
                  <a:pt x="582333" y="424192"/>
                </a:lnTo>
                <a:lnTo>
                  <a:pt x="576959" y="435696"/>
                </a:lnTo>
                <a:close/>
              </a:path>
              <a:path w="786764" h="523875">
                <a:moveTo>
                  <a:pt x="89901" y="33770"/>
                </a:moveTo>
                <a:lnTo>
                  <a:pt x="78397" y="28397"/>
                </a:lnTo>
                <a:lnTo>
                  <a:pt x="95275" y="22263"/>
                </a:lnTo>
                <a:lnTo>
                  <a:pt x="89901" y="33770"/>
                </a:lnTo>
                <a:close/>
              </a:path>
              <a:path w="786764" h="523875">
                <a:moveTo>
                  <a:pt x="666864" y="303237"/>
                </a:moveTo>
                <a:lnTo>
                  <a:pt x="89901" y="33770"/>
                </a:lnTo>
                <a:lnTo>
                  <a:pt x="95275" y="22263"/>
                </a:lnTo>
                <a:lnTo>
                  <a:pt x="125300" y="22263"/>
                </a:lnTo>
                <a:lnTo>
                  <a:pt x="654598" y="269480"/>
                </a:lnTo>
                <a:lnTo>
                  <a:pt x="649224" y="280987"/>
                </a:lnTo>
                <a:lnTo>
                  <a:pt x="677255" y="280987"/>
                </a:lnTo>
                <a:lnTo>
                  <a:pt x="666864" y="303237"/>
                </a:lnTo>
                <a:close/>
              </a:path>
              <a:path w="786764" h="523875">
                <a:moveTo>
                  <a:pt x="28397" y="165468"/>
                </a:moveTo>
                <a:lnTo>
                  <a:pt x="22263" y="148590"/>
                </a:lnTo>
                <a:lnTo>
                  <a:pt x="33769" y="153964"/>
                </a:lnTo>
                <a:lnTo>
                  <a:pt x="28397" y="165468"/>
                </a:lnTo>
                <a:close/>
              </a:path>
              <a:path w="786764" h="523875">
                <a:moveTo>
                  <a:pt x="33769" y="153964"/>
                </a:moveTo>
                <a:lnTo>
                  <a:pt x="22263" y="148590"/>
                </a:lnTo>
                <a:lnTo>
                  <a:pt x="36279" y="148590"/>
                </a:lnTo>
                <a:lnTo>
                  <a:pt x="33769" y="153964"/>
                </a:lnTo>
                <a:close/>
              </a:path>
              <a:path w="786764" h="523875">
                <a:moveTo>
                  <a:pt x="58401" y="165468"/>
                </a:moveTo>
                <a:lnTo>
                  <a:pt x="28397" y="165468"/>
                </a:lnTo>
                <a:lnTo>
                  <a:pt x="33769" y="153964"/>
                </a:lnTo>
                <a:lnTo>
                  <a:pt x="58401" y="165468"/>
                </a:lnTo>
                <a:close/>
              </a:path>
              <a:path w="786764" h="523875">
                <a:moveTo>
                  <a:pt x="677255" y="280987"/>
                </a:moveTo>
                <a:lnTo>
                  <a:pt x="649224" y="280987"/>
                </a:lnTo>
                <a:lnTo>
                  <a:pt x="666102" y="274853"/>
                </a:lnTo>
                <a:lnTo>
                  <a:pt x="654598" y="269480"/>
                </a:lnTo>
                <a:lnTo>
                  <a:pt x="695642" y="181597"/>
                </a:lnTo>
                <a:lnTo>
                  <a:pt x="709261" y="219087"/>
                </a:lnTo>
                <a:lnTo>
                  <a:pt x="682231" y="219087"/>
                </a:lnTo>
                <a:lnTo>
                  <a:pt x="692702" y="247909"/>
                </a:lnTo>
                <a:lnTo>
                  <a:pt x="677255" y="280987"/>
                </a:lnTo>
                <a:close/>
              </a:path>
              <a:path w="786764" h="523875">
                <a:moveTo>
                  <a:pt x="692702" y="247909"/>
                </a:moveTo>
                <a:lnTo>
                  <a:pt x="682231" y="219087"/>
                </a:lnTo>
                <a:lnTo>
                  <a:pt x="705675" y="220129"/>
                </a:lnTo>
                <a:lnTo>
                  <a:pt x="692702" y="247909"/>
                </a:lnTo>
                <a:close/>
              </a:path>
              <a:path w="786764" h="523875">
                <a:moveTo>
                  <a:pt x="754222" y="417248"/>
                </a:moveTo>
                <a:lnTo>
                  <a:pt x="692702" y="247909"/>
                </a:lnTo>
                <a:lnTo>
                  <a:pt x="705675" y="220129"/>
                </a:lnTo>
                <a:lnTo>
                  <a:pt x="682231" y="219087"/>
                </a:lnTo>
                <a:lnTo>
                  <a:pt x="709261" y="219087"/>
                </a:lnTo>
                <a:lnTo>
                  <a:pt x="779669" y="412915"/>
                </a:lnTo>
                <a:lnTo>
                  <a:pt x="766152" y="412915"/>
                </a:lnTo>
                <a:lnTo>
                  <a:pt x="754222" y="417248"/>
                </a:lnTo>
                <a:close/>
              </a:path>
              <a:path w="786764" h="523875">
                <a:moveTo>
                  <a:pt x="649224" y="280987"/>
                </a:moveTo>
                <a:lnTo>
                  <a:pt x="654598" y="269480"/>
                </a:lnTo>
                <a:lnTo>
                  <a:pt x="666102" y="274853"/>
                </a:lnTo>
                <a:lnTo>
                  <a:pt x="649224" y="280987"/>
                </a:lnTo>
                <a:close/>
              </a:path>
              <a:path w="786764" h="523875">
                <a:moveTo>
                  <a:pt x="758558" y="429183"/>
                </a:moveTo>
                <a:lnTo>
                  <a:pt x="754222" y="417248"/>
                </a:lnTo>
                <a:lnTo>
                  <a:pt x="766152" y="412915"/>
                </a:lnTo>
                <a:lnTo>
                  <a:pt x="758558" y="429183"/>
                </a:lnTo>
                <a:close/>
              </a:path>
              <a:path w="786764" h="523875">
                <a:moveTo>
                  <a:pt x="785579" y="429183"/>
                </a:moveTo>
                <a:lnTo>
                  <a:pt x="758558" y="429183"/>
                </a:lnTo>
                <a:lnTo>
                  <a:pt x="766152" y="412915"/>
                </a:lnTo>
                <a:lnTo>
                  <a:pt x="779669" y="412915"/>
                </a:lnTo>
                <a:lnTo>
                  <a:pt x="785579" y="429183"/>
                </a:lnTo>
                <a:close/>
              </a:path>
              <a:path w="786764" h="523875">
                <a:moveTo>
                  <a:pt x="582798" y="506539"/>
                </a:moveTo>
                <a:lnTo>
                  <a:pt x="571906" y="506539"/>
                </a:lnTo>
                <a:lnTo>
                  <a:pt x="584882" y="478763"/>
                </a:lnTo>
                <a:lnTo>
                  <a:pt x="754222" y="417248"/>
                </a:lnTo>
                <a:lnTo>
                  <a:pt x="758558" y="429183"/>
                </a:lnTo>
                <a:lnTo>
                  <a:pt x="785579" y="429183"/>
                </a:lnTo>
                <a:lnTo>
                  <a:pt x="786764" y="432447"/>
                </a:lnTo>
                <a:lnTo>
                  <a:pt x="582798" y="506539"/>
                </a:lnTo>
                <a:close/>
              </a:path>
              <a:path w="786764" h="523875">
                <a:moveTo>
                  <a:pt x="588467" y="441071"/>
                </a:moveTo>
                <a:lnTo>
                  <a:pt x="576959" y="435696"/>
                </a:lnTo>
                <a:lnTo>
                  <a:pt x="582333" y="424192"/>
                </a:lnTo>
                <a:lnTo>
                  <a:pt x="588467" y="441071"/>
                </a:lnTo>
                <a:close/>
              </a:path>
              <a:path w="786764" h="523875">
                <a:moveTo>
                  <a:pt x="602489" y="441071"/>
                </a:moveTo>
                <a:lnTo>
                  <a:pt x="588467" y="441071"/>
                </a:lnTo>
                <a:lnTo>
                  <a:pt x="582333" y="424192"/>
                </a:lnTo>
                <a:lnTo>
                  <a:pt x="610374" y="424192"/>
                </a:lnTo>
                <a:lnTo>
                  <a:pt x="602489" y="441071"/>
                </a:lnTo>
                <a:close/>
              </a:path>
              <a:path w="786764" h="523875">
                <a:moveTo>
                  <a:pt x="535914" y="523570"/>
                </a:moveTo>
                <a:lnTo>
                  <a:pt x="576959" y="435696"/>
                </a:lnTo>
                <a:lnTo>
                  <a:pt x="588467" y="441071"/>
                </a:lnTo>
                <a:lnTo>
                  <a:pt x="602489" y="441071"/>
                </a:lnTo>
                <a:lnTo>
                  <a:pt x="584882" y="478763"/>
                </a:lnTo>
                <a:lnTo>
                  <a:pt x="556069" y="489229"/>
                </a:lnTo>
                <a:lnTo>
                  <a:pt x="571906" y="506539"/>
                </a:lnTo>
                <a:lnTo>
                  <a:pt x="582798" y="506539"/>
                </a:lnTo>
                <a:lnTo>
                  <a:pt x="535914" y="523570"/>
                </a:lnTo>
                <a:close/>
              </a:path>
              <a:path w="786764" h="523875">
                <a:moveTo>
                  <a:pt x="571906" y="506539"/>
                </a:moveTo>
                <a:lnTo>
                  <a:pt x="556069" y="489229"/>
                </a:lnTo>
                <a:lnTo>
                  <a:pt x="584882" y="478763"/>
                </a:lnTo>
                <a:lnTo>
                  <a:pt x="571906" y="506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6315" y="1810511"/>
            <a:ext cx="794385" cy="317500"/>
          </a:xfrm>
          <a:custGeom>
            <a:avLst/>
            <a:gdLst/>
            <a:ahLst/>
            <a:cxnLst/>
            <a:rect l="l" t="t" r="r" b="b"/>
            <a:pathLst>
              <a:path w="794385" h="317500">
                <a:moveTo>
                  <a:pt x="635508" y="316992"/>
                </a:moveTo>
                <a:lnTo>
                  <a:pt x="635508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635508" y="79248"/>
                </a:lnTo>
                <a:lnTo>
                  <a:pt x="635508" y="0"/>
                </a:lnTo>
                <a:lnTo>
                  <a:pt x="794004" y="158495"/>
                </a:lnTo>
                <a:lnTo>
                  <a:pt x="635508" y="31699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930" y="1780336"/>
            <a:ext cx="825500" cy="377825"/>
          </a:xfrm>
          <a:custGeom>
            <a:avLst/>
            <a:gdLst/>
            <a:ahLst/>
            <a:cxnLst/>
            <a:rect l="l" t="t" r="r" b="b"/>
            <a:pathLst>
              <a:path w="825500" h="377825">
                <a:moveTo>
                  <a:pt x="636790" y="109677"/>
                </a:moveTo>
                <a:lnTo>
                  <a:pt x="636790" y="0"/>
                </a:lnTo>
                <a:lnTo>
                  <a:pt x="667448" y="30657"/>
                </a:lnTo>
                <a:lnTo>
                  <a:pt x="662190" y="30657"/>
                </a:lnTo>
                <a:lnTo>
                  <a:pt x="640511" y="39636"/>
                </a:lnTo>
                <a:lnTo>
                  <a:pt x="662190" y="61315"/>
                </a:lnTo>
                <a:lnTo>
                  <a:pt x="662190" y="96977"/>
                </a:lnTo>
                <a:lnTo>
                  <a:pt x="649490" y="96977"/>
                </a:lnTo>
                <a:lnTo>
                  <a:pt x="636790" y="109677"/>
                </a:lnTo>
                <a:close/>
              </a:path>
              <a:path w="825500" h="377825">
                <a:moveTo>
                  <a:pt x="662190" y="61315"/>
                </a:moveTo>
                <a:lnTo>
                  <a:pt x="640511" y="39636"/>
                </a:lnTo>
                <a:lnTo>
                  <a:pt x="662190" y="30657"/>
                </a:lnTo>
                <a:lnTo>
                  <a:pt x="662190" y="61315"/>
                </a:lnTo>
                <a:close/>
              </a:path>
              <a:path w="825500" h="377825">
                <a:moveTo>
                  <a:pt x="789584" y="188709"/>
                </a:moveTo>
                <a:lnTo>
                  <a:pt x="662190" y="61315"/>
                </a:lnTo>
                <a:lnTo>
                  <a:pt x="662190" y="30657"/>
                </a:lnTo>
                <a:lnTo>
                  <a:pt x="667448" y="30657"/>
                </a:lnTo>
                <a:lnTo>
                  <a:pt x="816521" y="179730"/>
                </a:lnTo>
                <a:lnTo>
                  <a:pt x="798563" y="179730"/>
                </a:lnTo>
                <a:lnTo>
                  <a:pt x="789584" y="188709"/>
                </a:lnTo>
                <a:close/>
              </a:path>
              <a:path w="825500" h="377825">
                <a:moveTo>
                  <a:pt x="636790" y="280441"/>
                </a:moveTo>
                <a:lnTo>
                  <a:pt x="0" y="280441"/>
                </a:lnTo>
                <a:lnTo>
                  <a:pt x="0" y="96977"/>
                </a:lnTo>
                <a:lnTo>
                  <a:pt x="636790" y="96977"/>
                </a:lnTo>
                <a:lnTo>
                  <a:pt x="636790" y="109677"/>
                </a:lnTo>
                <a:lnTo>
                  <a:pt x="25400" y="109677"/>
                </a:lnTo>
                <a:lnTo>
                  <a:pt x="12700" y="122377"/>
                </a:lnTo>
                <a:lnTo>
                  <a:pt x="25400" y="122377"/>
                </a:lnTo>
                <a:lnTo>
                  <a:pt x="25400" y="255041"/>
                </a:lnTo>
                <a:lnTo>
                  <a:pt x="12700" y="255041"/>
                </a:lnTo>
                <a:lnTo>
                  <a:pt x="25400" y="267741"/>
                </a:lnTo>
                <a:lnTo>
                  <a:pt x="636790" y="267741"/>
                </a:lnTo>
                <a:lnTo>
                  <a:pt x="636790" y="280441"/>
                </a:lnTo>
                <a:close/>
              </a:path>
              <a:path w="825500" h="377825">
                <a:moveTo>
                  <a:pt x="662190" y="122377"/>
                </a:moveTo>
                <a:lnTo>
                  <a:pt x="25400" y="122377"/>
                </a:lnTo>
                <a:lnTo>
                  <a:pt x="25400" y="109677"/>
                </a:lnTo>
                <a:lnTo>
                  <a:pt x="636790" y="109677"/>
                </a:lnTo>
                <a:lnTo>
                  <a:pt x="649490" y="96977"/>
                </a:lnTo>
                <a:lnTo>
                  <a:pt x="662190" y="96977"/>
                </a:lnTo>
                <a:lnTo>
                  <a:pt x="662190" y="122377"/>
                </a:lnTo>
                <a:close/>
              </a:path>
              <a:path w="825500" h="377825">
                <a:moveTo>
                  <a:pt x="25400" y="122377"/>
                </a:moveTo>
                <a:lnTo>
                  <a:pt x="12700" y="122377"/>
                </a:lnTo>
                <a:lnTo>
                  <a:pt x="25400" y="109677"/>
                </a:lnTo>
                <a:lnTo>
                  <a:pt x="25400" y="122377"/>
                </a:lnTo>
                <a:close/>
              </a:path>
              <a:path w="825500" h="377825">
                <a:moveTo>
                  <a:pt x="798563" y="197688"/>
                </a:moveTo>
                <a:lnTo>
                  <a:pt x="789584" y="188709"/>
                </a:lnTo>
                <a:lnTo>
                  <a:pt x="798563" y="179730"/>
                </a:lnTo>
                <a:lnTo>
                  <a:pt x="798563" y="197688"/>
                </a:lnTo>
                <a:close/>
              </a:path>
              <a:path w="825500" h="377825">
                <a:moveTo>
                  <a:pt x="816521" y="197688"/>
                </a:moveTo>
                <a:lnTo>
                  <a:pt x="798563" y="197688"/>
                </a:lnTo>
                <a:lnTo>
                  <a:pt x="798563" y="179730"/>
                </a:lnTo>
                <a:lnTo>
                  <a:pt x="816521" y="179730"/>
                </a:lnTo>
                <a:lnTo>
                  <a:pt x="825500" y="188709"/>
                </a:lnTo>
                <a:lnTo>
                  <a:pt x="816521" y="197688"/>
                </a:lnTo>
                <a:close/>
              </a:path>
              <a:path w="825500" h="377825">
                <a:moveTo>
                  <a:pt x="667459" y="346760"/>
                </a:moveTo>
                <a:lnTo>
                  <a:pt x="662190" y="346760"/>
                </a:lnTo>
                <a:lnTo>
                  <a:pt x="662190" y="316103"/>
                </a:lnTo>
                <a:lnTo>
                  <a:pt x="789584" y="188709"/>
                </a:lnTo>
                <a:lnTo>
                  <a:pt x="798563" y="197688"/>
                </a:lnTo>
                <a:lnTo>
                  <a:pt x="816521" y="197688"/>
                </a:lnTo>
                <a:lnTo>
                  <a:pt x="667459" y="346760"/>
                </a:lnTo>
                <a:close/>
              </a:path>
              <a:path w="825500" h="377825">
                <a:moveTo>
                  <a:pt x="25400" y="267741"/>
                </a:moveTo>
                <a:lnTo>
                  <a:pt x="12700" y="255041"/>
                </a:lnTo>
                <a:lnTo>
                  <a:pt x="25400" y="255041"/>
                </a:lnTo>
                <a:lnTo>
                  <a:pt x="25400" y="267741"/>
                </a:lnTo>
                <a:close/>
              </a:path>
              <a:path w="825500" h="377825">
                <a:moveTo>
                  <a:pt x="662190" y="280441"/>
                </a:moveTo>
                <a:lnTo>
                  <a:pt x="649490" y="280441"/>
                </a:lnTo>
                <a:lnTo>
                  <a:pt x="636790" y="267741"/>
                </a:lnTo>
                <a:lnTo>
                  <a:pt x="25400" y="267741"/>
                </a:lnTo>
                <a:lnTo>
                  <a:pt x="25400" y="255041"/>
                </a:lnTo>
                <a:lnTo>
                  <a:pt x="662190" y="255041"/>
                </a:lnTo>
                <a:lnTo>
                  <a:pt x="662190" y="280441"/>
                </a:lnTo>
                <a:close/>
              </a:path>
              <a:path w="825500" h="377825">
                <a:moveTo>
                  <a:pt x="636790" y="377431"/>
                </a:moveTo>
                <a:lnTo>
                  <a:pt x="636790" y="267741"/>
                </a:lnTo>
                <a:lnTo>
                  <a:pt x="649490" y="280441"/>
                </a:lnTo>
                <a:lnTo>
                  <a:pt x="662190" y="280441"/>
                </a:lnTo>
                <a:lnTo>
                  <a:pt x="662190" y="316103"/>
                </a:lnTo>
                <a:lnTo>
                  <a:pt x="640511" y="337781"/>
                </a:lnTo>
                <a:lnTo>
                  <a:pt x="662190" y="346760"/>
                </a:lnTo>
                <a:lnTo>
                  <a:pt x="667459" y="346760"/>
                </a:lnTo>
                <a:lnTo>
                  <a:pt x="636790" y="377431"/>
                </a:lnTo>
                <a:close/>
              </a:path>
              <a:path w="825500" h="377825">
                <a:moveTo>
                  <a:pt x="662190" y="346760"/>
                </a:moveTo>
                <a:lnTo>
                  <a:pt x="640511" y="337781"/>
                </a:lnTo>
                <a:lnTo>
                  <a:pt x="662190" y="316103"/>
                </a:lnTo>
                <a:lnTo>
                  <a:pt x="662190" y="346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4896" y="2688335"/>
            <a:ext cx="728980" cy="524510"/>
          </a:xfrm>
          <a:custGeom>
            <a:avLst/>
            <a:gdLst/>
            <a:ahLst/>
            <a:cxnLst/>
            <a:rect l="l" t="t" r="r" b="b"/>
            <a:pathLst>
              <a:path w="728979" h="524510">
                <a:moveTo>
                  <a:pt x="79248" y="524256"/>
                </a:moveTo>
                <a:lnTo>
                  <a:pt x="0" y="387095"/>
                </a:lnTo>
                <a:lnTo>
                  <a:pt x="551688" y="68580"/>
                </a:lnTo>
                <a:lnTo>
                  <a:pt x="512063" y="0"/>
                </a:lnTo>
                <a:lnTo>
                  <a:pt x="728471" y="57912"/>
                </a:lnTo>
                <a:lnTo>
                  <a:pt x="688912" y="205739"/>
                </a:lnTo>
                <a:lnTo>
                  <a:pt x="630936" y="205739"/>
                </a:lnTo>
                <a:lnTo>
                  <a:pt x="79248" y="524256"/>
                </a:lnTo>
                <a:close/>
              </a:path>
              <a:path w="728979" h="524510">
                <a:moveTo>
                  <a:pt x="670559" y="274319"/>
                </a:moveTo>
                <a:lnTo>
                  <a:pt x="630936" y="205739"/>
                </a:lnTo>
                <a:lnTo>
                  <a:pt x="688912" y="205739"/>
                </a:lnTo>
                <a:lnTo>
                  <a:pt x="670559" y="2743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7522" y="2668168"/>
            <a:ext cx="761365" cy="561340"/>
          </a:xfrm>
          <a:custGeom>
            <a:avLst/>
            <a:gdLst/>
            <a:ahLst/>
            <a:cxnLst/>
            <a:rect l="l" t="t" r="r" b="b"/>
            <a:pathLst>
              <a:path w="761364" h="561339">
                <a:moveTo>
                  <a:pt x="551510" y="83995"/>
                </a:moveTo>
                <a:lnTo>
                  <a:pt x="503021" y="0"/>
                </a:lnTo>
                <a:lnTo>
                  <a:pt x="554711" y="13855"/>
                </a:lnTo>
                <a:lnTo>
                  <a:pt x="540346" y="13855"/>
                </a:lnTo>
                <a:lnTo>
                  <a:pt x="526059" y="32473"/>
                </a:lnTo>
                <a:lnTo>
                  <a:pt x="555678" y="40413"/>
                </a:lnTo>
                <a:lnTo>
                  <a:pt x="577173" y="77647"/>
                </a:lnTo>
                <a:lnTo>
                  <a:pt x="562508" y="77647"/>
                </a:lnTo>
                <a:lnTo>
                  <a:pt x="551510" y="83995"/>
                </a:lnTo>
                <a:close/>
              </a:path>
              <a:path w="761364" h="561339">
                <a:moveTo>
                  <a:pt x="555678" y="40413"/>
                </a:moveTo>
                <a:lnTo>
                  <a:pt x="526059" y="32473"/>
                </a:lnTo>
                <a:lnTo>
                  <a:pt x="540346" y="13855"/>
                </a:lnTo>
                <a:lnTo>
                  <a:pt x="555678" y="40413"/>
                </a:lnTo>
                <a:close/>
              </a:path>
              <a:path w="761364" h="561339">
                <a:moveTo>
                  <a:pt x="729691" y="87059"/>
                </a:moveTo>
                <a:lnTo>
                  <a:pt x="555678" y="40413"/>
                </a:lnTo>
                <a:lnTo>
                  <a:pt x="540346" y="13855"/>
                </a:lnTo>
                <a:lnTo>
                  <a:pt x="554711" y="13855"/>
                </a:lnTo>
                <a:lnTo>
                  <a:pt x="760806" y="69100"/>
                </a:lnTo>
                <a:lnTo>
                  <a:pt x="759281" y="74790"/>
                </a:lnTo>
                <a:lnTo>
                  <a:pt x="732980" y="74790"/>
                </a:lnTo>
                <a:lnTo>
                  <a:pt x="729691" y="87059"/>
                </a:lnTo>
                <a:close/>
              </a:path>
              <a:path w="761364" h="561339">
                <a:moveTo>
                  <a:pt x="741959" y="90347"/>
                </a:moveTo>
                <a:lnTo>
                  <a:pt x="729691" y="87059"/>
                </a:lnTo>
                <a:lnTo>
                  <a:pt x="732980" y="74790"/>
                </a:lnTo>
                <a:lnTo>
                  <a:pt x="741959" y="90347"/>
                </a:lnTo>
                <a:close/>
              </a:path>
              <a:path w="761364" h="561339">
                <a:moveTo>
                  <a:pt x="755110" y="90347"/>
                </a:moveTo>
                <a:lnTo>
                  <a:pt x="741959" y="90347"/>
                </a:lnTo>
                <a:lnTo>
                  <a:pt x="732980" y="74790"/>
                </a:lnTo>
                <a:lnTo>
                  <a:pt x="759281" y="74790"/>
                </a:lnTo>
                <a:lnTo>
                  <a:pt x="755110" y="90347"/>
                </a:lnTo>
                <a:close/>
              </a:path>
              <a:path w="761364" h="561339">
                <a:moveTo>
                  <a:pt x="557860" y="94995"/>
                </a:moveTo>
                <a:lnTo>
                  <a:pt x="551510" y="83995"/>
                </a:lnTo>
                <a:lnTo>
                  <a:pt x="562508" y="77647"/>
                </a:lnTo>
                <a:lnTo>
                  <a:pt x="557860" y="94995"/>
                </a:lnTo>
                <a:close/>
              </a:path>
              <a:path w="761364" h="561339">
                <a:moveTo>
                  <a:pt x="583258" y="94995"/>
                </a:moveTo>
                <a:lnTo>
                  <a:pt x="557860" y="94995"/>
                </a:lnTo>
                <a:lnTo>
                  <a:pt x="562508" y="77647"/>
                </a:lnTo>
                <a:lnTo>
                  <a:pt x="577173" y="77647"/>
                </a:lnTo>
                <a:lnTo>
                  <a:pt x="586206" y="93294"/>
                </a:lnTo>
                <a:lnTo>
                  <a:pt x="583258" y="94995"/>
                </a:lnTo>
                <a:close/>
              </a:path>
              <a:path w="761364" h="561339">
                <a:moveTo>
                  <a:pt x="91706" y="561213"/>
                </a:moveTo>
                <a:lnTo>
                  <a:pt x="0" y="402323"/>
                </a:lnTo>
                <a:lnTo>
                  <a:pt x="551510" y="83995"/>
                </a:lnTo>
                <a:lnTo>
                  <a:pt x="557860" y="94995"/>
                </a:lnTo>
                <a:lnTo>
                  <a:pt x="583258" y="94995"/>
                </a:lnTo>
                <a:lnTo>
                  <a:pt x="53754" y="400621"/>
                </a:lnTo>
                <a:lnTo>
                  <a:pt x="28346" y="400621"/>
                </a:lnTo>
                <a:lnTo>
                  <a:pt x="23698" y="417969"/>
                </a:lnTo>
                <a:lnTo>
                  <a:pt x="38358" y="417969"/>
                </a:lnTo>
                <a:lnTo>
                  <a:pt x="101005" y="526516"/>
                </a:lnTo>
                <a:lnTo>
                  <a:pt x="90004" y="532866"/>
                </a:lnTo>
                <a:lnTo>
                  <a:pt x="107353" y="537514"/>
                </a:lnTo>
                <a:lnTo>
                  <a:pt x="132764" y="537514"/>
                </a:lnTo>
                <a:lnTo>
                  <a:pt x="91706" y="561213"/>
                </a:lnTo>
                <a:close/>
              </a:path>
              <a:path w="761364" h="561339">
                <a:moveTo>
                  <a:pt x="701407" y="290690"/>
                </a:moveTo>
                <a:lnTo>
                  <a:pt x="675106" y="290690"/>
                </a:lnTo>
                <a:lnTo>
                  <a:pt x="698372" y="287629"/>
                </a:lnTo>
                <a:lnTo>
                  <a:pt x="683044" y="261077"/>
                </a:lnTo>
                <a:lnTo>
                  <a:pt x="729691" y="87059"/>
                </a:lnTo>
                <a:lnTo>
                  <a:pt x="741959" y="90347"/>
                </a:lnTo>
                <a:lnTo>
                  <a:pt x="755110" y="90347"/>
                </a:lnTo>
                <a:lnTo>
                  <a:pt x="701407" y="290690"/>
                </a:lnTo>
                <a:close/>
              </a:path>
              <a:path w="761364" h="561339">
                <a:moveTo>
                  <a:pt x="132764" y="537514"/>
                </a:moveTo>
                <a:lnTo>
                  <a:pt x="107353" y="537514"/>
                </a:lnTo>
                <a:lnTo>
                  <a:pt x="101005" y="526516"/>
                </a:lnTo>
                <a:lnTo>
                  <a:pt x="652513" y="208191"/>
                </a:lnTo>
                <a:lnTo>
                  <a:pt x="666194" y="231889"/>
                </a:lnTo>
                <a:lnTo>
                  <a:pt x="636866" y="231889"/>
                </a:lnTo>
                <a:lnTo>
                  <a:pt x="643215" y="242886"/>
                </a:lnTo>
                <a:lnTo>
                  <a:pt x="132764" y="537514"/>
                </a:lnTo>
                <a:close/>
              </a:path>
              <a:path w="761364" h="561339">
                <a:moveTo>
                  <a:pt x="643215" y="242886"/>
                </a:moveTo>
                <a:lnTo>
                  <a:pt x="636866" y="231889"/>
                </a:lnTo>
                <a:lnTo>
                  <a:pt x="654215" y="236537"/>
                </a:lnTo>
                <a:lnTo>
                  <a:pt x="643215" y="242886"/>
                </a:lnTo>
                <a:close/>
              </a:path>
              <a:path w="761364" h="561339">
                <a:moveTo>
                  <a:pt x="691705" y="326885"/>
                </a:moveTo>
                <a:lnTo>
                  <a:pt x="643215" y="242886"/>
                </a:lnTo>
                <a:lnTo>
                  <a:pt x="654215" y="236537"/>
                </a:lnTo>
                <a:lnTo>
                  <a:pt x="636866" y="231889"/>
                </a:lnTo>
                <a:lnTo>
                  <a:pt x="666194" y="231889"/>
                </a:lnTo>
                <a:lnTo>
                  <a:pt x="683044" y="261077"/>
                </a:lnTo>
                <a:lnTo>
                  <a:pt x="675106" y="290690"/>
                </a:lnTo>
                <a:lnTo>
                  <a:pt x="701407" y="290690"/>
                </a:lnTo>
                <a:lnTo>
                  <a:pt x="691705" y="326885"/>
                </a:lnTo>
                <a:close/>
              </a:path>
              <a:path w="761364" h="561339">
                <a:moveTo>
                  <a:pt x="675106" y="290690"/>
                </a:moveTo>
                <a:lnTo>
                  <a:pt x="683044" y="261077"/>
                </a:lnTo>
                <a:lnTo>
                  <a:pt x="698372" y="287629"/>
                </a:lnTo>
                <a:lnTo>
                  <a:pt x="675106" y="290690"/>
                </a:lnTo>
                <a:close/>
              </a:path>
              <a:path w="761364" h="561339">
                <a:moveTo>
                  <a:pt x="23698" y="417969"/>
                </a:moveTo>
                <a:lnTo>
                  <a:pt x="28346" y="400621"/>
                </a:lnTo>
                <a:lnTo>
                  <a:pt x="34695" y="411622"/>
                </a:lnTo>
                <a:lnTo>
                  <a:pt x="23698" y="417969"/>
                </a:lnTo>
                <a:close/>
              </a:path>
              <a:path w="761364" h="561339">
                <a:moveTo>
                  <a:pt x="34695" y="411622"/>
                </a:moveTo>
                <a:lnTo>
                  <a:pt x="28346" y="400621"/>
                </a:lnTo>
                <a:lnTo>
                  <a:pt x="53754" y="400621"/>
                </a:lnTo>
                <a:lnTo>
                  <a:pt x="34695" y="411622"/>
                </a:lnTo>
                <a:close/>
              </a:path>
              <a:path w="761364" h="561339">
                <a:moveTo>
                  <a:pt x="38358" y="417969"/>
                </a:moveTo>
                <a:lnTo>
                  <a:pt x="23698" y="417969"/>
                </a:lnTo>
                <a:lnTo>
                  <a:pt x="34695" y="411622"/>
                </a:lnTo>
                <a:lnTo>
                  <a:pt x="38358" y="417969"/>
                </a:lnTo>
                <a:close/>
              </a:path>
              <a:path w="761364" h="561339">
                <a:moveTo>
                  <a:pt x="107353" y="537514"/>
                </a:moveTo>
                <a:lnTo>
                  <a:pt x="90004" y="532866"/>
                </a:lnTo>
                <a:lnTo>
                  <a:pt x="101005" y="526516"/>
                </a:lnTo>
                <a:lnTo>
                  <a:pt x="107353" y="537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132" y="974496"/>
            <a:ext cx="2015489" cy="114300"/>
          </a:xfrm>
          <a:custGeom>
            <a:avLst/>
            <a:gdLst/>
            <a:ahLst/>
            <a:cxnLst/>
            <a:rect l="l" t="t" r="r" b="b"/>
            <a:pathLst>
              <a:path w="2015489" h="114300">
                <a:moveTo>
                  <a:pt x="1976890" y="76212"/>
                </a:moveTo>
                <a:lnTo>
                  <a:pt x="1929206" y="76212"/>
                </a:lnTo>
                <a:lnTo>
                  <a:pt x="1929231" y="38112"/>
                </a:lnTo>
                <a:lnTo>
                  <a:pt x="1900656" y="38095"/>
                </a:lnTo>
                <a:lnTo>
                  <a:pt x="1900682" y="0"/>
                </a:lnTo>
                <a:lnTo>
                  <a:pt x="2014943" y="57213"/>
                </a:lnTo>
                <a:lnTo>
                  <a:pt x="1976890" y="76212"/>
                </a:lnTo>
                <a:close/>
              </a:path>
              <a:path w="2015489" h="114300">
                <a:moveTo>
                  <a:pt x="1900631" y="76195"/>
                </a:moveTo>
                <a:lnTo>
                  <a:pt x="0" y="75018"/>
                </a:lnTo>
                <a:lnTo>
                  <a:pt x="25" y="36918"/>
                </a:lnTo>
                <a:lnTo>
                  <a:pt x="1900656" y="38095"/>
                </a:lnTo>
                <a:lnTo>
                  <a:pt x="1900631" y="76195"/>
                </a:lnTo>
                <a:close/>
              </a:path>
              <a:path w="2015489" h="114300">
                <a:moveTo>
                  <a:pt x="1929206" y="76212"/>
                </a:moveTo>
                <a:lnTo>
                  <a:pt x="1900631" y="76195"/>
                </a:lnTo>
                <a:lnTo>
                  <a:pt x="1900656" y="38095"/>
                </a:lnTo>
                <a:lnTo>
                  <a:pt x="1929231" y="38112"/>
                </a:lnTo>
                <a:lnTo>
                  <a:pt x="1929206" y="76212"/>
                </a:lnTo>
                <a:close/>
              </a:path>
              <a:path w="2015489" h="114300">
                <a:moveTo>
                  <a:pt x="1900605" y="114300"/>
                </a:moveTo>
                <a:lnTo>
                  <a:pt x="1900631" y="76195"/>
                </a:lnTo>
                <a:lnTo>
                  <a:pt x="1976890" y="76212"/>
                </a:lnTo>
                <a:lnTo>
                  <a:pt x="190060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7587" y="74957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203" y="579119"/>
            <a:ext cx="195072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155" y="548703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04897" y="104913"/>
                </a:moveTo>
                <a:lnTo>
                  <a:pt x="127431" y="0"/>
                </a:lnTo>
                <a:lnTo>
                  <a:pt x="134213" y="31572"/>
                </a:lnTo>
                <a:lnTo>
                  <a:pt x="121221" y="31572"/>
                </a:lnTo>
                <a:lnTo>
                  <a:pt x="127431" y="60486"/>
                </a:lnTo>
                <a:lnTo>
                  <a:pt x="118074" y="104051"/>
                </a:lnTo>
                <a:lnTo>
                  <a:pt x="108915" y="104051"/>
                </a:lnTo>
                <a:lnTo>
                  <a:pt x="104897" y="104913"/>
                </a:lnTo>
                <a:close/>
              </a:path>
              <a:path w="255269" h="255270">
                <a:moveTo>
                  <a:pt x="127431" y="60486"/>
                </a:moveTo>
                <a:lnTo>
                  <a:pt x="121221" y="31572"/>
                </a:lnTo>
                <a:lnTo>
                  <a:pt x="133642" y="31572"/>
                </a:lnTo>
                <a:lnTo>
                  <a:pt x="127431" y="60486"/>
                </a:lnTo>
                <a:close/>
              </a:path>
              <a:path w="255269" h="255270">
                <a:moveTo>
                  <a:pt x="194377" y="127431"/>
                </a:moveTo>
                <a:lnTo>
                  <a:pt x="139268" y="115595"/>
                </a:lnTo>
                <a:lnTo>
                  <a:pt x="127431" y="60486"/>
                </a:lnTo>
                <a:lnTo>
                  <a:pt x="133642" y="31572"/>
                </a:lnTo>
                <a:lnTo>
                  <a:pt x="134213" y="31572"/>
                </a:lnTo>
                <a:lnTo>
                  <a:pt x="149780" y="104051"/>
                </a:lnTo>
                <a:lnTo>
                  <a:pt x="145948" y="104051"/>
                </a:lnTo>
                <a:lnTo>
                  <a:pt x="150825" y="108915"/>
                </a:lnTo>
                <a:lnTo>
                  <a:pt x="168607" y="108915"/>
                </a:lnTo>
                <a:lnTo>
                  <a:pt x="225933" y="121221"/>
                </a:lnTo>
                <a:lnTo>
                  <a:pt x="223291" y="121221"/>
                </a:lnTo>
                <a:lnTo>
                  <a:pt x="194377" y="127431"/>
                </a:lnTo>
                <a:close/>
              </a:path>
              <a:path w="255269" h="255270">
                <a:moveTo>
                  <a:pt x="104038" y="108915"/>
                </a:moveTo>
                <a:lnTo>
                  <a:pt x="104897" y="104913"/>
                </a:lnTo>
                <a:lnTo>
                  <a:pt x="108915" y="104051"/>
                </a:lnTo>
                <a:lnTo>
                  <a:pt x="104038" y="108915"/>
                </a:lnTo>
                <a:close/>
              </a:path>
              <a:path w="255269" h="255270">
                <a:moveTo>
                  <a:pt x="117030" y="108915"/>
                </a:moveTo>
                <a:lnTo>
                  <a:pt x="104038" y="108915"/>
                </a:lnTo>
                <a:lnTo>
                  <a:pt x="108915" y="104051"/>
                </a:lnTo>
                <a:lnTo>
                  <a:pt x="118074" y="104051"/>
                </a:lnTo>
                <a:lnTo>
                  <a:pt x="117030" y="108915"/>
                </a:lnTo>
                <a:close/>
              </a:path>
              <a:path w="255269" h="255270">
                <a:moveTo>
                  <a:pt x="150825" y="108915"/>
                </a:moveTo>
                <a:lnTo>
                  <a:pt x="145948" y="104051"/>
                </a:lnTo>
                <a:lnTo>
                  <a:pt x="149965" y="104913"/>
                </a:lnTo>
                <a:lnTo>
                  <a:pt x="150825" y="108915"/>
                </a:lnTo>
                <a:close/>
              </a:path>
              <a:path w="255269" h="255270">
                <a:moveTo>
                  <a:pt x="149965" y="104913"/>
                </a:moveTo>
                <a:lnTo>
                  <a:pt x="145948" y="104051"/>
                </a:lnTo>
                <a:lnTo>
                  <a:pt x="149780" y="104051"/>
                </a:lnTo>
                <a:lnTo>
                  <a:pt x="149965" y="104913"/>
                </a:lnTo>
                <a:close/>
              </a:path>
              <a:path w="255269" h="255270">
                <a:moveTo>
                  <a:pt x="104900" y="149962"/>
                </a:moveTo>
                <a:lnTo>
                  <a:pt x="0" y="127431"/>
                </a:lnTo>
                <a:lnTo>
                  <a:pt x="104897" y="104913"/>
                </a:lnTo>
                <a:lnTo>
                  <a:pt x="104038" y="108915"/>
                </a:lnTo>
                <a:lnTo>
                  <a:pt x="117030" y="108915"/>
                </a:lnTo>
                <a:lnTo>
                  <a:pt x="115595" y="115595"/>
                </a:lnTo>
                <a:lnTo>
                  <a:pt x="89400" y="121221"/>
                </a:lnTo>
                <a:lnTo>
                  <a:pt x="31572" y="121221"/>
                </a:lnTo>
                <a:lnTo>
                  <a:pt x="31572" y="133642"/>
                </a:lnTo>
                <a:lnTo>
                  <a:pt x="89400" y="133642"/>
                </a:lnTo>
                <a:lnTo>
                  <a:pt x="115595" y="139268"/>
                </a:lnTo>
                <a:lnTo>
                  <a:pt x="117030" y="145948"/>
                </a:lnTo>
                <a:lnTo>
                  <a:pt x="104038" y="145948"/>
                </a:lnTo>
                <a:lnTo>
                  <a:pt x="104900" y="149962"/>
                </a:lnTo>
                <a:close/>
              </a:path>
              <a:path w="255269" h="255270">
                <a:moveTo>
                  <a:pt x="168607" y="108915"/>
                </a:moveTo>
                <a:lnTo>
                  <a:pt x="150825" y="108915"/>
                </a:lnTo>
                <a:lnTo>
                  <a:pt x="149965" y="104913"/>
                </a:lnTo>
                <a:lnTo>
                  <a:pt x="168607" y="108915"/>
                </a:lnTo>
                <a:close/>
              </a:path>
              <a:path w="255269" h="255270">
                <a:moveTo>
                  <a:pt x="31572" y="133642"/>
                </a:moveTo>
                <a:lnTo>
                  <a:pt x="31572" y="121221"/>
                </a:lnTo>
                <a:lnTo>
                  <a:pt x="60486" y="127431"/>
                </a:lnTo>
                <a:lnTo>
                  <a:pt x="31572" y="133642"/>
                </a:lnTo>
                <a:close/>
              </a:path>
              <a:path w="255269" h="255270">
                <a:moveTo>
                  <a:pt x="60486" y="127431"/>
                </a:moveTo>
                <a:lnTo>
                  <a:pt x="31572" y="121221"/>
                </a:lnTo>
                <a:lnTo>
                  <a:pt x="89400" y="121221"/>
                </a:lnTo>
                <a:lnTo>
                  <a:pt x="60486" y="127431"/>
                </a:lnTo>
                <a:close/>
              </a:path>
              <a:path w="255269" h="255270">
                <a:moveTo>
                  <a:pt x="223291" y="133642"/>
                </a:moveTo>
                <a:lnTo>
                  <a:pt x="194377" y="127431"/>
                </a:lnTo>
                <a:lnTo>
                  <a:pt x="223291" y="121221"/>
                </a:lnTo>
                <a:lnTo>
                  <a:pt x="223291" y="133642"/>
                </a:lnTo>
                <a:close/>
              </a:path>
              <a:path w="255269" h="255270">
                <a:moveTo>
                  <a:pt x="225949" y="133642"/>
                </a:moveTo>
                <a:lnTo>
                  <a:pt x="223291" y="133642"/>
                </a:lnTo>
                <a:lnTo>
                  <a:pt x="223291" y="121221"/>
                </a:lnTo>
                <a:lnTo>
                  <a:pt x="225933" y="121221"/>
                </a:lnTo>
                <a:lnTo>
                  <a:pt x="254863" y="127431"/>
                </a:lnTo>
                <a:lnTo>
                  <a:pt x="225949" y="133642"/>
                </a:lnTo>
                <a:close/>
              </a:path>
              <a:path w="255269" h="255270">
                <a:moveTo>
                  <a:pt x="89400" y="133642"/>
                </a:moveTo>
                <a:lnTo>
                  <a:pt x="31572" y="133642"/>
                </a:lnTo>
                <a:lnTo>
                  <a:pt x="60486" y="127431"/>
                </a:lnTo>
                <a:lnTo>
                  <a:pt x="89400" y="133642"/>
                </a:lnTo>
                <a:close/>
              </a:path>
              <a:path w="255269" h="255270">
                <a:moveTo>
                  <a:pt x="134214" y="223291"/>
                </a:moveTo>
                <a:lnTo>
                  <a:pt x="133642" y="223291"/>
                </a:lnTo>
                <a:lnTo>
                  <a:pt x="127431" y="194377"/>
                </a:lnTo>
                <a:lnTo>
                  <a:pt x="139268" y="139268"/>
                </a:lnTo>
                <a:lnTo>
                  <a:pt x="194377" y="127431"/>
                </a:lnTo>
                <a:lnTo>
                  <a:pt x="223291" y="133642"/>
                </a:lnTo>
                <a:lnTo>
                  <a:pt x="225949" y="133642"/>
                </a:lnTo>
                <a:lnTo>
                  <a:pt x="168653" y="145948"/>
                </a:lnTo>
                <a:lnTo>
                  <a:pt x="150825" y="145948"/>
                </a:lnTo>
                <a:lnTo>
                  <a:pt x="145948" y="150825"/>
                </a:lnTo>
                <a:lnTo>
                  <a:pt x="149777" y="150825"/>
                </a:lnTo>
                <a:lnTo>
                  <a:pt x="134214" y="223291"/>
                </a:lnTo>
                <a:close/>
              </a:path>
              <a:path w="255269" h="255270">
                <a:moveTo>
                  <a:pt x="108915" y="150825"/>
                </a:moveTo>
                <a:lnTo>
                  <a:pt x="104900" y="149962"/>
                </a:lnTo>
                <a:lnTo>
                  <a:pt x="104038" y="145948"/>
                </a:lnTo>
                <a:lnTo>
                  <a:pt x="108915" y="150825"/>
                </a:lnTo>
                <a:close/>
              </a:path>
              <a:path w="255269" h="255270">
                <a:moveTo>
                  <a:pt x="118077" y="150825"/>
                </a:moveTo>
                <a:lnTo>
                  <a:pt x="108915" y="150825"/>
                </a:lnTo>
                <a:lnTo>
                  <a:pt x="104038" y="145948"/>
                </a:lnTo>
                <a:lnTo>
                  <a:pt x="117030" y="145948"/>
                </a:lnTo>
                <a:lnTo>
                  <a:pt x="118077" y="150825"/>
                </a:lnTo>
                <a:close/>
              </a:path>
              <a:path w="255269" h="255270">
                <a:moveTo>
                  <a:pt x="145948" y="150825"/>
                </a:moveTo>
                <a:lnTo>
                  <a:pt x="150825" y="145948"/>
                </a:lnTo>
                <a:lnTo>
                  <a:pt x="149963" y="149962"/>
                </a:lnTo>
                <a:lnTo>
                  <a:pt x="145948" y="150825"/>
                </a:lnTo>
                <a:close/>
              </a:path>
              <a:path w="255269" h="255270">
                <a:moveTo>
                  <a:pt x="149963" y="149962"/>
                </a:moveTo>
                <a:lnTo>
                  <a:pt x="150825" y="145948"/>
                </a:lnTo>
                <a:lnTo>
                  <a:pt x="168653" y="145948"/>
                </a:lnTo>
                <a:lnTo>
                  <a:pt x="149963" y="149962"/>
                </a:lnTo>
                <a:close/>
              </a:path>
              <a:path w="255269" h="255270">
                <a:moveTo>
                  <a:pt x="127431" y="254876"/>
                </a:moveTo>
                <a:lnTo>
                  <a:pt x="104900" y="149962"/>
                </a:lnTo>
                <a:lnTo>
                  <a:pt x="108915" y="150825"/>
                </a:lnTo>
                <a:lnTo>
                  <a:pt x="118077" y="150825"/>
                </a:lnTo>
                <a:lnTo>
                  <a:pt x="127431" y="194377"/>
                </a:lnTo>
                <a:lnTo>
                  <a:pt x="121221" y="223291"/>
                </a:lnTo>
                <a:lnTo>
                  <a:pt x="134214" y="223291"/>
                </a:lnTo>
                <a:lnTo>
                  <a:pt x="127431" y="254876"/>
                </a:lnTo>
                <a:close/>
              </a:path>
              <a:path w="255269" h="255270">
                <a:moveTo>
                  <a:pt x="149777" y="150825"/>
                </a:moveTo>
                <a:lnTo>
                  <a:pt x="145948" y="150825"/>
                </a:lnTo>
                <a:lnTo>
                  <a:pt x="149963" y="149962"/>
                </a:lnTo>
                <a:lnTo>
                  <a:pt x="149777" y="150825"/>
                </a:lnTo>
                <a:close/>
              </a:path>
              <a:path w="255269" h="255270">
                <a:moveTo>
                  <a:pt x="133642" y="223291"/>
                </a:moveTo>
                <a:lnTo>
                  <a:pt x="121221" y="223291"/>
                </a:lnTo>
                <a:lnTo>
                  <a:pt x="127431" y="194377"/>
                </a:lnTo>
                <a:lnTo>
                  <a:pt x="133642" y="2232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1367" y="74957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0146" y="566394"/>
            <a:ext cx="231927" cy="23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462" y="74552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9660" y="574548"/>
            <a:ext cx="195072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0030" y="544652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04913" y="104910"/>
                </a:moveTo>
                <a:lnTo>
                  <a:pt x="127431" y="0"/>
                </a:lnTo>
                <a:lnTo>
                  <a:pt x="134214" y="31584"/>
                </a:lnTo>
                <a:lnTo>
                  <a:pt x="121221" y="31584"/>
                </a:lnTo>
                <a:lnTo>
                  <a:pt x="127431" y="60499"/>
                </a:lnTo>
                <a:lnTo>
                  <a:pt x="118077" y="104051"/>
                </a:lnTo>
                <a:lnTo>
                  <a:pt x="108915" y="104051"/>
                </a:lnTo>
                <a:lnTo>
                  <a:pt x="104913" y="104910"/>
                </a:lnTo>
                <a:close/>
              </a:path>
              <a:path w="255269" h="255270">
                <a:moveTo>
                  <a:pt x="127431" y="60499"/>
                </a:moveTo>
                <a:lnTo>
                  <a:pt x="121221" y="31584"/>
                </a:lnTo>
                <a:lnTo>
                  <a:pt x="133642" y="31584"/>
                </a:lnTo>
                <a:lnTo>
                  <a:pt x="127431" y="60499"/>
                </a:lnTo>
                <a:close/>
              </a:path>
              <a:path w="255269" h="255270">
                <a:moveTo>
                  <a:pt x="194386" y="127438"/>
                </a:moveTo>
                <a:lnTo>
                  <a:pt x="139268" y="115608"/>
                </a:lnTo>
                <a:lnTo>
                  <a:pt x="127431" y="60499"/>
                </a:lnTo>
                <a:lnTo>
                  <a:pt x="133642" y="31584"/>
                </a:lnTo>
                <a:lnTo>
                  <a:pt x="134214" y="31584"/>
                </a:lnTo>
                <a:lnTo>
                  <a:pt x="149777" y="104051"/>
                </a:lnTo>
                <a:lnTo>
                  <a:pt x="145948" y="104051"/>
                </a:lnTo>
                <a:lnTo>
                  <a:pt x="150825" y="108927"/>
                </a:lnTo>
                <a:lnTo>
                  <a:pt x="168668" y="108927"/>
                </a:lnTo>
                <a:lnTo>
                  <a:pt x="226002" y="121234"/>
                </a:lnTo>
                <a:lnTo>
                  <a:pt x="223291" y="121234"/>
                </a:lnTo>
                <a:lnTo>
                  <a:pt x="194386" y="127438"/>
                </a:lnTo>
                <a:close/>
              </a:path>
              <a:path w="255269" h="255270">
                <a:moveTo>
                  <a:pt x="104051" y="108927"/>
                </a:moveTo>
                <a:lnTo>
                  <a:pt x="104913" y="104910"/>
                </a:lnTo>
                <a:lnTo>
                  <a:pt x="108915" y="104051"/>
                </a:lnTo>
                <a:lnTo>
                  <a:pt x="104051" y="108927"/>
                </a:lnTo>
                <a:close/>
              </a:path>
              <a:path w="255269" h="255270">
                <a:moveTo>
                  <a:pt x="117030" y="108927"/>
                </a:moveTo>
                <a:lnTo>
                  <a:pt x="104051" y="108927"/>
                </a:lnTo>
                <a:lnTo>
                  <a:pt x="108915" y="104051"/>
                </a:lnTo>
                <a:lnTo>
                  <a:pt x="118077" y="104051"/>
                </a:lnTo>
                <a:lnTo>
                  <a:pt x="117030" y="108927"/>
                </a:lnTo>
                <a:close/>
              </a:path>
              <a:path w="255269" h="255270">
                <a:moveTo>
                  <a:pt x="150825" y="108927"/>
                </a:moveTo>
                <a:lnTo>
                  <a:pt x="145948" y="104051"/>
                </a:lnTo>
                <a:lnTo>
                  <a:pt x="149962" y="104912"/>
                </a:lnTo>
                <a:lnTo>
                  <a:pt x="150825" y="108927"/>
                </a:lnTo>
                <a:close/>
              </a:path>
              <a:path w="255269" h="255270">
                <a:moveTo>
                  <a:pt x="149962" y="104912"/>
                </a:moveTo>
                <a:lnTo>
                  <a:pt x="145948" y="104051"/>
                </a:lnTo>
                <a:lnTo>
                  <a:pt x="149777" y="104051"/>
                </a:lnTo>
                <a:lnTo>
                  <a:pt x="149962" y="104912"/>
                </a:lnTo>
                <a:close/>
              </a:path>
              <a:path w="255269" h="255270">
                <a:moveTo>
                  <a:pt x="104913" y="149965"/>
                </a:moveTo>
                <a:lnTo>
                  <a:pt x="0" y="127431"/>
                </a:lnTo>
                <a:lnTo>
                  <a:pt x="104913" y="104910"/>
                </a:lnTo>
                <a:lnTo>
                  <a:pt x="104051" y="108927"/>
                </a:lnTo>
                <a:lnTo>
                  <a:pt x="117030" y="108927"/>
                </a:lnTo>
                <a:lnTo>
                  <a:pt x="115595" y="115608"/>
                </a:lnTo>
                <a:lnTo>
                  <a:pt x="89382" y="121234"/>
                </a:lnTo>
                <a:lnTo>
                  <a:pt x="31572" y="121234"/>
                </a:lnTo>
                <a:lnTo>
                  <a:pt x="31572" y="133642"/>
                </a:lnTo>
                <a:lnTo>
                  <a:pt x="89382" y="133642"/>
                </a:lnTo>
                <a:lnTo>
                  <a:pt x="115595" y="139268"/>
                </a:lnTo>
                <a:lnTo>
                  <a:pt x="117030" y="145948"/>
                </a:lnTo>
                <a:lnTo>
                  <a:pt x="104051" y="145948"/>
                </a:lnTo>
                <a:lnTo>
                  <a:pt x="104913" y="149965"/>
                </a:lnTo>
                <a:close/>
              </a:path>
              <a:path w="255269" h="255270">
                <a:moveTo>
                  <a:pt x="168668" y="108927"/>
                </a:moveTo>
                <a:lnTo>
                  <a:pt x="150825" y="108927"/>
                </a:lnTo>
                <a:lnTo>
                  <a:pt x="149962" y="104912"/>
                </a:lnTo>
                <a:lnTo>
                  <a:pt x="168668" y="108927"/>
                </a:lnTo>
                <a:close/>
              </a:path>
              <a:path w="255269" h="255270">
                <a:moveTo>
                  <a:pt x="31572" y="133642"/>
                </a:moveTo>
                <a:lnTo>
                  <a:pt x="31572" y="121234"/>
                </a:lnTo>
                <a:lnTo>
                  <a:pt x="60477" y="127438"/>
                </a:lnTo>
                <a:lnTo>
                  <a:pt x="31572" y="133642"/>
                </a:lnTo>
                <a:close/>
              </a:path>
              <a:path w="255269" h="255270">
                <a:moveTo>
                  <a:pt x="60477" y="127438"/>
                </a:moveTo>
                <a:lnTo>
                  <a:pt x="31572" y="121234"/>
                </a:lnTo>
                <a:lnTo>
                  <a:pt x="89382" y="121234"/>
                </a:lnTo>
                <a:lnTo>
                  <a:pt x="60477" y="127438"/>
                </a:lnTo>
                <a:close/>
              </a:path>
              <a:path w="255269" h="255270">
                <a:moveTo>
                  <a:pt x="223291" y="133642"/>
                </a:moveTo>
                <a:lnTo>
                  <a:pt x="194386" y="127438"/>
                </a:lnTo>
                <a:lnTo>
                  <a:pt x="223291" y="121234"/>
                </a:lnTo>
                <a:lnTo>
                  <a:pt x="223291" y="133642"/>
                </a:lnTo>
                <a:close/>
              </a:path>
              <a:path w="255269" h="255270">
                <a:moveTo>
                  <a:pt x="225958" y="133642"/>
                </a:moveTo>
                <a:lnTo>
                  <a:pt x="223291" y="133642"/>
                </a:lnTo>
                <a:lnTo>
                  <a:pt x="223291" y="121234"/>
                </a:lnTo>
                <a:lnTo>
                  <a:pt x="226002" y="121234"/>
                </a:lnTo>
                <a:lnTo>
                  <a:pt x="254876" y="127431"/>
                </a:lnTo>
                <a:lnTo>
                  <a:pt x="225958" y="133642"/>
                </a:lnTo>
                <a:close/>
              </a:path>
              <a:path w="255269" h="255270">
                <a:moveTo>
                  <a:pt x="89382" y="133642"/>
                </a:moveTo>
                <a:lnTo>
                  <a:pt x="31572" y="133642"/>
                </a:lnTo>
                <a:lnTo>
                  <a:pt x="60477" y="127438"/>
                </a:lnTo>
                <a:lnTo>
                  <a:pt x="89382" y="133642"/>
                </a:lnTo>
                <a:close/>
              </a:path>
              <a:path w="255269" h="255270">
                <a:moveTo>
                  <a:pt x="134214" y="223291"/>
                </a:moveTo>
                <a:lnTo>
                  <a:pt x="133642" y="223291"/>
                </a:lnTo>
                <a:lnTo>
                  <a:pt x="127431" y="194377"/>
                </a:lnTo>
                <a:lnTo>
                  <a:pt x="139268" y="139268"/>
                </a:lnTo>
                <a:lnTo>
                  <a:pt x="194386" y="127438"/>
                </a:lnTo>
                <a:lnTo>
                  <a:pt x="223291" y="133642"/>
                </a:lnTo>
                <a:lnTo>
                  <a:pt x="225958" y="133642"/>
                </a:lnTo>
                <a:lnTo>
                  <a:pt x="168656" y="145948"/>
                </a:lnTo>
                <a:lnTo>
                  <a:pt x="150825" y="145948"/>
                </a:lnTo>
                <a:lnTo>
                  <a:pt x="145948" y="150825"/>
                </a:lnTo>
                <a:lnTo>
                  <a:pt x="149777" y="150825"/>
                </a:lnTo>
                <a:lnTo>
                  <a:pt x="134214" y="223291"/>
                </a:lnTo>
                <a:close/>
              </a:path>
              <a:path w="255269" h="255270">
                <a:moveTo>
                  <a:pt x="108915" y="150825"/>
                </a:moveTo>
                <a:lnTo>
                  <a:pt x="104912" y="149963"/>
                </a:lnTo>
                <a:lnTo>
                  <a:pt x="104051" y="145948"/>
                </a:lnTo>
                <a:lnTo>
                  <a:pt x="108915" y="150825"/>
                </a:lnTo>
                <a:close/>
              </a:path>
              <a:path w="255269" h="255270">
                <a:moveTo>
                  <a:pt x="118077" y="150825"/>
                </a:moveTo>
                <a:lnTo>
                  <a:pt x="108915" y="150825"/>
                </a:lnTo>
                <a:lnTo>
                  <a:pt x="104051" y="145948"/>
                </a:lnTo>
                <a:lnTo>
                  <a:pt x="117030" y="145948"/>
                </a:lnTo>
                <a:lnTo>
                  <a:pt x="118077" y="150825"/>
                </a:lnTo>
                <a:close/>
              </a:path>
              <a:path w="255269" h="255270">
                <a:moveTo>
                  <a:pt x="145948" y="150825"/>
                </a:moveTo>
                <a:lnTo>
                  <a:pt x="150825" y="145948"/>
                </a:lnTo>
                <a:lnTo>
                  <a:pt x="149950" y="149965"/>
                </a:lnTo>
                <a:lnTo>
                  <a:pt x="145948" y="150825"/>
                </a:lnTo>
                <a:close/>
              </a:path>
              <a:path w="255269" h="255270">
                <a:moveTo>
                  <a:pt x="149963" y="149963"/>
                </a:moveTo>
                <a:lnTo>
                  <a:pt x="150825" y="145948"/>
                </a:lnTo>
                <a:lnTo>
                  <a:pt x="168656" y="145948"/>
                </a:lnTo>
                <a:lnTo>
                  <a:pt x="149963" y="149963"/>
                </a:lnTo>
                <a:close/>
              </a:path>
              <a:path w="255269" h="255270">
                <a:moveTo>
                  <a:pt x="149777" y="150825"/>
                </a:moveTo>
                <a:lnTo>
                  <a:pt x="145948" y="150825"/>
                </a:lnTo>
                <a:lnTo>
                  <a:pt x="149963" y="149963"/>
                </a:lnTo>
                <a:lnTo>
                  <a:pt x="149777" y="150825"/>
                </a:lnTo>
                <a:close/>
              </a:path>
              <a:path w="255269" h="255270">
                <a:moveTo>
                  <a:pt x="127431" y="254876"/>
                </a:moveTo>
                <a:lnTo>
                  <a:pt x="104913" y="149965"/>
                </a:lnTo>
                <a:lnTo>
                  <a:pt x="108915" y="150825"/>
                </a:lnTo>
                <a:lnTo>
                  <a:pt x="118077" y="150825"/>
                </a:lnTo>
                <a:lnTo>
                  <a:pt x="127431" y="194377"/>
                </a:lnTo>
                <a:lnTo>
                  <a:pt x="121221" y="223291"/>
                </a:lnTo>
                <a:lnTo>
                  <a:pt x="134214" y="223291"/>
                </a:lnTo>
                <a:lnTo>
                  <a:pt x="127431" y="254876"/>
                </a:lnTo>
                <a:close/>
              </a:path>
              <a:path w="255269" h="255270">
                <a:moveTo>
                  <a:pt x="133642" y="223291"/>
                </a:moveTo>
                <a:lnTo>
                  <a:pt x="121221" y="223291"/>
                </a:lnTo>
                <a:lnTo>
                  <a:pt x="127431" y="194377"/>
                </a:lnTo>
                <a:lnTo>
                  <a:pt x="133642" y="2232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7074" y="74421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0655" y="579119"/>
            <a:ext cx="195071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1077" y="549275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04913" y="104913"/>
                </a:moveTo>
                <a:lnTo>
                  <a:pt x="127444" y="0"/>
                </a:lnTo>
                <a:lnTo>
                  <a:pt x="134224" y="31584"/>
                </a:lnTo>
                <a:lnTo>
                  <a:pt x="121234" y="31584"/>
                </a:lnTo>
                <a:lnTo>
                  <a:pt x="127438" y="60490"/>
                </a:lnTo>
                <a:lnTo>
                  <a:pt x="118088" y="104051"/>
                </a:lnTo>
                <a:lnTo>
                  <a:pt x="108927" y="104051"/>
                </a:lnTo>
                <a:lnTo>
                  <a:pt x="104913" y="104913"/>
                </a:lnTo>
                <a:close/>
              </a:path>
              <a:path w="255269" h="255270">
                <a:moveTo>
                  <a:pt x="127438" y="60490"/>
                </a:moveTo>
                <a:lnTo>
                  <a:pt x="121234" y="31584"/>
                </a:lnTo>
                <a:lnTo>
                  <a:pt x="133642" y="31584"/>
                </a:lnTo>
                <a:lnTo>
                  <a:pt x="127438" y="60490"/>
                </a:lnTo>
                <a:close/>
              </a:path>
              <a:path w="255269" h="255270">
                <a:moveTo>
                  <a:pt x="194386" y="127438"/>
                </a:moveTo>
                <a:lnTo>
                  <a:pt x="139268" y="115608"/>
                </a:lnTo>
                <a:lnTo>
                  <a:pt x="127438" y="60490"/>
                </a:lnTo>
                <a:lnTo>
                  <a:pt x="133642" y="31584"/>
                </a:lnTo>
                <a:lnTo>
                  <a:pt x="134224" y="31584"/>
                </a:lnTo>
                <a:lnTo>
                  <a:pt x="149778" y="104051"/>
                </a:lnTo>
                <a:lnTo>
                  <a:pt x="145948" y="104051"/>
                </a:lnTo>
                <a:lnTo>
                  <a:pt x="150825" y="108927"/>
                </a:lnTo>
                <a:lnTo>
                  <a:pt x="168656" y="108927"/>
                </a:lnTo>
                <a:lnTo>
                  <a:pt x="225958" y="121234"/>
                </a:lnTo>
                <a:lnTo>
                  <a:pt x="223291" y="121234"/>
                </a:lnTo>
                <a:lnTo>
                  <a:pt x="194386" y="127438"/>
                </a:lnTo>
                <a:close/>
              </a:path>
              <a:path w="255269" h="255270">
                <a:moveTo>
                  <a:pt x="104051" y="108927"/>
                </a:moveTo>
                <a:lnTo>
                  <a:pt x="104913" y="104913"/>
                </a:lnTo>
                <a:lnTo>
                  <a:pt x="108927" y="104051"/>
                </a:lnTo>
                <a:lnTo>
                  <a:pt x="104051" y="108927"/>
                </a:lnTo>
                <a:close/>
              </a:path>
              <a:path w="255269" h="255270">
                <a:moveTo>
                  <a:pt x="117041" y="108927"/>
                </a:moveTo>
                <a:lnTo>
                  <a:pt x="104051" y="108927"/>
                </a:lnTo>
                <a:lnTo>
                  <a:pt x="108927" y="104051"/>
                </a:lnTo>
                <a:lnTo>
                  <a:pt x="118088" y="104051"/>
                </a:lnTo>
                <a:lnTo>
                  <a:pt x="117041" y="108927"/>
                </a:lnTo>
                <a:close/>
              </a:path>
              <a:path w="255269" h="255270">
                <a:moveTo>
                  <a:pt x="150825" y="108927"/>
                </a:moveTo>
                <a:lnTo>
                  <a:pt x="145948" y="104051"/>
                </a:lnTo>
                <a:lnTo>
                  <a:pt x="149963" y="104913"/>
                </a:lnTo>
                <a:lnTo>
                  <a:pt x="150825" y="108927"/>
                </a:lnTo>
                <a:close/>
              </a:path>
              <a:path w="255269" h="255270">
                <a:moveTo>
                  <a:pt x="149963" y="104913"/>
                </a:moveTo>
                <a:lnTo>
                  <a:pt x="145948" y="104051"/>
                </a:lnTo>
                <a:lnTo>
                  <a:pt x="149778" y="104051"/>
                </a:lnTo>
                <a:lnTo>
                  <a:pt x="149963" y="104913"/>
                </a:lnTo>
                <a:close/>
              </a:path>
              <a:path w="255269" h="255270">
                <a:moveTo>
                  <a:pt x="104913" y="149963"/>
                </a:moveTo>
                <a:lnTo>
                  <a:pt x="0" y="127444"/>
                </a:lnTo>
                <a:lnTo>
                  <a:pt x="104913" y="104913"/>
                </a:lnTo>
                <a:lnTo>
                  <a:pt x="104051" y="108927"/>
                </a:lnTo>
                <a:lnTo>
                  <a:pt x="117041" y="108927"/>
                </a:lnTo>
                <a:lnTo>
                  <a:pt x="115608" y="115608"/>
                </a:lnTo>
                <a:lnTo>
                  <a:pt x="89395" y="121234"/>
                </a:lnTo>
                <a:lnTo>
                  <a:pt x="31584" y="121234"/>
                </a:lnTo>
                <a:lnTo>
                  <a:pt x="31584" y="133642"/>
                </a:lnTo>
                <a:lnTo>
                  <a:pt x="89395" y="133642"/>
                </a:lnTo>
                <a:lnTo>
                  <a:pt x="115608" y="139268"/>
                </a:lnTo>
                <a:lnTo>
                  <a:pt x="117041" y="145948"/>
                </a:lnTo>
                <a:lnTo>
                  <a:pt x="104051" y="145948"/>
                </a:lnTo>
                <a:lnTo>
                  <a:pt x="104913" y="149963"/>
                </a:lnTo>
                <a:close/>
              </a:path>
              <a:path w="255269" h="255270">
                <a:moveTo>
                  <a:pt x="168656" y="108927"/>
                </a:moveTo>
                <a:lnTo>
                  <a:pt x="150825" y="108927"/>
                </a:lnTo>
                <a:lnTo>
                  <a:pt x="149963" y="104913"/>
                </a:lnTo>
                <a:lnTo>
                  <a:pt x="168656" y="108927"/>
                </a:lnTo>
                <a:close/>
              </a:path>
              <a:path w="255269" h="255270">
                <a:moveTo>
                  <a:pt x="31584" y="133642"/>
                </a:moveTo>
                <a:lnTo>
                  <a:pt x="31584" y="121234"/>
                </a:lnTo>
                <a:lnTo>
                  <a:pt x="60490" y="127438"/>
                </a:lnTo>
                <a:lnTo>
                  <a:pt x="31584" y="133642"/>
                </a:lnTo>
                <a:close/>
              </a:path>
              <a:path w="255269" h="255270">
                <a:moveTo>
                  <a:pt x="60490" y="127438"/>
                </a:moveTo>
                <a:lnTo>
                  <a:pt x="31584" y="121234"/>
                </a:lnTo>
                <a:lnTo>
                  <a:pt x="89395" y="121234"/>
                </a:lnTo>
                <a:lnTo>
                  <a:pt x="60490" y="127438"/>
                </a:lnTo>
                <a:close/>
              </a:path>
              <a:path w="255269" h="255270">
                <a:moveTo>
                  <a:pt x="223291" y="133642"/>
                </a:moveTo>
                <a:lnTo>
                  <a:pt x="194386" y="127438"/>
                </a:lnTo>
                <a:lnTo>
                  <a:pt x="223291" y="121234"/>
                </a:lnTo>
                <a:lnTo>
                  <a:pt x="223291" y="133642"/>
                </a:lnTo>
                <a:close/>
              </a:path>
              <a:path w="255269" h="255270">
                <a:moveTo>
                  <a:pt x="226002" y="133642"/>
                </a:moveTo>
                <a:lnTo>
                  <a:pt x="223291" y="133642"/>
                </a:lnTo>
                <a:lnTo>
                  <a:pt x="223291" y="121234"/>
                </a:lnTo>
                <a:lnTo>
                  <a:pt x="225958" y="121234"/>
                </a:lnTo>
                <a:lnTo>
                  <a:pt x="254876" y="127444"/>
                </a:lnTo>
                <a:lnTo>
                  <a:pt x="226002" y="133642"/>
                </a:lnTo>
                <a:close/>
              </a:path>
              <a:path w="255269" h="255270">
                <a:moveTo>
                  <a:pt x="89395" y="133642"/>
                </a:moveTo>
                <a:lnTo>
                  <a:pt x="31584" y="133642"/>
                </a:lnTo>
                <a:lnTo>
                  <a:pt x="60519" y="127444"/>
                </a:lnTo>
                <a:lnTo>
                  <a:pt x="89395" y="133642"/>
                </a:lnTo>
                <a:close/>
              </a:path>
              <a:path w="255269" h="255270">
                <a:moveTo>
                  <a:pt x="134224" y="223291"/>
                </a:moveTo>
                <a:lnTo>
                  <a:pt x="133642" y="223291"/>
                </a:lnTo>
                <a:lnTo>
                  <a:pt x="127438" y="194386"/>
                </a:lnTo>
                <a:lnTo>
                  <a:pt x="139268" y="139268"/>
                </a:lnTo>
                <a:lnTo>
                  <a:pt x="194415" y="127444"/>
                </a:lnTo>
                <a:lnTo>
                  <a:pt x="223291" y="133642"/>
                </a:lnTo>
                <a:lnTo>
                  <a:pt x="226002" y="133642"/>
                </a:lnTo>
                <a:lnTo>
                  <a:pt x="168668" y="145948"/>
                </a:lnTo>
                <a:lnTo>
                  <a:pt x="150825" y="145948"/>
                </a:lnTo>
                <a:lnTo>
                  <a:pt x="145948" y="150825"/>
                </a:lnTo>
                <a:lnTo>
                  <a:pt x="149778" y="150825"/>
                </a:lnTo>
                <a:lnTo>
                  <a:pt x="134224" y="223291"/>
                </a:lnTo>
                <a:close/>
              </a:path>
              <a:path w="255269" h="255270">
                <a:moveTo>
                  <a:pt x="108927" y="150825"/>
                </a:moveTo>
                <a:lnTo>
                  <a:pt x="104913" y="149963"/>
                </a:lnTo>
                <a:lnTo>
                  <a:pt x="104051" y="145948"/>
                </a:lnTo>
                <a:lnTo>
                  <a:pt x="108927" y="150825"/>
                </a:lnTo>
                <a:close/>
              </a:path>
              <a:path w="255269" h="255270">
                <a:moveTo>
                  <a:pt x="118088" y="150825"/>
                </a:moveTo>
                <a:lnTo>
                  <a:pt x="108927" y="150825"/>
                </a:lnTo>
                <a:lnTo>
                  <a:pt x="104051" y="145948"/>
                </a:lnTo>
                <a:lnTo>
                  <a:pt x="117041" y="145948"/>
                </a:lnTo>
                <a:lnTo>
                  <a:pt x="118088" y="150825"/>
                </a:lnTo>
                <a:close/>
              </a:path>
              <a:path w="255269" h="255270">
                <a:moveTo>
                  <a:pt x="145948" y="150825"/>
                </a:moveTo>
                <a:lnTo>
                  <a:pt x="150825" y="145948"/>
                </a:lnTo>
                <a:lnTo>
                  <a:pt x="149962" y="149963"/>
                </a:lnTo>
                <a:lnTo>
                  <a:pt x="145948" y="150825"/>
                </a:lnTo>
                <a:close/>
              </a:path>
              <a:path w="255269" h="255270">
                <a:moveTo>
                  <a:pt x="149963" y="149963"/>
                </a:moveTo>
                <a:lnTo>
                  <a:pt x="150825" y="145948"/>
                </a:lnTo>
                <a:lnTo>
                  <a:pt x="168668" y="145948"/>
                </a:lnTo>
                <a:lnTo>
                  <a:pt x="149963" y="149963"/>
                </a:lnTo>
                <a:close/>
              </a:path>
              <a:path w="255269" h="255270">
                <a:moveTo>
                  <a:pt x="149778" y="150825"/>
                </a:moveTo>
                <a:lnTo>
                  <a:pt x="145948" y="150825"/>
                </a:lnTo>
                <a:lnTo>
                  <a:pt x="149963" y="149963"/>
                </a:lnTo>
                <a:lnTo>
                  <a:pt x="149778" y="150825"/>
                </a:lnTo>
                <a:close/>
              </a:path>
              <a:path w="255269" h="255270">
                <a:moveTo>
                  <a:pt x="127444" y="254876"/>
                </a:moveTo>
                <a:lnTo>
                  <a:pt x="104913" y="149963"/>
                </a:lnTo>
                <a:lnTo>
                  <a:pt x="108927" y="150825"/>
                </a:lnTo>
                <a:lnTo>
                  <a:pt x="118088" y="150825"/>
                </a:lnTo>
                <a:lnTo>
                  <a:pt x="127438" y="194386"/>
                </a:lnTo>
                <a:lnTo>
                  <a:pt x="121234" y="223291"/>
                </a:lnTo>
                <a:lnTo>
                  <a:pt x="134224" y="223291"/>
                </a:lnTo>
                <a:lnTo>
                  <a:pt x="127444" y="254876"/>
                </a:lnTo>
                <a:close/>
              </a:path>
              <a:path w="255269" h="255270">
                <a:moveTo>
                  <a:pt x="133642" y="223291"/>
                </a:moveTo>
                <a:lnTo>
                  <a:pt x="121234" y="223291"/>
                </a:lnTo>
                <a:lnTo>
                  <a:pt x="127438" y="194386"/>
                </a:lnTo>
                <a:lnTo>
                  <a:pt x="133642" y="2232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328" y="735253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106" y="558012"/>
            <a:ext cx="231927" cy="232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132" y="2066048"/>
            <a:ext cx="2015489" cy="114300"/>
          </a:xfrm>
          <a:custGeom>
            <a:avLst/>
            <a:gdLst/>
            <a:ahLst/>
            <a:cxnLst/>
            <a:rect l="l" t="t" r="r" b="b"/>
            <a:pathLst>
              <a:path w="2015489" h="114300">
                <a:moveTo>
                  <a:pt x="1976907" y="76212"/>
                </a:moveTo>
                <a:lnTo>
                  <a:pt x="1929206" y="76212"/>
                </a:lnTo>
                <a:lnTo>
                  <a:pt x="1929231" y="38112"/>
                </a:lnTo>
                <a:lnTo>
                  <a:pt x="1900656" y="38095"/>
                </a:lnTo>
                <a:lnTo>
                  <a:pt x="1900682" y="0"/>
                </a:lnTo>
                <a:lnTo>
                  <a:pt x="2014943" y="57226"/>
                </a:lnTo>
                <a:lnTo>
                  <a:pt x="1976907" y="76212"/>
                </a:lnTo>
                <a:close/>
              </a:path>
              <a:path w="2015489" h="114300">
                <a:moveTo>
                  <a:pt x="1900631" y="76195"/>
                </a:moveTo>
                <a:lnTo>
                  <a:pt x="0" y="75018"/>
                </a:lnTo>
                <a:lnTo>
                  <a:pt x="25" y="36918"/>
                </a:lnTo>
                <a:lnTo>
                  <a:pt x="1900656" y="38095"/>
                </a:lnTo>
                <a:lnTo>
                  <a:pt x="1900631" y="76195"/>
                </a:lnTo>
                <a:close/>
              </a:path>
              <a:path w="2015489" h="114300">
                <a:moveTo>
                  <a:pt x="1929206" y="76212"/>
                </a:moveTo>
                <a:lnTo>
                  <a:pt x="1900631" y="76195"/>
                </a:lnTo>
                <a:lnTo>
                  <a:pt x="1900656" y="38095"/>
                </a:lnTo>
                <a:lnTo>
                  <a:pt x="1929231" y="38112"/>
                </a:lnTo>
                <a:lnTo>
                  <a:pt x="1929206" y="76212"/>
                </a:lnTo>
                <a:close/>
              </a:path>
              <a:path w="2015489" h="114300">
                <a:moveTo>
                  <a:pt x="1900605" y="114300"/>
                </a:moveTo>
                <a:lnTo>
                  <a:pt x="1900631" y="76195"/>
                </a:lnTo>
                <a:lnTo>
                  <a:pt x="1976907" y="76212"/>
                </a:lnTo>
                <a:lnTo>
                  <a:pt x="190060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8191" y="184113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2973" y="183053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9194" y="1837080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4376" y="181364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6328" y="182681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132" y="3318052"/>
            <a:ext cx="2015489" cy="114300"/>
          </a:xfrm>
          <a:custGeom>
            <a:avLst/>
            <a:gdLst/>
            <a:ahLst/>
            <a:cxnLst/>
            <a:rect l="l" t="t" r="r" b="b"/>
            <a:pathLst>
              <a:path w="2015489" h="114300">
                <a:moveTo>
                  <a:pt x="1976890" y="76212"/>
                </a:moveTo>
                <a:lnTo>
                  <a:pt x="1929206" y="76212"/>
                </a:lnTo>
                <a:lnTo>
                  <a:pt x="1929231" y="38112"/>
                </a:lnTo>
                <a:lnTo>
                  <a:pt x="1900656" y="38095"/>
                </a:lnTo>
                <a:lnTo>
                  <a:pt x="1900682" y="0"/>
                </a:lnTo>
                <a:lnTo>
                  <a:pt x="2014943" y="57213"/>
                </a:lnTo>
                <a:lnTo>
                  <a:pt x="1976890" y="76212"/>
                </a:lnTo>
                <a:close/>
              </a:path>
              <a:path w="2015489" h="114300">
                <a:moveTo>
                  <a:pt x="1900631" y="76195"/>
                </a:moveTo>
                <a:lnTo>
                  <a:pt x="0" y="75018"/>
                </a:lnTo>
                <a:lnTo>
                  <a:pt x="25" y="36918"/>
                </a:lnTo>
                <a:lnTo>
                  <a:pt x="1900656" y="38095"/>
                </a:lnTo>
                <a:lnTo>
                  <a:pt x="1900631" y="76195"/>
                </a:lnTo>
                <a:close/>
              </a:path>
              <a:path w="2015489" h="114300">
                <a:moveTo>
                  <a:pt x="1929206" y="76212"/>
                </a:moveTo>
                <a:lnTo>
                  <a:pt x="1900631" y="76195"/>
                </a:lnTo>
                <a:lnTo>
                  <a:pt x="1900656" y="38095"/>
                </a:lnTo>
                <a:lnTo>
                  <a:pt x="1929231" y="38112"/>
                </a:lnTo>
                <a:lnTo>
                  <a:pt x="1929206" y="76212"/>
                </a:lnTo>
                <a:close/>
              </a:path>
              <a:path w="2015489" h="114300">
                <a:moveTo>
                  <a:pt x="1900605" y="114300"/>
                </a:moveTo>
                <a:lnTo>
                  <a:pt x="1900631" y="76195"/>
                </a:lnTo>
                <a:lnTo>
                  <a:pt x="1976890" y="76212"/>
                </a:lnTo>
                <a:lnTo>
                  <a:pt x="190060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7587" y="3093135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552" y="308254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6062" y="308908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2007" y="515112"/>
            <a:ext cx="795655" cy="315595"/>
          </a:xfrm>
          <a:custGeom>
            <a:avLst/>
            <a:gdLst/>
            <a:ahLst/>
            <a:cxnLst/>
            <a:rect l="l" t="t" r="r" b="b"/>
            <a:pathLst>
              <a:path w="795654" h="315594">
                <a:moveTo>
                  <a:pt x="637032" y="315468"/>
                </a:moveTo>
                <a:lnTo>
                  <a:pt x="637032" y="236219"/>
                </a:lnTo>
                <a:lnTo>
                  <a:pt x="0" y="236219"/>
                </a:lnTo>
                <a:lnTo>
                  <a:pt x="0" y="79247"/>
                </a:lnTo>
                <a:lnTo>
                  <a:pt x="637032" y="79247"/>
                </a:lnTo>
                <a:lnTo>
                  <a:pt x="637032" y="0"/>
                </a:lnTo>
                <a:lnTo>
                  <a:pt x="795528" y="158495"/>
                </a:lnTo>
                <a:lnTo>
                  <a:pt x="637032" y="31546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9663" y="484339"/>
            <a:ext cx="826135" cy="377825"/>
          </a:xfrm>
          <a:custGeom>
            <a:avLst/>
            <a:gdLst/>
            <a:ahLst/>
            <a:cxnLst/>
            <a:rect l="l" t="t" r="r" b="b"/>
            <a:pathLst>
              <a:path w="826135" h="377825">
                <a:moveTo>
                  <a:pt x="636790" y="109677"/>
                </a:moveTo>
                <a:lnTo>
                  <a:pt x="636790" y="0"/>
                </a:lnTo>
                <a:lnTo>
                  <a:pt x="667450" y="30657"/>
                </a:lnTo>
                <a:lnTo>
                  <a:pt x="662190" y="30657"/>
                </a:lnTo>
                <a:lnTo>
                  <a:pt x="640511" y="39636"/>
                </a:lnTo>
                <a:lnTo>
                  <a:pt x="662190" y="61315"/>
                </a:lnTo>
                <a:lnTo>
                  <a:pt x="662190" y="96977"/>
                </a:lnTo>
                <a:lnTo>
                  <a:pt x="649490" y="96977"/>
                </a:lnTo>
                <a:lnTo>
                  <a:pt x="636790" y="109677"/>
                </a:lnTo>
                <a:close/>
              </a:path>
              <a:path w="826135" h="377825">
                <a:moveTo>
                  <a:pt x="662190" y="61315"/>
                </a:moveTo>
                <a:lnTo>
                  <a:pt x="640511" y="39636"/>
                </a:lnTo>
                <a:lnTo>
                  <a:pt x="662190" y="30657"/>
                </a:lnTo>
                <a:lnTo>
                  <a:pt x="662190" y="61315"/>
                </a:lnTo>
                <a:close/>
              </a:path>
              <a:path w="826135" h="377825">
                <a:moveTo>
                  <a:pt x="789584" y="188709"/>
                </a:moveTo>
                <a:lnTo>
                  <a:pt x="662190" y="61315"/>
                </a:lnTo>
                <a:lnTo>
                  <a:pt x="662190" y="30657"/>
                </a:lnTo>
                <a:lnTo>
                  <a:pt x="667450" y="30657"/>
                </a:lnTo>
                <a:lnTo>
                  <a:pt x="816533" y="179730"/>
                </a:lnTo>
                <a:lnTo>
                  <a:pt x="798563" y="179730"/>
                </a:lnTo>
                <a:lnTo>
                  <a:pt x="789584" y="188709"/>
                </a:lnTo>
                <a:close/>
              </a:path>
              <a:path w="826135" h="377825">
                <a:moveTo>
                  <a:pt x="636790" y="280441"/>
                </a:moveTo>
                <a:lnTo>
                  <a:pt x="0" y="280441"/>
                </a:lnTo>
                <a:lnTo>
                  <a:pt x="0" y="96977"/>
                </a:lnTo>
                <a:lnTo>
                  <a:pt x="636790" y="96977"/>
                </a:lnTo>
                <a:lnTo>
                  <a:pt x="636790" y="109677"/>
                </a:lnTo>
                <a:lnTo>
                  <a:pt x="25400" y="109677"/>
                </a:lnTo>
                <a:lnTo>
                  <a:pt x="12700" y="122377"/>
                </a:lnTo>
                <a:lnTo>
                  <a:pt x="25400" y="122377"/>
                </a:lnTo>
                <a:lnTo>
                  <a:pt x="25400" y="255041"/>
                </a:lnTo>
                <a:lnTo>
                  <a:pt x="12700" y="255041"/>
                </a:lnTo>
                <a:lnTo>
                  <a:pt x="25400" y="267741"/>
                </a:lnTo>
                <a:lnTo>
                  <a:pt x="636790" y="267741"/>
                </a:lnTo>
                <a:lnTo>
                  <a:pt x="636790" y="280441"/>
                </a:lnTo>
                <a:close/>
              </a:path>
              <a:path w="826135" h="377825">
                <a:moveTo>
                  <a:pt x="662190" y="122377"/>
                </a:moveTo>
                <a:lnTo>
                  <a:pt x="25400" y="122377"/>
                </a:lnTo>
                <a:lnTo>
                  <a:pt x="25400" y="109677"/>
                </a:lnTo>
                <a:lnTo>
                  <a:pt x="636790" y="109677"/>
                </a:lnTo>
                <a:lnTo>
                  <a:pt x="649490" y="96977"/>
                </a:lnTo>
                <a:lnTo>
                  <a:pt x="662190" y="96977"/>
                </a:lnTo>
                <a:lnTo>
                  <a:pt x="662190" y="122377"/>
                </a:lnTo>
                <a:close/>
              </a:path>
              <a:path w="826135" h="377825">
                <a:moveTo>
                  <a:pt x="25400" y="122377"/>
                </a:moveTo>
                <a:lnTo>
                  <a:pt x="12700" y="122377"/>
                </a:lnTo>
                <a:lnTo>
                  <a:pt x="25400" y="109677"/>
                </a:lnTo>
                <a:lnTo>
                  <a:pt x="25400" y="122377"/>
                </a:lnTo>
                <a:close/>
              </a:path>
              <a:path w="826135" h="377825">
                <a:moveTo>
                  <a:pt x="798563" y="197688"/>
                </a:moveTo>
                <a:lnTo>
                  <a:pt x="789584" y="188709"/>
                </a:lnTo>
                <a:lnTo>
                  <a:pt x="798563" y="179730"/>
                </a:lnTo>
                <a:lnTo>
                  <a:pt x="798563" y="197688"/>
                </a:lnTo>
                <a:close/>
              </a:path>
              <a:path w="826135" h="377825">
                <a:moveTo>
                  <a:pt x="816533" y="197688"/>
                </a:moveTo>
                <a:lnTo>
                  <a:pt x="798563" y="197688"/>
                </a:lnTo>
                <a:lnTo>
                  <a:pt x="798563" y="179730"/>
                </a:lnTo>
                <a:lnTo>
                  <a:pt x="816533" y="179730"/>
                </a:lnTo>
                <a:lnTo>
                  <a:pt x="825512" y="188709"/>
                </a:lnTo>
                <a:lnTo>
                  <a:pt x="816533" y="197688"/>
                </a:lnTo>
                <a:close/>
              </a:path>
              <a:path w="826135" h="377825">
                <a:moveTo>
                  <a:pt x="667461" y="346760"/>
                </a:moveTo>
                <a:lnTo>
                  <a:pt x="662190" y="346760"/>
                </a:lnTo>
                <a:lnTo>
                  <a:pt x="662190" y="316103"/>
                </a:lnTo>
                <a:lnTo>
                  <a:pt x="789584" y="188709"/>
                </a:lnTo>
                <a:lnTo>
                  <a:pt x="798563" y="197688"/>
                </a:lnTo>
                <a:lnTo>
                  <a:pt x="816533" y="197688"/>
                </a:lnTo>
                <a:lnTo>
                  <a:pt x="667461" y="346760"/>
                </a:lnTo>
                <a:close/>
              </a:path>
              <a:path w="826135" h="377825">
                <a:moveTo>
                  <a:pt x="25400" y="267741"/>
                </a:moveTo>
                <a:lnTo>
                  <a:pt x="12700" y="255041"/>
                </a:lnTo>
                <a:lnTo>
                  <a:pt x="25400" y="255041"/>
                </a:lnTo>
                <a:lnTo>
                  <a:pt x="25400" y="267741"/>
                </a:lnTo>
                <a:close/>
              </a:path>
              <a:path w="826135" h="377825">
                <a:moveTo>
                  <a:pt x="662190" y="280441"/>
                </a:moveTo>
                <a:lnTo>
                  <a:pt x="649490" y="280441"/>
                </a:lnTo>
                <a:lnTo>
                  <a:pt x="636790" y="267741"/>
                </a:lnTo>
                <a:lnTo>
                  <a:pt x="25400" y="267741"/>
                </a:lnTo>
                <a:lnTo>
                  <a:pt x="25400" y="255041"/>
                </a:lnTo>
                <a:lnTo>
                  <a:pt x="662190" y="255041"/>
                </a:lnTo>
                <a:lnTo>
                  <a:pt x="662190" y="280441"/>
                </a:lnTo>
                <a:close/>
              </a:path>
              <a:path w="826135" h="377825">
                <a:moveTo>
                  <a:pt x="636790" y="377431"/>
                </a:moveTo>
                <a:lnTo>
                  <a:pt x="636790" y="267741"/>
                </a:lnTo>
                <a:lnTo>
                  <a:pt x="649490" y="280441"/>
                </a:lnTo>
                <a:lnTo>
                  <a:pt x="662190" y="280441"/>
                </a:lnTo>
                <a:lnTo>
                  <a:pt x="662190" y="316103"/>
                </a:lnTo>
                <a:lnTo>
                  <a:pt x="640511" y="337781"/>
                </a:lnTo>
                <a:lnTo>
                  <a:pt x="662190" y="346760"/>
                </a:lnTo>
                <a:lnTo>
                  <a:pt x="667461" y="346760"/>
                </a:lnTo>
                <a:lnTo>
                  <a:pt x="636790" y="377431"/>
                </a:lnTo>
                <a:close/>
              </a:path>
              <a:path w="826135" h="377825">
                <a:moveTo>
                  <a:pt x="662190" y="346760"/>
                </a:moveTo>
                <a:lnTo>
                  <a:pt x="640511" y="337781"/>
                </a:lnTo>
                <a:lnTo>
                  <a:pt x="662190" y="316103"/>
                </a:lnTo>
                <a:lnTo>
                  <a:pt x="662190" y="346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2007" y="1752600"/>
            <a:ext cx="795655" cy="317500"/>
          </a:xfrm>
          <a:custGeom>
            <a:avLst/>
            <a:gdLst/>
            <a:ahLst/>
            <a:cxnLst/>
            <a:rect l="l" t="t" r="r" b="b"/>
            <a:pathLst>
              <a:path w="795654" h="317500">
                <a:moveTo>
                  <a:pt x="637032" y="316992"/>
                </a:moveTo>
                <a:lnTo>
                  <a:pt x="637032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637032" y="79248"/>
                </a:lnTo>
                <a:lnTo>
                  <a:pt x="637032" y="0"/>
                </a:lnTo>
                <a:lnTo>
                  <a:pt x="795528" y="158495"/>
                </a:lnTo>
                <a:lnTo>
                  <a:pt x="637032" y="31699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9663" y="1722234"/>
            <a:ext cx="826135" cy="377825"/>
          </a:xfrm>
          <a:custGeom>
            <a:avLst/>
            <a:gdLst/>
            <a:ahLst/>
            <a:cxnLst/>
            <a:rect l="l" t="t" r="r" b="b"/>
            <a:pathLst>
              <a:path w="826135" h="377825">
                <a:moveTo>
                  <a:pt x="636790" y="109689"/>
                </a:moveTo>
                <a:lnTo>
                  <a:pt x="636790" y="0"/>
                </a:lnTo>
                <a:lnTo>
                  <a:pt x="667448" y="30657"/>
                </a:lnTo>
                <a:lnTo>
                  <a:pt x="662190" y="30657"/>
                </a:lnTo>
                <a:lnTo>
                  <a:pt x="640511" y="39649"/>
                </a:lnTo>
                <a:lnTo>
                  <a:pt x="662190" y="61328"/>
                </a:lnTo>
                <a:lnTo>
                  <a:pt x="662190" y="96989"/>
                </a:lnTo>
                <a:lnTo>
                  <a:pt x="649490" y="96989"/>
                </a:lnTo>
                <a:lnTo>
                  <a:pt x="636790" y="109689"/>
                </a:lnTo>
                <a:close/>
              </a:path>
              <a:path w="826135" h="377825">
                <a:moveTo>
                  <a:pt x="662190" y="61328"/>
                </a:moveTo>
                <a:lnTo>
                  <a:pt x="640511" y="39649"/>
                </a:lnTo>
                <a:lnTo>
                  <a:pt x="662190" y="30657"/>
                </a:lnTo>
                <a:lnTo>
                  <a:pt x="662190" y="61328"/>
                </a:lnTo>
                <a:close/>
              </a:path>
              <a:path w="826135" h="377825">
                <a:moveTo>
                  <a:pt x="789584" y="188721"/>
                </a:moveTo>
                <a:lnTo>
                  <a:pt x="662190" y="61328"/>
                </a:lnTo>
                <a:lnTo>
                  <a:pt x="662190" y="30657"/>
                </a:lnTo>
                <a:lnTo>
                  <a:pt x="667448" y="30657"/>
                </a:lnTo>
                <a:lnTo>
                  <a:pt x="816533" y="179743"/>
                </a:lnTo>
                <a:lnTo>
                  <a:pt x="798563" y="179743"/>
                </a:lnTo>
                <a:lnTo>
                  <a:pt x="789584" y="188721"/>
                </a:lnTo>
                <a:close/>
              </a:path>
              <a:path w="826135" h="377825">
                <a:moveTo>
                  <a:pt x="636790" y="280441"/>
                </a:moveTo>
                <a:lnTo>
                  <a:pt x="0" y="280441"/>
                </a:lnTo>
                <a:lnTo>
                  <a:pt x="0" y="96989"/>
                </a:lnTo>
                <a:lnTo>
                  <a:pt x="636790" y="96989"/>
                </a:lnTo>
                <a:lnTo>
                  <a:pt x="636790" y="109689"/>
                </a:lnTo>
                <a:lnTo>
                  <a:pt x="25400" y="109689"/>
                </a:lnTo>
                <a:lnTo>
                  <a:pt x="12700" y="122389"/>
                </a:lnTo>
                <a:lnTo>
                  <a:pt x="25400" y="122389"/>
                </a:lnTo>
                <a:lnTo>
                  <a:pt x="25400" y="255041"/>
                </a:lnTo>
                <a:lnTo>
                  <a:pt x="12700" y="255041"/>
                </a:lnTo>
                <a:lnTo>
                  <a:pt x="25400" y="267741"/>
                </a:lnTo>
                <a:lnTo>
                  <a:pt x="636790" y="267741"/>
                </a:lnTo>
                <a:lnTo>
                  <a:pt x="636790" y="280441"/>
                </a:lnTo>
                <a:close/>
              </a:path>
              <a:path w="826135" h="377825">
                <a:moveTo>
                  <a:pt x="662190" y="122389"/>
                </a:moveTo>
                <a:lnTo>
                  <a:pt x="25400" y="122389"/>
                </a:lnTo>
                <a:lnTo>
                  <a:pt x="25400" y="109689"/>
                </a:lnTo>
                <a:lnTo>
                  <a:pt x="636790" y="109689"/>
                </a:lnTo>
                <a:lnTo>
                  <a:pt x="649490" y="96989"/>
                </a:lnTo>
                <a:lnTo>
                  <a:pt x="662190" y="96989"/>
                </a:lnTo>
                <a:lnTo>
                  <a:pt x="662190" y="122389"/>
                </a:lnTo>
                <a:close/>
              </a:path>
              <a:path w="826135" h="377825">
                <a:moveTo>
                  <a:pt x="25400" y="122389"/>
                </a:moveTo>
                <a:lnTo>
                  <a:pt x="12700" y="122389"/>
                </a:lnTo>
                <a:lnTo>
                  <a:pt x="25400" y="109689"/>
                </a:lnTo>
                <a:lnTo>
                  <a:pt x="25400" y="122389"/>
                </a:lnTo>
                <a:close/>
              </a:path>
              <a:path w="826135" h="377825">
                <a:moveTo>
                  <a:pt x="798563" y="197700"/>
                </a:moveTo>
                <a:lnTo>
                  <a:pt x="789584" y="188721"/>
                </a:lnTo>
                <a:lnTo>
                  <a:pt x="798563" y="179743"/>
                </a:lnTo>
                <a:lnTo>
                  <a:pt x="798563" y="197700"/>
                </a:lnTo>
                <a:close/>
              </a:path>
              <a:path w="826135" h="377825">
                <a:moveTo>
                  <a:pt x="816533" y="197700"/>
                </a:moveTo>
                <a:lnTo>
                  <a:pt x="798563" y="197700"/>
                </a:lnTo>
                <a:lnTo>
                  <a:pt x="798563" y="179743"/>
                </a:lnTo>
                <a:lnTo>
                  <a:pt x="816533" y="179743"/>
                </a:lnTo>
                <a:lnTo>
                  <a:pt x="825512" y="188721"/>
                </a:lnTo>
                <a:lnTo>
                  <a:pt x="816533" y="197700"/>
                </a:lnTo>
                <a:close/>
              </a:path>
              <a:path w="826135" h="377825">
                <a:moveTo>
                  <a:pt x="667450" y="346773"/>
                </a:moveTo>
                <a:lnTo>
                  <a:pt x="662190" y="346773"/>
                </a:lnTo>
                <a:lnTo>
                  <a:pt x="662190" y="316115"/>
                </a:lnTo>
                <a:lnTo>
                  <a:pt x="789584" y="188721"/>
                </a:lnTo>
                <a:lnTo>
                  <a:pt x="798563" y="197700"/>
                </a:lnTo>
                <a:lnTo>
                  <a:pt x="816533" y="197700"/>
                </a:lnTo>
                <a:lnTo>
                  <a:pt x="667450" y="346773"/>
                </a:lnTo>
                <a:close/>
              </a:path>
              <a:path w="826135" h="377825">
                <a:moveTo>
                  <a:pt x="25400" y="267741"/>
                </a:moveTo>
                <a:lnTo>
                  <a:pt x="12700" y="255041"/>
                </a:lnTo>
                <a:lnTo>
                  <a:pt x="25400" y="255041"/>
                </a:lnTo>
                <a:lnTo>
                  <a:pt x="25400" y="267741"/>
                </a:lnTo>
                <a:close/>
              </a:path>
              <a:path w="826135" h="377825">
                <a:moveTo>
                  <a:pt x="662190" y="280441"/>
                </a:moveTo>
                <a:lnTo>
                  <a:pt x="649490" y="280441"/>
                </a:lnTo>
                <a:lnTo>
                  <a:pt x="636790" y="267741"/>
                </a:lnTo>
                <a:lnTo>
                  <a:pt x="25400" y="267741"/>
                </a:lnTo>
                <a:lnTo>
                  <a:pt x="25400" y="255041"/>
                </a:lnTo>
                <a:lnTo>
                  <a:pt x="662190" y="255041"/>
                </a:lnTo>
                <a:lnTo>
                  <a:pt x="662190" y="280441"/>
                </a:lnTo>
                <a:close/>
              </a:path>
              <a:path w="826135" h="377825">
                <a:moveTo>
                  <a:pt x="636790" y="377431"/>
                </a:moveTo>
                <a:lnTo>
                  <a:pt x="636790" y="267741"/>
                </a:lnTo>
                <a:lnTo>
                  <a:pt x="649490" y="280441"/>
                </a:lnTo>
                <a:lnTo>
                  <a:pt x="662190" y="280441"/>
                </a:lnTo>
                <a:lnTo>
                  <a:pt x="662190" y="316115"/>
                </a:lnTo>
                <a:lnTo>
                  <a:pt x="640511" y="337794"/>
                </a:lnTo>
                <a:lnTo>
                  <a:pt x="662190" y="346773"/>
                </a:lnTo>
                <a:lnTo>
                  <a:pt x="667450" y="346773"/>
                </a:lnTo>
                <a:lnTo>
                  <a:pt x="636790" y="377431"/>
                </a:lnTo>
                <a:close/>
              </a:path>
              <a:path w="826135" h="377825">
                <a:moveTo>
                  <a:pt x="662190" y="346773"/>
                </a:moveTo>
                <a:lnTo>
                  <a:pt x="640511" y="337794"/>
                </a:lnTo>
                <a:lnTo>
                  <a:pt x="662190" y="316115"/>
                </a:lnTo>
                <a:lnTo>
                  <a:pt x="662190" y="346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7435" y="2951988"/>
            <a:ext cx="795655" cy="315595"/>
          </a:xfrm>
          <a:custGeom>
            <a:avLst/>
            <a:gdLst/>
            <a:ahLst/>
            <a:cxnLst/>
            <a:rect l="l" t="t" r="r" b="b"/>
            <a:pathLst>
              <a:path w="795654" h="315595">
                <a:moveTo>
                  <a:pt x="637031" y="315467"/>
                </a:moveTo>
                <a:lnTo>
                  <a:pt x="637031" y="236219"/>
                </a:lnTo>
                <a:lnTo>
                  <a:pt x="0" y="236219"/>
                </a:lnTo>
                <a:lnTo>
                  <a:pt x="0" y="79248"/>
                </a:lnTo>
                <a:lnTo>
                  <a:pt x="637031" y="79248"/>
                </a:lnTo>
                <a:lnTo>
                  <a:pt x="637031" y="0"/>
                </a:lnTo>
                <a:lnTo>
                  <a:pt x="795527" y="156972"/>
                </a:lnTo>
                <a:lnTo>
                  <a:pt x="637031" y="315467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4812" y="2920911"/>
            <a:ext cx="825500" cy="377825"/>
          </a:xfrm>
          <a:custGeom>
            <a:avLst/>
            <a:gdLst/>
            <a:ahLst/>
            <a:cxnLst/>
            <a:rect l="l" t="t" r="r" b="b"/>
            <a:pathLst>
              <a:path w="825500" h="377825">
                <a:moveTo>
                  <a:pt x="636790" y="109689"/>
                </a:moveTo>
                <a:lnTo>
                  <a:pt x="636790" y="0"/>
                </a:lnTo>
                <a:lnTo>
                  <a:pt x="667446" y="30657"/>
                </a:lnTo>
                <a:lnTo>
                  <a:pt x="662190" y="30657"/>
                </a:lnTo>
                <a:lnTo>
                  <a:pt x="640511" y="39636"/>
                </a:lnTo>
                <a:lnTo>
                  <a:pt x="662190" y="61317"/>
                </a:lnTo>
                <a:lnTo>
                  <a:pt x="662190" y="96989"/>
                </a:lnTo>
                <a:lnTo>
                  <a:pt x="649490" y="96989"/>
                </a:lnTo>
                <a:lnTo>
                  <a:pt x="636790" y="109689"/>
                </a:lnTo>
                <a:close/>
              </a:path>
              <a:path w="825500" h="377825">
                <a:moveTo>
                  <a:pt x="662190" y="61317"/>
                </a:moveTo>
                <a:lnTo>
                  <a:pt x="640511" y="39636"/>
                </a:lnTo>
                <a:lnTo>
                  <a:pt x="662190" y="30657"/>
                </a:lnTo>
                <a:lnTo>
                  <a:pt x="662190" y="61317"/>
                </a:lnTo>
                <a:close/>
              </a:path>
              <a:path w="825500" h="377825">
                <a:moveTo>
                  <a:pt x="789578" y="188715"/>
                </a:moveTo>
                <a:lnTo>
                  <a:pt x="662190" y="61317"/>
                </a:lnTo>
                <a:lnTo>
                  <a:pt x="662190" y="30657"/>
                </a:lnTo>
                <a:lnTo>
                  <a:pt x="667446" y="30657"/>
                </a:lnTo>
                <a:lnTo>
                  <a:pt x="816509" y="179730"/>
                </a:lnTo>
                <a:lnTo>
                  <a:pt x="798563" y="179730"/>
                </a:lnTo>
                <a:lnTo>
                  <a:pt x="789578" y="188715"/>
                </a:lnTo>
                <a:close/>
              </a:path>
              <a:path w="825500" h="377825">
                <a:moveTo>
                  <a:pt x="636790" y="280441"/>
                </a:moveTo>
                <a:lnTo>
                  <a:pt x="0" y="280441"/>
                </a:lnTo>
                <a:lnTo>
                  <a:pt x="0" y="96989"/>
                </a:lnTo>
                <a:lnTo>
                  <a:pt x="636790" y="96989"/>
                </a:lnTo>
                <a:lnTo>
                  <a:pt x="636790" y="109689"/>
                </a:lnTo>
                <a:lnTo>
                  <a:pt x="25400" y="109689"/>
                </a:lnTo>
                <a:lnTo>
                  <a:pt x="12700" y="122389"/>
                </a:lnTo>
                <a:lnTo>
                  <a:pt x="25400" y="122389"/>
                </a:lnTo>
                <a:lnTo>
                  <a:pt x="25400" y="255041"/>
                </a:lnTo>
                <a:lnTo>
                  <a:pt x="12700" y="255041"/>
                </a:lnTo>
                <a:lnTo>
                  <a:pt x="25400" y="267741"/>
                </a:lnTo>
                <a:lnTo>
                  <a:pt x="636790" y="267741"/>
                </a:lnTo>
                <a:lnTo>
                  <a:pt x="636790" y="280441"/>
                </a:lnTo>
                <a:close/>
              </a:path>
              <a:path w="825500" h="377825">
                <a:moveTo>
                  <a:pt x="662190" y="122389"/>
                </a:moveTo>
                <a:lnTo>
                  <a:pt x="25400" y="122389"/>
                </a:lnTo>
                <a:lnTo>
                  <a:pt x="25400" y="109689"/>
                </a:lnTo>
                <a:lnTo>
                  <a:pt x="636790" y="109689"/>
                </a:lnTo>
                <a:lnTo>
                  <a:pt x="649490" y="96989"/>
                </a:lnTo>
                <a:lnTo>
                  <a:pt x="662190" y="96989"/>
                </a:lnTo>
                <a:lnTo>
                  <a:pt x="662190" y="122389"/>
                </a:lnTo>
                <a:close/>
              </a:path>
              <a:path w="825500" h="377825">
                <a:moveTo>
                  <a:pt x="25400" y="122389"/>
                </a:moveTo>
                <a:lnTo>
                  <a:pt x="12700" y="122389"/>
                </a:lnTo>
                <a:lnTo>
                  <a:pt x="25400" y="109689"/>
                </a:lnTo>
                <a:lnTo>
                  <a:pt x="25400" y="122389"/>
                </a:lnTo>
                <a:close/>
              </a:path>
              <a:path w="825500" h="377825">
                <a:moveTo>
                  <a:pt x="798563" y="197700"/>
                </a:moveTo>
                <a:lnTo>
                  <a:pt x="789578" y="188715"/>
                </a:lnTo>
                <a:lnTo>
                  <a:pt x="798563" y="179730"/>
                </a:lnTo>
                <a:lnTo>
                  <a:pt x="798563" y="197700"/>
                </a:lnTo>
                <a:close/>
              </a:path>
              <a:path w="825500" h="377825">
                <a:moveTo>
                  <a:pt x="816521" y="197700"/>
                </a:moveTo>
                <a:lnTo>
                  <a:pt x="798563" y="197700"/>
                </a:lnTo>
                <a:lnTo>
                  <a:pt x="798563" y="179730"/>
                </a:lnTo>
                <a:lnTo>
                  <a:pt x="816509" y="179730"/>
                </a:lnTo>
                <a:lnTo>
                  <a:pt x="825499" y="188722"/>
                </a:lnTo>
                <a:lnTo>
                  <a:pt x="816521" y="197700"/>
                </a:lnTo>
                <a:close/>
              </a:path>
              <a:path w="825500" h="377825">
                <a:moveTo>
                  <a:pt x="667448" y="346773"/>
                </a:moveTo>
                <a:lnTo>
                  <a:pt x="662190" y="346773"/>
                </a:lnTo>
                <a:lnTo>
                  <a:pt x="662190" y="316113"/>
                </a:lnTo>
                <a:lnTo>
                  <a:pt x="789578" y="188715"/>
                </a:lnTo>
                <a:lnTo>
                  <a:pt x="798563" y="197700"/>
                </a:lnTo>
                <a:lnTo>
                  <a:pt x="816521" y="197700"/>
                </a:lnTo>
                <a:lnTo>
                  <a:pt x="667448" y="346773"/>
                </a:lnTo>
                <a:close/>
              </a:path>
              <a:path w="825500" h="377825">
                <a:moveTo>
                  <a:pt x="25400" y="267741"/>
                </a:moveTo>
                <a:lnTo>
                  <a:pt x="12700" y="255041"/>
                </a:lnTo>
                <a:lnTo>
                  <a:pt x="25400" y="255041"/>
                </a:lnTo>
                <a:lnTo>
                  <a:pt x="25400" y="267741"/>
                </a:lnTo>
                <a:close/>
              </a:path>
              <a:path w="825500" h="377825">
                <a:moveTo>
                  <a:pt x="662190" y="280441"/>
                </a:moveTo>
                <a:lnTo>
                  <a:pt x="649490" y="280441"/>
                </a:lnTo>
                <a:lnTo>
                  <a:pt x="636790" y="267741"/>
                </a:lnTo>
                <a:lnTo>
                  <a:pt x="25400" y="267741"/>
                </a:lnTo>
                <a:lnTo>
                  <a:pt x="25400" y="255041"/>
                </a:lnTo>
                <a:lnTo>
                  <a:pt x="662190" y="255041"/>
                </a:lnTo>
                <a:lnTo>
                  <a:pt x="662190" y="280441"/>
                </a:lnTo>
                <a:close/>
              </a:path>
              <a:path w="825500" h="377825">
                <a:moveTo>
                  <a:pt x="636790" y="377431"/>
                </a:moveTo>
                <a:lnTo>
                  <a:pt x="636790" y="267741"/>
                </a:lnTo>
                <a:lnTo>
                  <a:pt x="649490" y="280441"/>
                </a:lnTo>
                <a:lnTo>
                  <a:pt x="662190" y="280441"/>
                </a:lnTo>
                <a:lnTo>
                  <a:pt x="662190" y="316113"/>
                </a:lnTo>
                <a:lnTo>
                  <a:pt x="640511" y="337794"/>
                </a:lnTo>
                <a:lnTo>
                  <a:pt x="662190" y="346773"/>
                </a:lnTo>
                <a:lnTo>
                  <a:pt x="667448" y="346773"/>
                </a:lnTo>
                <a:lnTo>
                  <a:pt x="636790" y="377431"/>
                </a:lnTo>
                <a:close/>
              </a:path>
              <a:path w="825500" h="377825">
                <a:moveTo>
                  <a:pt x="662190" y="346773"/>
                </a:moveTo>
                <a:lnTo>
                  <a:pt x="640511" y="337794"/>
                </a:lnTo>
                <a:lnTo>
                  <a:pt x="662190" y="316113"/>
                </a:lnTo>
                <a:lnTo>
                  <a:pt x="662190" y="346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18093" y="75589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823" y="585216"/>
            <a:ext cx="195071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90661" y="555015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04912" y="104900"/>
                </a:moveTo>
                <a:lnTo>
                  <a:pt x="127431" y="0"/>
                </a:lnTo>
                <a:lnTo>
                  <a:pt x="134213" y="31572"/>
                </a:lnTo>
                <a:lnTo>
                  <a:pt x="121221" y="31572"/>
                </a:lnTo>
                <a:lnTo>
                  <a:pt x="127433" y="60496"/>
                </a:lnTo>
                <a:lnTo>
                  <a:pt x="118088" y="104038"/>
                </a:lnTo>
                <a:lnTo>
                  <a:pt x="108927" y="104038"/>
                </a:lnTo>
                <a:lnTo>
                  <a:pt x="104912" y="104900"/>
                </a:lnTo>
                <a:close/>
              </a:path>
              <a:path w="255269" h="255270">
                <a:moveTo>
                  <a:pt x="127433" y="60496"/>
                </a:moveTo>
                <a:lnTo>
                  <a:pt x="121221" y="31572"/>
                </a:lnTo>
                <a:lnTo>
                  <a:pt x="133642" y="31572"/>
                </a:lnTo>
                <a:lnTo>
                  <a:pt x="127433" y="60496"/>
                </a:lnTo>
                <a:close/>
              </a:path>
              <a:path w="255269" h="255270">
                <a:moveTo>
                  <a:pt x="194377" y="127431"/>
                </a:moveTo>
                <a:lnTo>
                  <a:pt x="139268" y="115595"/>
                </a:lnTo>
                <a:lnTo>
                  <a:pt x="127433" y="60496"/>
                </a:lnTo>
                <a:lnTo>
                  <a:pt x="133642" y="31572"/>
                </a:lnTo>
                <a:lnTo>
                  <a:pt x="134213" y="31572"/>
                </a:lnTo>
                <a:lnTo>
                  <a:pt x="149777" y="104038"/>
                </a:lnTo>
                <a:lnTo>
                  <a:pt x="145948" y="104038"/>
                </a:lnTo>
                <a:lnTo>
                  <a:pt x="150825" y="108915"/>
                </a:lnTo>
                <a:lnTo>
                  <a:pt x="168656" y="108915"/>
                </a:lnTo>
                <a:lnTo>
                  <a:pt x="225958" y="121221"/>
                </a:lnTo>
                <a:lnTo>
                  <a:pt x="223291" y="121221"/>
                </a:lnTo>
                <a:lnTo>
                  <a:pt x="194377" y="127431"/>
                </a:lnTo>
                <a:close/>
              </a:path>
              <a:path w="255269" h="255270">
                <a:moveTo>
                  <a:pt x="104051" y="108915"/>
                </a:moveTo>
                <a:lnTo>
                  <a:pt x="104913" y="104900"/>
                </a:lnTo>
                <a:lnTo>
                  <a:pt x="108927" y="104038"/>
                </a:lnTo>
                <a:lnTo>
                  <a:pt x="104051" y="108915"/>
                </a:lnTo>
                <a:close/>
              </a:path>
              <a:path w="255269" h="255270">
                <a:moveTo>
                  <a:pt x="117041" y="108915"/>
                </a:moveTo>
                <a:lnTo>
                  <a:pt x="104051" y="108915"/>
                </a:lnTo>
                <a:lnTo>
                  <a:pt x="108927" y="104038"/>
                </a:lnTo>
                <a:lnTo>
                  <a:pt x="118088" y="104038"/>
                </a:lnTo>
                <a:lnTo>
                  <a:pt x="117041" y="108915"/>
                </a:lnTo>
                <a:close/>
              </a:path>
              <a:path w="255269" h="255270">
                <a:moveTo>
                  <a:pt x="150825" y="108915"/>
                </a:moveTo>
                <a:lnTo>
                  <a:pt x="145948" y="104038"/>
                </a:lnTo>
                <a:lnTo>
                  <a:pt x="149962" y="104900"/>
                </a:lnTo>
                <a:lnTo>
                  <a:pt x="150825" y="108915"/>
                </a:lnTo>
                <a:close/>
              </a:path>
              <a:path w="255269" h="255270">
                <a:moveTo>
                  <a:pt x="149962" y="104900"/>
                </a:moveTo>
                <a:lnTo>
                  <a:pt x="145948" y="104038"/>
                </a:lnTo>
                <a:lnTo>
                  <a:pt x="149777" y="104038"/>
                </a:lnTo>
                <a:lnTo>
                  <a:pt x="149962" y="104900"/>
                </a:lnTo>
                <a:close/>
              </a:path>
              <a:path w="255269" h="255270">
                <a:moveTo>
                  <a:pt x="168656" y="108915"/>
                </a:moveTo>
                <a:lnTo>
                  <a:pt x="150825" y="108915"/>
                </a:lnTo>
                <a:lnTo>
                  <a:pt x="149962" y="104900"/>
                </a:lnTo>
                <a:lnTo>
                  <a:pt x="168656" y="108915"/>
                </a:lnTo>
                <a:close/>
              </a:path>
              <a:path w="255269" h="255270">
                <a:moveTo>
                  <a:pt x="104912" y="149962"/>
                </a:moveTo>
                <a:lnTo>
                  <a:pt x="0" y="127431"/>
                </a:lnTo>
                <a:lnTo>
                  <a:pt x="104912" y="104900"/>
                </a:lnTo>
                <a:lnTo>
                  <a:pt x="104051" y="108915"/>
                </a:lnTo>
                <a:lnTo>
                  <a:pt x="117041" y="108915"/>
                </a:lnTo>
                <a:lnTo>
                  <a:pt x="115608" y="115595"/>
                </a:lnTo>
                <a:lnTo>
                  <a:pt x="89413" y="121221"/>
                </a:lnTo>
                <a:lnTo>
                  <a:pt x="31584" y="121221"/>
                </a:lnTo>
                <a:lnTo>
                  <a:pt x="31584" y="133642"/>
                </a:lnTo>
                <a:lnTo>
                  <a:pt x="89413" y="133642"/>
                </a:lnTo>
                <a:lnTo>
                  <a:pt x="115608" y="139268"/>
                </a:lnTo>
                <a:lnTo>
                  <a:pt x="117041" y="145948"/>
                </a:lnTo>
                <a:lnTo>
                  <a:pt x="104051" y="145948"/>
                </a:lnTo>
                <a:lnTo>
                  <a:pt x="104912" y="149962"/>
                </a:lnTo>
                <a:close/>
              </a:path>
              <a:path w="255269" h="255270">
                <a:moveTo>
                  <a:pt x="31584" y="133642"/>
                </a:moveTo>
                <a:lnTo>
                  <a:pt x="31584" y="121221"/>
                </a:lnTo>
                <a:lnTo>
                  <a:pt x="60499" y="127431"/>
                </a:lnTo>
                <a:lnTo>
                  <a:pt x="31584" y="133642"/>
                </a:lnTo>
                <a:close/>
              </a:path>
              <a:path w="255269" h="255270">
                <a:moveTo>
                  <a:pt x="60499" y="127431"/>
                </a:moveTo>
                <a:lnTo>
                  <a:pt x="31584" y="121221"/>
                </a:lnTo>
                <a:lnTo>
                  <a:pt x="89413" y="121221"/>
                </a:lnTo>
                <a:lnTo>
                  <a:pt x="60499" y="127431"/>
                </a:lnTo>
                <a:close/>
              </a:path>
              <a:path w="255269" h="255270">
                <a:moveTo>
                  <a:pt x="223291" y="133642"/>
                </a:moveTo>
                <a:lnTo>
                  <a:pt x="194377" y="127431"/>
                </a:lnTo>
                <a:lnTo>
                  <a:pt x="223291" y="121221"/>
                </a:lnTo>
                <a:lnTo>
                  <a:pt x="223291" y="133642"/>
                </a:lnTo>
                <a:close/>
              </a:path>
              <a:path w="255269" h="255270">
                <a:moveTo>
                  <a:pt x="225958" y="133642"/>
                </a:moveTo>
                <a:lnTo>
                  <a:pt x="223291" y="133642"/>
                </a:lnTo>
                <a:lnTo>
                  <a:pt x="223291" y="121221"/>
                </a:lnTo>
                <a:lnTo>
                  <a:pt x="225958" y="121221"/>
                </a:lnTo>
                <a:lnTo>
                  <a:pt x="254876" y="127431"/>
                </a:lnTo>
                <a:lnTo>
                  <a:pt x="225958" y="133642"/>
                </a:lnTo>
                <a:close/>
              </a:path>
              <a:path w="255269" h="255270">
                <a:moveTo>
                  <a:pt x="89413" y="133642"/>
                </a:moveTo>
                <a:lnTo>
                  <a:pt x="31584" y="133642"/>
                </a:lnTo>
                <a:lnTo>
                  <a:pt x="60499" y="127431"/>
                </a:lnTo>
                <a:lnTo>
                  <a:pt x="89413" y="133642"/>
                </a:lnTo>
                <a:close/>
              </a:path>
              <a:path w="255269" h="255270">
                <a:moveTo>
                  <a:pt x="134213" y="223291"/>
                </a:moveTo>
                <a:lnTo>
                  <a:pt x="133642" y="223291"/>
                </a:lnTo>
                <a:lnTo>
                  <a:pt x="127433" y="194366"/>
                </a:lnTo>
                <a:lnTo>
                  <a:pt x="139268" y="139268"/>
                </a:lnTo>
                <a:lnTo>
                  <a:pt x="194377" y="127431"/>
                </a:lnTo>
                <a:lnTo>
                  <a:pt x="223291" y="133642"/>
                </a:lnTo>
                <a:lnTo>
                  <a:pt x="225958" y="133642"/>
                </a:lnTo>
                <a:lnTo>
                  <a:pt x="168656" y="145948"/>
                </a:lnTo>
                <a:lnTo>
                  <a:pt x="150825" y="145948"/>
                </a:lnTo>
                <a:lnTo>
                  <a:pt x="145948" y="150825"/>
                </a:lnTo>
                <a:lnTo>
                  <a:pt x="149777" y="150825"/>
                </a:lnTo>
                <a:lnTo>
                  <a:pt x="134213" y="223291"/>
                </a:lnTo>
                <a:close/>
              </a:path>
              <a:path w="255269" h="255270">
                <a:moveTo>
                  <a:pt x="108927" y="150825"/>
                </a:moveTo>
                <a:lnTo>
                  <a:pt x="104912" y="149962"/>
                </a:lnTo>
                <a:lnTo>
                  <a:pt x="104051" y="145948"/>
                </a:lnTo>
                <a:lnTo>
                  <a:pt x="108927" y="150825"/>
                </a:lnTo>
                <a:close/>
              </a:path>
              <a:path w="255269" h="255270">
                <a:moveTo>
                  <a:pt x="118088" y="150825"/>
                </a:moveTo>
                <a:lnTo>
                  <a:pt x="108927" y="150825"/>
                </a:lnTo>
                <a:lnTo>
                  <a:pt x="104051" y="145948"/>
                </a:lnTo>
                <a:lnTo>
                  <a:pt x="117041" y="145948"/>
                </a:lnTo>
                <a:lnTo>
                  <a:pt x="118088" y="150825"/>
                </a:lnTo>
                <a:close/>
              </a:path>
              <a:path w="255269" h="255270">
                <a:moveTo>
                  <a:pt x="145948" y="150825"/>
                </a:moveTo>
                <a:lnTo>
                  <a:pt x="150825" y="145948"/>
                </a:lnTo>
                <a:lnTo>
                  <a:pt x="149962" y="149963"/>
                </a:lnTo>
                <a:lnTo>
                  <a:pt x="145948" y="150825"/>
                </a:lnTo>
                <a:close/>
              </a:path>
              <a:path w="255269" h="255270">
                <a:moveTo>
                  <a:pt x="149962" y="149963"/>
                </a:moveTo>
                <a:lnTo>
                  <a:pt x="150825" y="145948"/>
                </a:lnTo>
                <a:lnTo>
                  <a:pt x="168656" y="145948"/>
                </a:lnTo>
                <a:lnTo>
                  <a:pt x="149962" y="149963"/>
                </a:lnTo>
                <a:close/>
              </a:path>
              <a:path w="255269" h="255270">
                <a:moveTo>
                  <a:pt x="127431" y="254863"/>
                </a:moveTo>
                <a:lnTo>
                  <a:pt x="104912" y="149962"/>
                </a:lnTo>
                <a:lnTo>
                  <a:pt x="108927" y="150825"/>
                </a:lnTo>
                <a:lnTo>
                  <a:pt x="118088" y="150825"/>
                </a:lnTo>
                <a:lnTo>
                  <a:pt x="127433" y="194366"/>
                </a:lnTo>
                <a:lnTo>
                  <a:pt x="121221" y="223291"/>
                </a:lnTo>
                <a:lnTo>
                  <a:pt x="134213" y="223291"/>
                </a:lnTo>
                <a:lnTo>
                  <a:pt x="127431" y="254863"/>
                </a:lnTo>
                <a:close/>
              </a:path>
              <a:path w="255269" h="255270">
                <a:moveTo>
                  <a:pt x="149777" y="150825"/>
                </a:moveTo>
                <a:lnTo>
                  <a:pt x="145948" y="150825"/>
                </a:lnTo>
                <a:lnTo>
                  <a:pt x="149962" y="149963"/>
                </a:lnTo>
                <a:lnTo>
                  <a:pt x="149777" y="150825"/>
                </a:lnTo>
                <a:close/>
              </a:path>
              <a:path w="255269" h="255270">
                <a:moveTo>
                  <a:pt x="133642" y="223291"/>
                </a:moveTo>
                <a:lnTo>
                  <a:pt x="121221" y="223291"/>
                </a:lnTo>
                <a:lnTo>
                  <a:pt x="127433" y="194366"/>
                </a:lnTo>
                <a:lnTo>
                  <a:pt x="133642" y="2232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7439" y="3071444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039" y="1684020"/>
            <a:ext cx="206959" cy="207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73848" y="1682902"/>
            <a:ext cx="207086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5992" y="2876892"/>
            <a:ext cx="224078" cy="216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56944" y="2860548"/>
            <a:ext cx="195580" cy="243840"/>
          </a:xfrm>
          <a:custGeom>
            <a:avLst/>
            <a:gdLst/>
            <a:ahLst/>
            <a:cxnLst/>
            <a:rect l="l" t="t" r="r" b="b"/>
            <a:pathLst>
              <a:path w="195580" h="243839">
                <a:moveTo>
                  <a:pt x="97536" y="243839"/>
                </a:moveTo>
                <a:lnTo>
                  <a:pt x="0" y="121919"/>
                </a:lnTo>
                <a:lnTo>
                  <a:pt x="97536" y="0"/>
                </a:lnTo>
                <a:lnTo>
                  <a:pt x="195072" y="121919"/>
                </a:lnTo>
                <a:lnTo>
                  <a:pt x="97536" y="24383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57566" y="2981756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>
                <a:moveTo>
                  <a:pt x="0" y="0"/>
                </a:moveTo>
                <a:lnTo>
                  <a:pt x="194373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9455" y="2849676"/>
            <a:ext cx="210820" cy="264160"/>
          </a:xfrm>
          <a:custGeom>
            <a:avLst/>
            <a:gdLst/>
            <a:ahLst/>
            <a:cxnLst/>
            <a:rect l="l" t="t" r="r" b="b"/>
            <a:pathLst>
              <a:path w="210819" h="264160">
                <a:moveTo>
                  <a:pt x="105303" y="264160"/>
                </a:moveTo>
                <a:lnTo>
                  <a:pt x="0" y="132073"/>
                </a:lnTo>
                <a:lnTo>
                  <a:pt x="105303" y="0"/>
                </a:lnTo>
                <a:lnTo>
                  <a:pt x="116582" y="14147"/>
                </a:lnTo>
                <a:lnTo>
                  <a:pt x="100337" y="14147"/>
                </a:lnTo>
                <a:lnTo>
                  <a:pt x="105303" y="20375"/>
                </a:lnTo>
                <a:lnTo>
                  <a:pt x="19385" y="128117"/>
                </a:lnTo>
                <a:lnTo>
                  <a:pt x="13076" y="128117"/>
                </a:lnTo>
                <a:lnTo>
                  <a:pt x="13076" y="136029"/>
                </a:lnTo>
                <a:lnTo>
                  <a:pt x="19384" y="136029"/>
                </a:lnTo>
                <a:lnTo>
                  <a:pt x="105303" y="243784"/>
                </a:lnTo>
                <a:lnTo>
                  <a:pt x="100337" y="250012"/>
                </a:lnTo>
                <a:lnTo>
                  <a:pt x="116582" y="250012"/>
                </a:lnTo>
                <a:lnTo>
                  <a:pt x="105303" y="264160"/>
                </a:lnTo>
                <a:close/>
              </a:path>
              <a:path w="210819" h="264160">
                <a:moveTo>
                  <a:pt x="105303" y="20375"/>
                </a:moveTo>
                <a:lnTo>
                  <a:pt x="100337" y="14147"/>
                </a:lnTo>
                <a:lnTo>
                  <a:pt x="110269" y="14147"/>
                </a:lnTo>
                <a:lnTo>
                  <a:pt x="105303" y="20375"/>
                </a:lnTo>
                <a:close/>
              </a:path>
              <a:path w="210819" h="264160">
                <a:moveTo>
                  <a:pt x="194364" y="132073"/>
                </a:moveTo>
                <a:lnTo>
                  <a:pt x="105303" y="20375"/>
                </a:lnTo>
                <a:lnTo>
                  <a:pt x="110269" y="14147"/>
                </a:lnTo>
                <a:lnTo>
                  <a:pt x="116582" y="14147"/>
                </a:lnTo>
                <a:lnTo>
                  <a:pt x="207440" y="128117"/>
                </a:lnTo>
                <a:lnTo>
                  <a:pt x="197518" y="128117"/>
                </a:lnTo>
                <a:lnTo>
                  <a:pt x="194364" y="132073"/>
                </a:lnTo>
                <a:close/>
              </a:path>
              <a:path w="210819" h="264160">
                <a:moveTo>
                  <a:pt x="13076" y="136029"/>
                </a:moveTo>
                <a:lnTo>
                  <a:pt x="13076" y="128117"/>
                </a:lnTo>
                <a:lnTo>
                  <a:pt x="16225" y="132080"/>
                </a:lnTo>
                <a:lnTo>
                  <a:pt x="13076" y="136029"/>
                </a:lnTo>
                <a:close/>
              </a:path>
              <a:path w="210819" h="264160">
                <a:moveTo>
                  <a:pt x="16230" y="132073"/>
                </a:moveTo>
                <a:lnTo>
                  <a:pt x="13076" y="128117"/>
                </a:lnTo>
                <a:lnTo>
                  <a:pt x="19385" y="128117"/>
                </a:lnTo>
                <a:lnTo>
                  <a:pt x="16230" y="132073"/>
                </a:lnTo>
                <a:close/>
              </a:path>
              <a:path w="210819" h="264160">
                <a:moveTo>
                  <a:pt x="197518" y="136029"/>
                </a:moveTo>
                <a:lnTo>
                  <a:pt x="194364" y="132073"/>
                </a:lnTo>
                <a:lnTo>
                  <a:pt x="197518" y="128117"/>
                </a:lnTo>
                <a:lnTo>
                  <a:pt x="197518" y="136029"/>
                </a:lnTo>
                <a:close/>
              </a:path>
              <a:path w="210819" h="264160">
                <a:moveTo>
                  <a:pt x="207450" y="136029"/>
                </a:moveTo>
                <a:lnTo>
                  <a:pt x="197518" y="136029"/>
                </a:lnTo>
                <a:lnTo>
                  <a:pt x="197518" y="128117"/>
                </a:lnTo>
                <a:lnTo>
                  <a:pt x="207440" y="128117"/>
                </a:lnTo>
                <a:lnTo>
                  <a:pt x="210599" y="132080"/>
                </a:lnTo>
                <a:lnTo>
                  <a:pt x="207450" y="136029"/>
                </a:lnTo>
                <a:close/>
              </a:path>
              <a:path w="210819" h="264160">
                <a:moveTo>
                  <a:pt x="19384" y="136029"/>
                </a:moveTo>
                <a:lnTo>
                  <a:pt x="13076" y="136029"/>
                </a:lnTo>
                <a:lnTo>
                  <a:pt x="16230" y="132073"/>
                </a:lnTo>
                <a:lnTo>
                  <a:pt x="19384" y="136029"/>
                </a:lnTo>
                <a:close/>
              </a:path>
              <a:path w="210819" h="264160">
                <a:moveTo>
                  <a:pt x="116582" y="250012"/>
                </a:moveTo>
                <a:lnTo>
                  <a:pt x="110269" y="250012"/>
                </a:lnTo>
                <a:lnTo>
                  <a:pt x="105303" y="243784"/>
                </a:lnTo>
                <a:lnTo>
                  <a:pt x="194364" y="132073"/>
                </a:lnTo>
                <a:lnTo>
                  <a:pt x="197518" y="136029"/>
                </a:lnTo>
                <a:lnTo>
                  <a:pt x="207450" y="136029"/>
                </a:lnTo>
                <a:lnTo>
                  <a:pt x="116582" y="250012"/>
                </a:lnTo>
                <a:close/>
              </a:path>
              <a:path w="210819" h="264160">
                <a:moveTo>
                  <a:pt x="110269" y="250012"/>
                </a:moveTo>
                <a:lnTo>
                  <a:pt x="100337" y="250012"/>
                </a:lnTo>
                <a:lnTo>
                  <a:pt x="105303" y="243784"/>
                </a:lnTo>
                <a:lnTo>
                  <a:pt x="110269" y="250012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16736" y="2857500"/>
            <a:ext cx="193675" cy="243840"/>
          </a:xfrm>
          <a:custGeom>
            <a:avLst/>
            <a:gdLst/>
            <a:ahLst/>
            <a:cxnLst/>
            <a:rect l="l" t="t" r="r" b="b"/>
            <a:pathLst>
              <a:path w="193675" h="243839">
                <a:moveTo>
                  <a:pt x="97535" y="243839"/>
                </a:moveTo>
                <a:lnTo>
                  <a:pt x="0" y="121919"/>
                </a:lnTo>
                <a:lnTo>
                  <a:pt x="97535" y="0"/>
                </a:lnTo>
                <a:lnTo>
                  <a:pt x="193547" y="121919"/>
                </a:lnTo>
                <a:lnTo>
                  <a:pt x="97535" y="24383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16443" y="2979292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>
                <a:moveTo>
                  <a:pt x="0" y="0"/>
                </a:moveTo>
                <a:lnTo>
                  <a:pt x="194373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8315" y="2847213"/>
            <a:ext cx="210820" cy="264160"/>
          </a:xfrm>
          <a:custGeom>
            <a:avLst/>
            <a:gdLst/>
            <a:ahLst/>
            <a:cxnLst/>
            <a:rect l="l" t="t" r="r" b="b"/>
            <a:pathLst>
              <a:path w="210819" h="264160">
                <a:moveTo>
                  <a:pt x="105308" y="264160"/>
                </a:moveTo>
                <a:lnTo>
                  <a:pt x="0" y="132079"/>
                </a:lnTo>
                <a:lnTo>
                  <a:pt x="105308" y="0"/>
                </a:lnTo>
                <a:lnTo>
                  <a:pt x="116588" y="14147"/>
                </a:lnTo>
                <a:lnTo>
                  <a:pt x="100342" y="14147"/>
                </a:lnTo>
                <a:lnTo>
                  <a:pt x="105308" y="20375"/>
                </a:lnTo>
                <a:lnTo>
                  <a:pt x="19399" y="128117"/>
                </a:lnTo>
                <a:lnTo>
                  <a:pt x="13080" y="128117"/>
                </a:lnTo>
                <a:lnTo>
                  <a:pt x="13080" y="136042"/>
                </a:lnTo>
                <a:lnTo>
                  <a:pt x="19399" y="136042"/>
                </a:lnTo>
                <a:lnTo>
                  <a:pt x="105308" y="243784"/>
                </a:lnTo>
                <a:lnTo>
                  <a:pt x="100342" y="250012"/>
                </a:lnTo>
                <a:lnTo>
                  <a:pt x="116588" y="250012"/>
                </a:lnTo>
                <a:lnTo>
                  <a:pt x="105308" y="264160"/>
                </a:lnTo>
                <a:close/>
              </a:path>
              <a:path w="210819" h="264160">
                <a:moveTo>
                  <a:pt x="105308" y="20375"/>
                </a:moveTo>
                <a:lnTo>
                  <a:pt x="100342" y="14147"/>
                </a:lnTo>
                <a:lnTo>
                  <a:pt x="110274" y="14147"/>
                </a:lnTo>
                <a:lnTo>
                  <a:pt x="105308" y="20375"/>
                </a:lnTo>
                <a:close/>
              </a:path>
              <a:path w="210819" h="264160">
                <a:moveTo>
                  <a:pt x="194364" y="132079"/>
                </a:moveTo>
                <a:lnTo>
                  <a:pt x="105308" y="20375"/>
                </a:lnTo>
                <a:lnTo>
                  <a:pt x="110274" y="14147"/>
                </a:lnTo>
                <a:lnTo>
                  <a:pt x="116588" y="14147"/>
                </a:lnTo>
                <a:lnTo>
                  <a:pt x="207457" y="128117"/>
                </a:lnTo>
                <a:lnTo>
                  <a:pt x="197523" y="128117"/>
                </a:lnTo>
                <a:lnTo>
                  <a:pt x="194364" y="132079"/>
                </a:lnTo>
                <a:close/>
              </a:path>
              <a:path w="210819" h="264160">
                <a:moveTo>
                  <a:pt x="13080" y="136042"/>
                </a:moveTo>
                <a:lnTo>
                  <a:pt x="13080" y="128117"/>
                </a:lnTo>
                <a:lnTo>
                  <a:pt x="16240" y="132079"/>
                </a:lnTo>
                <a:lnTo>
                  <a:pt x="13080" y="136042"/>
                </a:lnTo>
                <a:close/>
              </a:path>
              <a:path w="210819" h="264160">
                <a:moveTo>
                  <a:pt x="16240" y="132079"/>
                </a:moveTo>
                <a:lnTo>
                  <a:pt x="13080" y="128117"/>
                </a:lnTo>
                <a:lnTo>
                  <a:pt x="19399" y="128117"/>
                </a:lnTo>
                <a:lnTo>
                  <a:pt x="16240" y="132079"/>
                </a:lnTo>
                <a:close/>
              </a:path>
              <a:path w="210819" h="264160">
                <a:moveTo>
                  <a:pt x="197523" y="136042"/>
                </a:moveTo>
                <a:lnTo>
                  <a:pt x="194364" y="132079"/>
                </a:lnTo>
                <a:lnTo>
                  <a:pt x="197523" y="128117"/>
                </a:lnTo>
                <a:lnTo>
                  <a:pt x="197523" y="136042"/>
                </a:lnTo>
                <a:close/>
              </a:path>
              <a:path w="210819" h="264160">
                <a:moveTo>
                  <a:pt x="207457" y="136042"/>
                </a:moveTo>
                <a:lnTo>
                  <a:pt x="197523" y="136042"/>
                </a:lnTo>
                <a:lnTo>
                  <a:pt x="197523" y="128117"/>
                </a:lnTo>
                <a:lnTo>
                  <a:pt x="207457" y="128117"/>
                </a:lnTo>
                <a:lnTo>
                  <a:pt x="210616" y="132079"/>
                </a:lnTo>
                <a:lnTo>
                  <a:pt x="207457" y="136042"/>
                </a:lnTo>
                <a:close/>
              </a:path>
              <a:path w="210819" h="264160">
                <a:moveTo>
                  <a:pt x="19399" y="136042"/>
                </a:moveTo>
                <a:lnTo>
                  <a:pt x="13080" y="136042"/>
                </a:lnTo>
                <a:lnTo>
                  <a:pt x="16240" y="132079"/>
                </a:lnTo>
                <a:lnTo>
                  <a:pt x="19399" y="136042"/>
                </a:lnTo>
                <a:close/>
              </a:path>
              <a:path w="210819" h="264160">
                <a:moveTo>
                  <a:pt x="116588" y="250012"/>
                </a:moveTo>
                <a:lnTo>
                  <a:pt x="110274" y="250012"/>
                </a:lnTo>
                <a:lnTo>
                  <a:pt x="105308" y="243784"/>
                </a:lnTo>
                <a:lnTo>
                  <a:pt x="194364" y="132079"/>
                </a:lnTo>
                <a:lnTo>
                  <a:pt x="197523" y="136042"/>
                </a:lnTo>
                <a:lnTo>
                  <a:pt x="207457" y="136042"/>
                </a:lnTo>
                <a:lnTo>
                  <a:pt x="116588" y="250012"/>
                </a:lnTo>
                <a:close/>
              </a:path>
              <a:path w="210819" h="264160">
                <a:moveTo>
                  <a:pt x="110274" y="250012"/>
                </a:moveTo>
                <a:lnTo>
                  <a:pt x="100342" y="250012"/>
                </a:lnTo>
                <a:lnTo>
                  <a:pt x="105308" y="243784"/>
                </a:lnTo>
                <a:lnTo>
                  <a:pt x="110274" y="250012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52294" y="2881807"/>
            <a:ext cx="224078" cy="216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5595" y="1662874"/>
            <a:ext cx="231927" cy="232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93200" y="1655813"/>
            <a:ext cx="224078" cy="216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8428" y="1675168"/>
            <a:ext cx="224091" cy="216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92FA2D3-39C1-455D-8848-5D9E6EB034AD}"/>
              </a:ext>
            </a:extLst>
          </p:cNvPr>
          <p:cNvSpPr txBox="1"/>
          <p:nvPr/>
        </p:nvSpPr>
        <p:spPr>
          <a:xfrm>
            <a:off x="675106" y="228600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 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D084B9-F000-441D-8F0A-FFE7DC8342E3}"/>
              </a:ext>
            </a:extLst>
          </p:cNvPr>
          <p:cNvSpPr txBox="1"/>
          <p:nvPr/>
        </p:nvSpPr>
        <p:spPr>
          <a:xfrm>
            <a:off x="675105" y="1277937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989FB2-772E-441D-9C8D-F09E6E33C437}"/>
              </a:ext>
            </a:extLst>
          </p:cNvPr>
          <p:cNvSpPr txBox="1"/>
          <p:nvPr/>
        </p:nvSpPr>
        <p:spPr>
          <a:xfrm>
            <a:off x="671364" y="244447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E5B282-F324-424B-9DE7-500350715EA9}"/>
              </a:ext>
            </a:extLst>
          </p:cNvPr>
          <p:cNvSpPr txBox="1"/>
          <p:nvPr/>
        </p:nvSpPr>
        <p:spPr>
          <a:xfrm>
            <a:off x="4197350" y="9158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局部传播矩阵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1A4B803-D865-4AEE-8665-990272FDC560}"/>
              </a:ext>
            </a:extLst>
          </p:cNvPr>
          <p:cNvSpPr txBox="1"/>
          <p:nvPr/>
        </p:nvSpPr>
        <p:spPr>
          <a:xfrm>
            <a:off x="4167804" y="24302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局部传播矩阵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8D4166B-7C09-41C5-92F1-4EBC4B5C562E}"/>
              </a:ext>
            </a:extLst>
          </p:cNvPr>
          <p:cNvSpPr txBox="1"/>
          <p:nvPr/>
        </p:nvSpPr>
        <p:spPr>
          <a:xfrm>
            <a:off x="4197350" y="35633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局部传播矩阵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A799688-7BDC-4CCA-8E46-FB928D751CA1}"/>
              </a:ext>
            </a:extLst>
          </p:cNvPr>
          <p:cNvSpPr txBox="1"/>
          <p:nvPr/>
        </p:nvSpPr>
        <p:spPr>
          <a:xfrm>
            <a:off x="6803408" y="2919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全局传播矩阵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 Light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178976460@qq.com</cp:lastModifiedBy>
  <cp:revision>1</cp:revision>
  <dcterms:created xsi:type="dcterms:W3CDTF">2021-11-14T08:56:40Z</dcterms:created>
  <dcterms:modified xsi:type="dcterms:W3CDTF">2021-11-14T08:58:43Z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2021-04-17T00:00:00Z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2021-11-14T00:00:00Z</vt:filetime>
  </property>
</Properties>
</file>