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00112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647957"/>
            <a:ext cx="6750844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079510"/>
            <a:ext cx="6750844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8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10792"/>
            <a:ext cx="1940868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10792"/>
            <a:ext cx="5710089" cy="33552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7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987058"/>
            <a:ext cx="776347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2649565"/>
            <a:ext cx="776347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053960"/>
            <a:ext cx="3825478" cy="25120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053960"/>
            <a:ext cx="3825478" cy="25120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3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10792"/>
            <a:ext cx="7763470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970560"/>
            <a:ext cx="380789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446217"/>
            <a:ext cx="3807897" cy="21271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970560"/>
            <a:ext cx="382665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446217"/>
            <a:ext cx="3826651" cy="21271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1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5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3948"/>
            <a:ext cx="290309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570055"/>
            <a:ext cx="455682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187768"/>
            <a:ext cx="290309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3948"/>
            <a:ext cx="290309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570055"/>
            <a:ext cx="455682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187768"/>
            <a:ext cx="290309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6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10792"/>
            <a:ext cx="776347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053960"/>
            <a:ext cx="776347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3669615"/>
            <a:ext cx="202525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0AAD-08D1-4A6D-9F7F-D327BFB2CD08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3669615"/>
            <a:ext cx="303788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3669615"/>
            <a:ext cx="202525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0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1F1FBF-24DE-4F8A-8DB1-5088FBEB045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5149543"/>
              </p:ext>
            </p:extLst>
          </p:nvPr>
        </p:nvGraphicFramePr>
        <p:xfrm>
          <a:off x="4515198" y="271833"/>
          <a:ext cx="632926" cy="626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463">
                  <a:extLst>
                    <a:ext uri="{9D8B030D-6E8A-4147-A177-3AD203B41FA5}">
                      <a16:colId xmlns:a16="http://schemas.microsoft.com/office/drawing/2014/main" val="2181375264"/>
                    </a:ext>
                  </a:extLst>
                </a:gridCol>
                <a:gridCol w="316463">
                  <a:extLst>
                    <a:ext uri="{9D8B030D-6E8A-4147-A177-3AD203B41FA5}">
                      <a16:colId xmlns:a16="http://schemas.microsoft.com/office/drawing/2014/main" val="3561233341"/>
                    </a:ext>
                  </a:extLst>
                </a:gridCol>
              </a:tblGrid>
              <a:tr h="313403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08898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702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E77A56-95C8-4A2F-9850-2291DD0545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4241883"/>
              </p:ext>
            </p:extLst>
          </p:nvPr>
        </p:nvGraphicFramePr>
        <p:xfrm>
          <a:off x="4330914" y="1470805"/>
          <a:ext cx="957249" cy="923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083">
                  <a:extLst>
                    <a:ext uri="{9D8B030D-6E8A-4147-A177-3AD203B41FA5}">
                      <a16:colId xmlns:a16="http://schemas.microsoft.com/office/drawing/2014/main" val="2181375264"/>
                    </a:ext>
                  </a:extLst>
                </a:gridCol>
                <a:gridCol w="319083">
                  <a:extLst>
                    <a:ext uri="{9D8B030D-6E8A-4147-A177-3AD203B41FA5}">
                      <a16:colId xmlns:a16="http://schemas.microsoft.com/office/drawing/2014/main" val="3561233341"/>
                    </a:ext>
                  </a:extLst>
                </a:gridCol>
                <a:gridCol w="319083">
                  <a:extLst>
                    <a:ext uri="{9D8B030D-6E8A-4147-A177-3AD203B41FA5}">
                      <a16:colId xmlns:a16="http://schemas.microsoft.com/office/drawing/2014/main" val="93766273"/>
                    </a:ext>
                  </a:extLst>
                </a:gridCol>
              </a:tblGrid>
              <a:tr h="313403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08898"/>
                  </a:ext>
                </a:extLst>
              </a:tr>
              <a:tr h="304928"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70229"/>
                  </a:ext>
                </a:extLst>
              </a:tr>
              <a:tr h="304928"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3245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363DC65-8A5F-4DCF-8636-FE8C10002C2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0070110"/>
              </p:ext>
            </p:extLst>
          </p:nvPr>
        </p:nvGraphicFramePr>
        <p:xfrm>
          <a:off x="4530179" y="2936823"/>
          <a:ext cx="632926" cy="626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463">
                  <a:extLst>
                    <a:ext uri="{9D8B030D-6E8A-4147-A177-3AD203B41FA5}">
                      <a16:colId xmlns:a16="http://schemas.microsoft.com/office/drawing/2014/main" val="2181375264"/>
                    </a:ext>
                  </a:extLst>
                </a:gridCol>
                <a:gridCol w="316463">
                  <a:extLst>
                    <a:ext uri="{9D8B030D-6E8A-4147-A177-3AD203B41FA5}">
                      <a16:colId xmlns:a16="http://schemas.microsoft.com/office/drawing/2014/main" val="3561233341"/>
                    </a:ext>
                  </a:extLst>
                </a:gridCol>
              </a:tblGrid>
              <a:tr h="313403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08898"/>
                  </a:ext>
                </a:extLst>
              </a:tr>
              <a:tr h="313403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1007" marR="51007" marT="21593" marB="21593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7022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B61734C-375C-4590-AB6B-3921FAC4D18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2542810"/>
              </p:ext>
            </p:extLst>
          </p:nvPr>
        </p:nvGraphicFramePr>
        <p:xfrm>
          <a:off x="6803196" y="1066191"/>
          <a:ext cx="1770225" cy="1779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045">
                  <a:extLst>
                    <a:ext uri="{9D8B030D-6E8A-4147-A177-3AD203B41FA5}">
                      <a16:colId xmlns:a16="http://schemas.microsoft.com/office/drawing/2014/main" val="2181375264"/>
                    </a:ext>
                  </a:extLst>
                </a:gridCol>
                <a:gridCol w="354045">
                  <a:extLst>
                    <a:ext uri="{9D8B030D-6E8A-4147-A177-3AD203B41FA5}">
                      <a16:colId xmlns:a16="http://schemas.microsoft.com/office/drawing/2014/main" val="3561233341"/>
                    </a:ext>
                  </a:extLst>
                </a:gridCol>
                <a:gridCol w="354045">
                  <a:extLst>
                    <a:ext uri="{9D8B030D-6E8A-4147-A177-3AD203B41FA5}">
                      <a16:colId xmlns:a16="http://schemas.microsoft.com/office/drawing/2014/main" val="3259613001"/>
                    </a:ext>
                  </a:extLst>
                </a:gridCol>
                <a:gridCol w="354045">
                  <a:extLst>
                    <a:ext uri="{9D8B030D-6E8A-4147-A177-3AD203B41FA5}">
                      <a16:colId xmlns:a16="http://schemas.microsoft.com/office/drawing/2014/main" val="850442480"/>
                    </a:ext>
                  </a:extLst>
                </a:gridCol>
                <a:gridCol w="354045">
                  <a:extLst>
                    <a:ext uri="{9D8B030D-6E8A-4147-A177-3AD203B41FA5}">
                      <a16:colId xmlns:a16="http://schemas.microsoft.com/office/drawing/2014/main" val="4255331237"/>
                    </a:ext>
                  </a:extLst>
                </a:gridCol>
              </a:tblGrid>
              <a:tr h="355919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08898"/>
                  </a:ext>
                </a:extLst>
              </a:tr>
              <a:tr h="355919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57422"/>
                  </a:ext>
                </a:extLst>
              </a:tr>
              <a:tr h="355919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527393"/>
                  </a:ext>
                </a:extLst>
              </a:tr>
              <a:tr h="355919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5641"/>
                  </a:ext>
                </a:extLst>
              </a:tr>
              <a:tr h="355919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57926" marR="57926" marT="24522" marB="24522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70229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CEDA0E3C-02BF-4D64-865E-111394AC80E1}"/>
              </a:ext>
            </a:extLst>
          </p:cNvPr>
          <p:cNvSpPr/>
          <p:nvPr/>
        </p:nvSpPr>
        <p:spPr>
          <a:xfrm rot="1502113">
            <a:off x="5605181" y="852675"/>
            <a:ext cx="794842" cy="316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01D225B-49A6-4CFF-AD31-41EF23F35F76}"/>
              </a:ext>
            </a:extLst>
          </p:cNvPr>
          <p:cNvSpPr/>
          <p:nvPr/>
        </p:nvSpPr>
        <p:spPr>
          <a:xfrm>
            <a:off x="5575634" y="1810991"/>
            <a:ext cx="794842" cy="316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CF37CB0-D538-4BDA-86FE-AE98765ACB60}"/>
              </a:ext>
            </a:extLst>
          </p:cNvPr>
          <p:cNvSpPr/>
          <p:nvPr/>
        </p:nvSpPr>
        <p:spPr>
          <a:xfrm rot="19800420">
            <a:off x="5631154" y="2786863"/>
            <a:ext cx="794842" cy="316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22549A-8DF7-4F9F-BC3D-161360CD833C}"/>
              </a:ext>
            </a:extLst>
          </p:cNvPr>
          <p:cNvCxnSpPr>
            <a:cxnSpLocks/>
          </p:cNvCxnSpPr>
          <p:nvPr/>
        </p:nvCxnSpPr>
        <p:spPr>
          <a:xfrm>
            <a:off x="706146" y="1030462"/>
            <a:ext cx="2014931" cy="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3002673-FE6F-4573-8055-3E4AADF58BA3}"/>
              </a:ext>
            </a:extLst>
          </p:cNvPr>
          <p:cNvCxnSpPr>
            <a:cxnSpLocks/>
          </p:cNvCxnSpPr>
          <p:nvPr/>
        </p:nvCxnSpPr>
        <p:spPr>
          <a:xfrm>
            <a:off x="967588" y="749578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星形: 四角 18">
            <a:extLst>
              <a:ext uri="{FF2B5EF4-FFF2-40B4-BE49-F238E27FC236}">
                <a16:creationId xmlns:a16="http://schemas.microsoft.com/office/drawing/2014/main" id="{CEE34503-9506-4F53-9614-DC9EC0452410}"/>
              </a:ext>
            </a:extLst>
          </p:cNvPr>
          <p:cNvSpPr/>
          <p:nvPr/>
        </p:nvSpPr>
        <p:spPr>
          <a:xfrm>
            <a:off x="870398" y="578948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407D317-9842-4CAA-84AB-1D44799892A8}"/>
              </a:ext>
            </a:extLst>
          </p:cNvPr>
          <p:cNvCxnSpPr>
            <a:cxnSpLocks/>
          </p:cNvCxnSpPr>
          <p:nvPr/>
        </p:nvCxnSpPr>
        <p:spPr>
          <a:xfrm>
            <a:off x="1801374" y="749578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96FC3339-838C-4E40-B6BC-A435B985F102}"/>
              </a:ext>
            </a:extLst>
          </p:cNvPr>
          <p:cNvSpPr/>
          <p:nvPr/>
        </p:nvSpPr>
        <p:spPr>
          <a:xfrm>
            <a:off x="1698916" y="587903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BAC249-1436-437A-8481-12FC0EBBEFC3}"/>
              </a:ext>
            </a:extLst>
          </p:cNvPr>
          <p:cNvCxnSpPr>
            <a:cxnSpLocks/>
          </p:cNvCxnSpPr>
          <p:nvPr/>
        </p:nvCxnSpPr>
        <p:spPr>
          <a:xfrm>
            <a:off x="1187465" y="745529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星形: 四角 25">
            <a:extLst>
              <a:ext uri="{FF2B5EF4-FFF2-40B4-BE49-F238E27FC236}">
                <a16:creationId xmlns:a16="http://schemas.microsoft.com/office/drawing/2014/main" id="{4ACE4E8F-FC94-499A-930D-5C25FD559626}"/>
              </a:ext>
            </a:extLst>
          </p:cNvPr>
          <p:cNvSpPr/>
          <p:nvPr/>
        </p:nvSpPr>
        <p:spPr>
          <a:xfrm>
            <a:off x="1090275" y="574899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AB36138-4188-430B-AB7D-C2A6B129407C}"/>
              </a:ext>
            </a:extLst>
          </p:cNvPr>
          <p:cNvCxnSpPr>
            <a:cxnSpLocks/>
          </p:cNvCxnSpPr>
          <p:nvPr/>
        </p:nvCxnSpPr>
        <p:spPr>
          <a:xfrm>
            <a:off x="2297080" y="744215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星形: 四角 27">
            <a:extLst>
              <a:ext uri="{FF2B5EF4-FFF2-40B4-BE49-F238E27FC236}">
                <a16:creationId xmlns:a16="http://schemas.microsoft.com/office/drawing/2014/main" id="{A88E1444-9180-4FFB-87F7-25F574B9328C}"/>
              </a:ext>
            </a:extLst>
          </p:cNvPr>
          <p:cNvSpPr/>
          <p:nvPr/>
        </p:nvSpPr>
        <p:spPr>
          <a:xfrm>
            <a:off x="2201326" y="579523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E9C520E-470B-4D3E-AD56-E10BFC60BFED}"/>
              </a:ext>
            </a:extLst>
          </p:cNvPr>
          <p:cNvCxnSpPr>
            <a:cxnSpLocks/>
          </p:cNvCxnSpPr>
          <p:nvPr/>
        </p:nvCxnSpPr>
        <p:spPr>
          <a:xfrm>
            <a:off x="796332" y="735260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98746FCB-AB75-444A-AADD-D7B00C51AC33}"/>
              </a:ext>
            </a:extLst>
          </p:cNvPr>
          <p:cNvSpPr/>
          <p:nvPr/>
        </p:nvSpPr>
        <p:spPr>
          <a:xfrm>
            <a:off x="693874" y="579523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95DF911-78FF-452F-A08E-DF32EFE66D84}"/>
              </a:ext>
            </a:extLst>
          </p:cNvPr>
          <p:cNvCxnSpPr>
            <a:cxnSpLocks/>
          </p:cNvCxnSpPr>
          <p:nvPr/>
        </p:nvCxnSpPr>
        <p:spPr>
          <a:xfrm>
            <a:off x="706146" y="2122018"/>
            <a:ext cx="2014931" cy="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136F47-C385-4BE7-8C47-58B6A122A3C6}"/>
              </a:ext>
            </a:extLst>
          </p:cNvPr>
          <p:cNvCxnSpPr>
            <a:cxnSpLocks/>
          </p:cNvCxnSpPr>
          <p:nvPr/>
        </p:nvCxnSpPr>
        <p:spPr>
          <a:xfrm>
            <a:off x="1078198" y="184113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CD704DE-EFB5-4448-97FD-1D60C95AAF4A}"/>
              </a:ext>
            </a:extLst>
          </p:cNvPr>
          <p:cNvCxnSpPr>
            <a:cxnSpLocks/>
          </p:cNvCxnSpPr>
          <p:nvPr/>
        </p:nvCxnSpPr>
        <p:spPr>
          <a:xfrm>
            <a:off x="1592979" y="1830537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4BAEBF0-7A41-4A0A-ABCF-4258E2C0BF50}"/>
              </a:ext>
            </a:extLst>
          </p:cNvPr>
          <p:cNvCxnSpPr>
            <a:cxnSpLocks/>
          </p:cNvCxnSpPr>
          <p:nvPr/>
        </p:nvCxnSpPr>
        <p:spPr>
          <a:xfrm>
            <a:off x="1379189" y="1837085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3A96FC4-E734-450B-B6B0-BFC36A165BE2}"/>
              </a:ext>
            </a:extLst>
          </p:cNvPr>
          <p:cNvCxnSpPr>
            <a:cxnSpLocks/>
          </p:cNvCxnSpPr>
          <p:nvPr/>
        </p:nvCxnSpPr>
        <p:spPr>
          <a:xfrm>
            <a:off x="2504380" y="181364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3DC711-10DB-4C65-9AF4-4B0EDFF8707E}"/>
              </a:ext>
            </a:extLst>
          </p:cNvPr>
          <p:cNvCxnSpPr>
            <a:cxnSpLocks/>
          </p:cNvCxnSpPr>
          <p:nvPr/>
        </p:nvCxnSpPr>
        <p:spPr>
          <a:xfrm>
            <a:off x="796332" y="1826816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63D4AC0-2563-46C4-AE80-4FF8E8A283D3}"/>
              </a:ext>
            </a:extLst>
          </p:cNvPr>
          <p:cNvCxnSpPr>
            <a:cxnSpLocks/>
          </p:cNvCxnSpPr>
          <p:nvPr/>
        </p:nvCxnSpPr>
        <p:spPr>
          <a:xfrm>
            <a:off x="706146" y="3374019"/>
            <a:ext cx="2014931" cy="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7C115A-080B-4B12-9395-AD38E8E0CFDD}"/>
              </a:ext>
            </a:extLst>
          </p:cNvPr>
          <p:cNvCxnSpPr>
            <a:cxnSpLocks/>
          </p:cNvCxnSpPr>
          <p:nvPr/>
        </p:nvCxnSpPr>
        <p:spPr>
          <a:xfrm>
            <a:off x="967588" y="3093135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776151E-A12D-44E4-97E9-ABFE35403288}"/>
              </a:ext>
            </a:extLst>
          </p:cNvPr>
          <p:cNvCxnSpPr>
            <a:cxnSpLocks/>
          </p:cNvCxnSpPr>
          <p:nvPr/>
        </p:nvCxnSpPr>
        <p:spPr>
          <a:xfrm>
            <a:off x="2057556" y="3082538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6CE03D2-5C15-43C2-90A5-43EB4B75A8FF}"/>
              </a:ext>
            </a:extLst>
          </p:cNvPr>
          <p:cNvCxnSpPr>
            <a:cxnSpLocks/>
          </p:cNvCxnSpPr>
          <p:nvPr/>
        </p:nvCxnSpPr>
        <p:spPr>
          <a:xfrm>
            <a:off x="1416065" y="3089086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箭头: 右 58">
            <a:extLst>
              <a:ext uri="{FF2B5EF4-FFF2-40B4-BE49-F238E27FC236}">
                <a16:creationId xmlns:a16="http://schemas.microsoft.com/office/drawing/2014/main" id="{0222BEBB-9140-4A71-B983-021A516D6010}"/>
              </a:ext>
            </a:extLst>
          </p:cNvPr>
          <p:cNvSpPr/>
          <p:nvPr/>
        </p:nvSpPr>
        <p:spPr>
          <a:xfrm>
            <a:off x="3112368" y="514995"/>
            <a:ext cx="794842" cy="316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8F837AB6-0D32-4420-AEE1-7B45F385D624}"/>
              </a:ext>
            </a:extLst>
          </p:cNvPr>
          <p:cNvSpPr/>
          <p:nvPr/>
        </p:nvSpPr>
        <p:spPr>
          <a:xfrm>
            <a:off x="3112368" y="1752898"/>
            <a:ext cx="794842" cy="316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7FC1FE66-D00C-49D9-811A-73FEA229CE11}"/>
              </a:ext>
            </a:extLst>
          </p:cNvPr>
          <p:cNvSpPr/>
          <p:nvPr/>
        </p:nvSpPr>
        <p:spPr>
          <a:xfrm>
            <a:off x="3107516" y="2951571"/>
            <a:ext cx="794842" cy="316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D6103D-0F80-4518-92AF-BDB300E3FC08}"/>
              </a:ext>
            </a:extLst>
          </p:cNvPr>
          <p:cNvCxnSpPr>
            <a:cxnSpLocks/>
          </p:cNvCxnSpPr>
          <p:nvPr/>
        </p:nvCxnSpPr>
        <p:spPr>
          <a:xfrm>
            <a:off x="2118097" y="755888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星形: 四角 62">
            <a:extLst>
              <a:ext uri="{FF2B5EF4-FFF2-40B4-BE49-F238E27FC236}">
                <a16:creationId xmlns:a16="http://schemas.microsoft.com/office/drawing/2014/main" id="{C846478B-7F9E-49D0-8AF9-52B23FF3A637}"/>
              </a:ext>
            </a:extLst>
          </p:cNvPr>
          <p:cNvSpPr/>
          <p:nvPr/>
        </p:nvSpPr>
        <p:spPr>
          <a:xfrm>
            <a:off x="2020907" y="585258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5FD6762-4C04-4E52-ABB8-EFC2BF319280}"/>
              </a:ext>
            </a:extLst>
          </p:cNvPr>
          <p:cNvCxnSpPr>
            <a:cxnSpLocks/>
          </p:cNvCxnSpPr>
          <p:nvPr/>
        </p:nvCxnSpPr>
        <p:spPr>
          <a:xfrm>
            <a:off x="1557434" y="3071443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248E16BB-8519-47D7-A6BD-F9BE85ABF82F}"/>
              </a:ext>
            </a:extLst>
          </p:cNvPr>
          <p:cNvSpPr/>
          <p:nvPr/>
        </p:nvSpPr>
        <p:spPr>
          <a:xfrm>
            <a:off x="980259" y="1690371"/>
            <a:ext cx="194382" cy="1943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3DDCABB-3737-41F9-8B4A-350638694FCA}"/>
              </a:ext>
            </a:extLst>
          </p:cNvPr>
          <p:cNvSpPr/>
          <p:nvPr/>
        </p:nvSpPr>
        <p:spPr>
          <a:xfrm>
            <a:off x="1280200" y="1689249"/>
            <a:ext cx="194382" cy="1943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70" name="流程图: 对照 69">
            <a:extLst>
              <a:ext uri="{FF2B5EF4-FFF2-40B4-BE49-F238E27FC236}">
                <a16:creationId xmlns:a16="http://schemas.microsoft.com/office/drawing/2014/main" id="{018D2D27-C1B0-4EFE-8482-0620F89E6CFC}"/>
              </a:ext>
            </a:extLst>
          </p:cNvPr>
          <p:cNvSpPr/>
          <p:nvPr/>
        </p:nvSpPr>
        <p:spPr>
          <a:xfrm>
            <a:off x="870847" y="2883244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  <p:sp>
        <p:nvSpPr>
          <p:cNvPr id="71" name="流程图: 排序 70">
            <a:extLst>
              <a:ext uri="{FF2B5EF4-FFF2-40B4-BE49-F238E27FC236}">
                <a16:creationId xmlns:a16="http://schemas.microsoft.com/office/drawing/2014/main" id="{B04AE6ED-5AA6-4B39-9AA7-FC38B12BB9A5}"/>
              </a:ext>
            </a:extLst>
          </p:cNvPr>
          <p:cNvSpPr/>
          <p:nvPr/>
        </p:nvSpPr>
        <p:spPr>
          <a:xfrm>
            <a:off x="1457571" y="2859860"/>
            <a:ext cx="194369" cy="243787"/>
          </a:xfrm>
          <a:prstGeom prst="flowChartSo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72" name="流程图: 排序 71">
            <a:extLst>
              <a:ext uri="{FF2B5EF4-FFF2-40B4-BE49-F238E27FC236}">
                <a16:creationId xmlns:a16="http://schemas.microsoft.com/office/drawing/2014/main" id="{96890818-84C7-49A9-8605-BA49661DCC17}"/>
              </a:ext>
            </a:extLst>
          </p:cNvPr>
          <p:cNvSpPr/>
          <p:nvPr/>
        </p:nvSpPr>
        <p:spPr>
          <a:xfrm>
            <a:off x="1316438" y="2857401"/>
            <a:ext cx="194369" cy="243787"/>
          </a:xfrm>
          <a:prstGeom prst="flowChartSo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73" name="流程图: 对照 72">
            <a:extLst>
              <a:ext uri="{FF2B5EF4-FFF2-40B4-BE49-F238E27FC236}">
                <a16:creationId xmlns:a16="http://schemas.microsoft.com/office/drawing/2014/main" id="{392DA81C-6C81-402F-8822-C665EB36D37F}"/>
              </a:ext>
            </a:extLst>
          </p:cNvPr>
          <p:cNvSpPr/>
          <p:nvPr/>
        </p:nvSpPr>
        <p:spPr>
          <a:xfrm>
            <a:off x="1967146" y="2888163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  <p:pic>
        <p:nvPicPr>
          <p:cNvPr id="5" name="图片 4" descr="\documentclass{article}&#10;\usepackage{amsmath}&#10;\pagestyle{empty}&#10;\begin{document}&#10;&#10;&#10;Sequence $i$&#10;&#10;&#10;\end{document}" title="IguanaTex Bitmap Display">
            <a:extLst>
              <a:ext uri="{FF2B5EF4-FFF2-40B4-BE49-F238E27FC236}">
                <a16:creationId xmlns:a16="http://schemas.microsoft.com/office/drawing/2014/main" id="{B75D9DEF-9549-4213-8FA5-4A2A655EEA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1" y="207214"/>
            <a:ext cx="1150476" cy="227048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&#10;Sequence j&#10;&#10;\end{document}" title="IguanaTex Bitmap Display">
            <a:extLst>
              <a:ext uri="{FF2B5EF4-FFF2-40B4-BE49-F238E27FC236}">
                <a16:creationId xmlns:a16="http://schemas.microsoft.com/office/drawing/2014/main" id="{88175372-2CEF-4044-B66D-56C8C1C191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5" y="1272266"/>
            <a:ext cx="1129143" cy="230095"/>
          </a:xfrm>
          <a:prstGeom prst="rect">
            <a:avLst/>
          </a:prstGeom>
        </p:spPr>
      </p:pic>
      <p:pic>
        <p:nvPicPr>
          <p:cNvPr id="33" name="图片 32" descr="\documentclass{article}&#10;\usepackage{amsmath}&#10;\pagestyle{empty}&#10;\begin{document}&#10;&#10;&#10;Sequence k&#10;&#10;\end{document}" title="IguanaTex Bitmap Display">
            <a:extLst>
              <a:ext uri="{FF2B5EF4-FFF2-40B4-BE49-F238E27FC236}">
                <a16:creationId xmlns:a16="http://schemas.microsoft.com/office/drawing/2014/main" id="{E804A17D-A0E5-4038-819E-A510660C18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1" y="2448970"/>
            <a:ext cx="1205333" cy="227048"/>
          </a:xfrm>
          <a:prstGeom prst="rect">
            <a:avLst/>
          </a:prstGeom>
        </p:spPr>
      </p:pic>
      <p:pic>
        <p:nvPicPr>
          <p:cNvPr id="35" name="图片 34" descr="\documentclass{article}&#10;\usepackage{amsmath}&#10;\pagestyle{empty}&#10;\begin{document}&#10;&#10;local infectivity matrix&#10;&#10;&#10;&#10;\end{document}" title="IguanaTex Bitmap Display">
            <a:extLst>
              <a:ext uri="{FF2B5EF4-FFF2-40B4-BE49-F238E27FC236}">
                <a16:creationId xmlns:a16="http://schemas.microsoft.com/office/drawing/2014/main" id="{8BE76BA4-D45D-45A8-8043-2D77522BA26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85" y="1042072"/>
            <a:ext cx="1925352" cy="175773"/>
          </a:xfrm>
          <a:prstGeom prst="rect">
            <a:avLst/>
          </a:prstGeom>
        </p:spPr>
      </p:pic>
      <p:pic>
        <p:nvPicPr>
          <p:cNvPr id="42" name="图片 41" descr="\documentclass{article}&#10;\usepackage{amsmath}&#10;\pagestyle{empty}&#10;\begin{document}&#10;&#10;global infectivity matrix&#10;&#10;&#10;&#10;\end{document}" title="IguanaTex Bitmap Display">
            <a:extLst>
              <a:ext uri="{FF2B5EF4-FFF2-40B4-BE49-F238E27FC236}">
                <a16:creationId xmlns:a16="http://schemas.microsoft.com/office/drawing/2014/main" id="{14559B3C-EAC4-4571-AA58-2EAE50D122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25" y="3172116"/>
            <a:ext cx="2390166" cy="206002"/>
          </a:xfrm>
          <a:prstGeom prst="rect">
            <a:avLst/>
          </a:prstGeom>
        </p:spPr>
      </p:pic>
      <p:pic>
        <p:nvPicPr>
          <p:cNvPr id="75" name="图片 74" descr="\documentclass{article}&#10;\usepackage{amsmath}&#10;\pagestyle{empty}&#10;\begin{document}&#10;&#10;local infectivity matrix&#10;&#10;&#10;&#10;\end{document}" title="IguanaTex Bitmap Display">
            <a:extLst>
              <a:ext uri="{FF2B5EF4-FFF2-40B4-BE49-F238E27FC236}">
                <a16:creationId xmlns:a16="http://schemas.microsoft.com/office/drawing/2014/main" id="{E22BE2A4-5D25-40E4-80B9-0D739A5897A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84" y="2506855"/>
            <a:ext cx="1925352" cy="175773"/>
          </a:xfrm>
          <a:prstGeom prst="rect">
            <a:avLst/>
          </a:prstGeom>
        </p:spPr>
      </p:pic>
      <p:pic>
        <p:nvPicPr>
          <p:cNvPr id="76" name="图片 75" descr="\documentclass{article}&#10;\usepackage{amsmath}&#10;\pagestyle{empty}&#10;\begin{document}&#10;&#10;local infectivity matrix&#10;&#10;&#10;&#10;\end{document}" title="IguanaTex Bitmap Display">
            <a:extLst>
              <a:ext uri="{FF2B5EF4-FFF2-40B4-BE49-F238E27FC236}">
                <a16:creationId xmlns:a16="http://schemas.microsoft.com/office/drawing/2014/main" id="{1C874E3A-FF86-4B59-8D9E-EF3B5B5C1CB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76" y="3669520"/>
            <a:ext cx="1925352" cy="175773"/>
          </a:xfrm>
          <a:prstGeom prst="rect">
            <a:avLst/>
          </a:prstGeom>
        </p:spPr>
      </p:pic>
      <p:sp>
        <p:nvSpPr>
          <p:cNvPr id="77" name="星形: 五角 76">
            <a:extLst>
              <a:ext uri="{FF2B5EF4-FFF2-40B4-BE49-F238E27FC236}">
                <a16:creationId xmlns:a16="http://schemas.microsoft.com/office/drawing/2014/main" id="{27E4F841-0C69-42AF-88C7-408E635D254B}"/>
              </a:ext>
            </a:extLst>
          </p:cNvPr>
          <p:cNvSpPr/>
          <p:nvPr/>
        </p:nvSpPr>
        <p:spPr>
          <a:xfrm>
            <a:off x="1504364" y="1684378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78" name="流程图: 对照 77">
            <a:extLst>
              <a:ext uri="{FF2B5EF4-FFF2-40B4-BE49-F238E27FC236}">
                <a16:creationId xmlns:a16="http://schemas.microsoft.com/office/drawing/2014/main" id="{623FB37E-5305-4335-80CD-4B57B5212A0D}"/>
              </a:ext>
            </a:extLst>
          </p:cNvPr>
          <p:cNvSpPr/>
          <p:nvPr/>
        </p:nvSpPr>
        <p:spPr>
          <a:xfrm>
            <a:off x="2408052" y="1662161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  <p:sp>
        <p:nvSpPr>
          <p:cNvPr id="79" name="流程图: 对照 78">
            <a:extLst>
              <a:ext uri="{FF2B5EF4-FFF2-40B4-BE49-F238E27FC236}">
                <a16:creationId xmlns:a16="http://schemas.microsoft.com/office/drawing/2014/main" id="{571893FC-9B97-4BFF-97F3-97FD205D73A4}"/>
              </a:ext>
            </a:extLst>
          </p:cNvPr>
          <p:cNvSpPr/>
          <p:nvPr/>
        </p:nvSpPr>
        <p:spPr>
          <a:xfrm>
            <a:off x="703288" y="1681523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25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66.1792"/>
  <p:tag name="LATEXADDIN" val="\documentclass{article}&#10;\usepackage{amsmath}&#10;\pagestyle{empty}&#10;\begin{document}&#10;&#10;&#10;Sequence $i$&#10;&#10;&#10;\end{document}"/>
  <p:tag name="IGUANATEXSIZE" val="20"/>
  <p:tag name="IGUANATEXCURSOR" val="9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55.6805"/>
  <p:tag name="LATEXADDIN" val="\documentclass{article}&#10;\usepackage{amsmath}&#10;\pagestyle{empty}&#10;\begin{document}&#10;&#10;&#10;Sequence j&#10;&#10;\end{document}"/>
  <p:tag name="IGUANATEXSIZE" val="20"/>
  <p:tag name="IGUANATEXCURSOR" val="9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3.1758"/>
  <p:tag name="LATEXADDIN" val="\documentclass{article}&#10;\usepackage{amsmath}&#10;\pagestyle{empty}&#10;\begin{document}&#10;&#10;&#10;Sequence k&#10;&#10;\end{document}"/>
  <p:tag name="IGUANATEXSIZE" val="20"/>
  <p:tag name="IGUANATEXCURSOR" val="9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40.345"/>
  <p:tag name="LATEXADDIN" val="\documentclass{article}&#10;\usepackage{amsmath}&#10;\pagestyle{empty}&#10;\begin{document}&#10;&#10;local infectivity matrix&#10;&#10;&#10;&#10;\end{document}"/>
  <p:tag name="IGUANATEXSIZE" val="11.52"/>
  <p:tag name="IGUANATEXCURSOR" val="10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13.836"/>
  <p:tag name="LATEXADDIN" val="\documentclass{article}&#10;\usepackage{amsmath}&#10;\pagestyle{empty}&#10;\begin{document}&#10;&#10;global infectivity matrix&#10;&#10;&#10;&#10;\end{document}"/>
  <p:tag name="IGUANATEXSIZE" val="11.52"/>
  <p:tag name="IGUANATEXCURSOR" val="10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40.345"/>
  <p:tag name="LATEXADDIN" val="\documentclass{article}&#10;\usepackage{amsmath}&#10;\pagestyle{empty}&#10;\begin{document}&#10;&#10;local infectivity matrix&#10;&#10;&#10;&#10;\end{document}"/>
  <p:tag name="IGUANATEXSIZE" val="11.52"/>
  <p:tag name="IGUANATEXCURSOR" val="10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40.345"/>
  <p:tag name="LATEXADDIN" val="\documentclass{article}&#10;\usepackage{amsmath}&#10;\pagestyle{empty}&#10;\begin{document}&#10;&#10;local infectivity matrix&#10;&#10;&#10;&#10;\end{document}"/>
  <p:tag name="IGUANATEXSIZE" val="11.52"/>
  <p:tag name="IGUANATEXCURSOR" val="10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8</cp:revision>
  <dcterms:created xsi:type="dcterms:W3CDTF">2021-04-15T06:42:27Z</dcterms:created>
  <dcterms:modified xsi:type="dcterms:W3CDTF">2021-04-17T01:50:49Z</dcterms:modified>
</cp:coreProperties>
</file>