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2799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001553"/>
            <a:ext cx="12959954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214319"/>
            <a:ext cx="129599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25823"/>
            <a:ext cx="3725987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25823"/>
            <a:ext cx="10961961" cy="51862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525704"/>
            <a:ext cx="14903947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4095459"/>
            <a:ext cx="14903947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629117"/>
            <a:ext cx="7343974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629117"/>
            <a:ext cx="7343974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4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25824"/>
            <a:ext cx="14903947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500205"/>
            <a:ext cx="7310223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235432"/>
            <a:ext cx="7310223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500205"/>
            <a:ext cx="734622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235432"/>
            <a:ext cx="7346224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9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07988"/>
            <a:ext cx="5573229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881140"/>
            <a:ext cx="874796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835944"/>
            <a:ext cx="5573229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07988"/>
            <a:ext cx="5573229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881140"/>
            <a:ext cx="874796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835944"/>
            <a:ext cx="5573229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25824"/>
            <a:ext cx="1490394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629117"/>
            <a:ext cx="1490394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672161"/>
            <a:ext cx="388798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E6C4-FFA5-4C1A-B849-A84439C594D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672161"/>
            <a:ext cx="58319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672161"/>
            <a:ext cx="388798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0E79-279C-4A08-B3E7-8171E68B2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DBE5AE7-EF73-408A-9230-FC559B6AB26A}"/>
              </a:ext>
            </a:extLst>
          </p:cNvPr>
          <p:cNvSpPr/>
          <p:nvPr/>
        </p:nvSpPr>
        <p:spPr>
          <a:xfrm>
            <a:off x="208813" y="977925"/>
            <a:ext cx="521110" cy="521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78365-1196-4F8C-9F88-CDE3FC22B39B}"/>
              </a:ext>
            </a:extLst>
          </p:cNvPr>
          <p:cNvSpPr/>
          <p:nvPr/>
        </p:nvSpPr>
        <p:spPr>
          <a:xfrm>
            <a:off x="1427053" y="937423"/>
            <a:ext cx="301059" cy="3010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5B8C9B-E749-43B3-97A2-4F7AAEC6883D}"/>
              </a:ext>
            </a:extLst>
          </p:cNvPr>
          <p:cNvSpPr/>
          <p:nvPr/>
        </p:nvSpPr>
        <p:spPr>
          <a:xfrm>
            <a:off x="1012922" y="2123492"/>
            <a:ext cx="301059" cy="3010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FC1A57-2A76-4409-8474-03C0A455B6DB}"/>
              </a:ext>
            </a:extLst>
          </p:cNvPr>
          <p:cNvSpPr/>
          <p:nvPr/>
        </p:nvSpPr>
        <p:spPr>
          <a:xfrm>
            <a:off x="2671153" y="937423"/>
            <a:ext cx="534575" cy="5345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DB56A0-718F-4EF4-8A6F-4BC4751481D0}"/>
              </a:ext>
            </a:extLst>
          </p:cNvPr>
          <p:cNvSpPr/>
          <p:nvPr/>
        </p:nvSpPr>
        <p:spPr>
          <a:xfrm>
            <a:off x="2371910" y="2775092"/>
            <a:ext cx="419686" cy="4196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E2D3DC-576A-4E0C-B97A-AD48439496DF}"/>
              </a:ext>
            </a:extLst>
          </p:cNvPr>
          <p:cNvSpPr/>
          <p:nvPr/>
        </p:nvSpPr>
        <p:spPr>
          <a:xfrm>
            <a:off x="3040075" y="4291400"/>
            <a:ext cx="1630014" cy="16300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02E4F1-3A60-4C83-BD2C-A0479C5A4163}"/>
              </a:ext>
            </a:extLst>
          </p:cNvPr>
          <p:cNvSpPr/>
          <p:nvPr/>
        </p:nvSpPr>
        <p:spPr>
          <a:xfrm>
            <a:off x="6367442" y="2263812"/>
            <a:ext cx="671429" cy="671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09E634B-4B85-4DDB-B646-506BBFCF2951}"/>
              </a:ext>
            </a:extLst>
          </p:cNvPr>
          <p:cNvSpPr/>
          <p:nvPr/>
        </p:nvSpPr>
        <p:spPr>
          <a:xfrm>
            <a:off x="7672459" y="1232920"/>
            <a:ext cx="521110" cy="521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9EBED5-92CF-4838-9BD2-A4F3E24BD711}"/>
              </a:ext>
            </a:extLst>
          </p:cNvPr>
          <p:cNvSpPr/>
          <p:nvPr/>
        </p:nvSpPr>
        <p:spPr>
          <a:xfrm>
            <a:off x="8681015" y="891678"/>
            <a:ext cx="301059" cy="3010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B51115-17E0-40BC-BAC1-3084595765F7}"/>
              </a:ext>
            </a:extLst>
          </p:cNvPr>
          <p:cNvCxnSpPr>
            <a:cxnSpLocks/>
          </p:cNvCxnSpPr>
          <p:nvPr/>
        </p:nvCxnSpPr>
        <p:spPr>
          <a:xfrm>
            <a:off x="453658" y="1232920"/>
            <a:ext cx="705678" cy="103089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9BA912-93CA-43FF-86E9-7B647A9B6038}"/>
              </a:ext>
            </a:extLst>
          </p:cNvPr>
          <p:cNvCxnSpPr>
            <a:cxnSpLocks/>
          </p:cNvCxnSpPr>
          <p:nvPr/>
        </p:nvCxnSpPr>
        <p:spPr>
          <a:xfrm flipV="1">
            <a:off x="453658" y="1072182"/>
            <a:ext cx="1123122" cy="16073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D1C1C61-841D-47C1-9F1F-C6BA78135B11}"/>
              </a:ext>
            </a:extLst>
          </p:cNvPr>
          <p:cNvCxnSpPr>
            <a:cxnSpLocks/>
          </p:cNvCxnSpPr>
          <p:nvPr/>
        </p:nvCxnSpPr>
        <p:spPr>
          <a:xfrm flipH="1" flipV="1">
            <a:off x="1576780" y="1084264"/>
            <a:ext cx="1371600" cy="1084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0192BB-D76D-4547-9085-D160CF4FCE4B}"/>
              </a:ext>
            </a:extLst>
          </p:cNvPr>
          <p:cNvCxnSpPr>
            <a:cxnSpLocks/>
          </p:cNvCxnSpPr>
          <p:nvPr/>
        </p:nvCxnSpPr>
        <p:spPr>
          <a:xfrm flipH="1">
            <a:off x="2528694" y="1204815"/>
            <a:ext cx="419686" cy="184953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44AC052-999A-43A2-94AB-F20DA45C7801}"/>
              </a:ext>
            </a:extLst>
          </p:cNvPr>
          <p:cNvCxnSpPr>
            <a:cxnSpLocks/>
          </p:cNvCxnSpPr>
          <p:nvPr/>
        </p:nvCxnSpPr>
        <p:spPr>
          <a:xfrm>
            <a:off x="1576780" y="1084262"/>
            <a:ext cx="951914" cy="184953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79F2CD4-382E-4C12-A586-9B56B476359C}"/>
              </a:ext>
            </a:extLst>
          </p:cNvPr>
          <p:cNvCxnSpPr>
            <a:cxnSpLocks/>
          </p:cNvCxnSpPr>
          <p:nvPr/>
        </p:nvCxnSpPr>
        <p:spPr>
          <a:xfrm flipH="1">
            <a:off x="1169707" y="1084262"/>
            <a:ext cx="407075" cy="117954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CA140-5BB8-43D9-8393-832EBF0D96A9}"/>
              </a:ext>
            </a:extLst>
          </p:cNvPr>
          <p:cNvCxnSpPr>
            <a:cxnSpLocks/>
          </p:cNvCxnSpPr>
          <p:nvPr/>
        </p:nvCxnSpPr>
        <p:spPr>
          <a:xfrm flipH="1" flipV="1">
            <a:off x="2600510" y="3042273"/>
            <a:ext cx="1290912" cy="214011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798F376-652C-4BCB-982C-469A1D75CB84}"/>
              </a:ext>
            </a:extLst>
          </p:cNvPr>
          <p:cNvCxnSpPr>
            <a:cxnSpLocks/>
          </p:cNvCxnSpPr>
          <p:nvPr/>
        </p:nvCxnSpPr>
        <p:spPr>
          <a:xfrm flipV="1">
            <a:off x="3891424" y="2632523"/>
            <a:ext cx="2794071" cy="254986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C99262-E86E-4F6C-A697-F169634AF3F4}"/>
              </a:ext>
            </a:extLst>
          </p:cNvPr>
          <p:cNvCxnSpPr>
            <a:cxnSpLocks/>
          </p:cNvCxnSpPr>
          <p:nvPr/>
        </p:nvCxnSpPr>
        <p:spPr>
          <a:xfrm flipV="1">
            <a:off x="2600512" y="2632523"/>
            <a:ext cx="4084983" cy="40975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353C6B7-B31B-428C-AF91-31AD7D7F5900}"/>
              </a:ext>
            </a:extLst>
          </p:cNvPr>
          <p:cNvCxnSpPr>
            <a:cxnSpLocks/>
          </p:cNvCxnSpPr>
          <p:nvPr/>
        </p:nvCxnSpPr>
        <p:spPr>
          <a:xfrm flipH="1">
            <a:off x="6685493" y="1499035"/>
            <a:ext cx="1282148" cy="11334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4A830C8-2E66-4488-BC15-CDAB98405CE2}"/>
              </a:ext>
            </a:extLst>
          </p:cNvPr>
          <p:cNvCxnSpPr>
            <a:cxnSpLocks/>
          </p:cNvCxnSpPr>
          <p:nvPr/>
        </p:nvCxnSpPr>
        <p:spPr>
          <a:xfrm flipH="1">
            <a:off x="7967641" y="1072184"/>
            <a:ext cx="854766" cy="42685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AF6EE8F-3E8A-4A9B-BE98-306841AF9883}"/>
              </a:ext>
            </a:extLst>
          </p:cNvPr>
          <p:cNvSpPr/>
          <p:nvPr/>
        </p:nvSpPr>
        <p:spPr>
          <a:xfrm>
            <a:off x="8597140" y="2507580"/>
            <a:ext cx="1684719" cy="4097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5477033-37BB-454C-A012-36A01C5AAE6F}"/>
              </a:ext>
            </a:extLst>
          </p:cNvPr>
          <p:cNvSpPr/>
          <p:nvPr/>
        </p:nvSpPr>
        <p:spPr>
          <a:xfrm>
            <a:off x="10918626" y="301202"/>
            <a:ext cx="521110" cy="521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0876EED-EBBD-47FC-B771-07872B8E0F46}"/>
              </a:ext>
            </a:extLst>
          </p:cNvPr>
          <p:cNvSpPr/>
          <p:nvPr/>
        </p:nvSpPr>
        <p:spPr>
          <a:xfrm>
            <a:off x="12136866" y="260700"/>
            <a:ext cx="301059" cy="3010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CB6087F-D4FE-44ED-8E22-071A3B5EBD84}"/>
              </a:ext>
            </a:extLst>
          </p:cNvPr>
          <p:cNvSpPr/>
          <p:nvPr/>
        </p:nvSpPr>
        <p:spPr>
          <a:xfrm>
            <a:off x="11722735" y="1446769"/>
            <a:ext cx="301059" cy="3010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197B075-4042-438B-B216-DBB4FFBE5182}"/>
              </a:ext>
            </a:extLst>
          </p:cNvPr>
          <p:cNvCxnSpPr>
            <a:cxnSpLocks/>
          </p:cNvCxnSpPr>
          <p:nvPr/>
        </p:nvCxnSpPr>
        <p:spPr>
          <a:xfrm>
            <a:off x="11163471" y="556197"/>
            <a:ext cx="705678" cy="103089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34BB0F6-6965-4715-839C-97B1A8C863EE}"/>
              </a:ext>
            </a:extLst>
          </p:cNvPr>
          <p:cNvCxnSpPr>
            <a:cxnSpLocks/>
          </p:cNvCxnSpPr>
          <p:nvPr/>
        </p:nvCxnSpPr>
        <p:spPr>
          <a:xfrm flipV="1">
            <a:off x="11163471" y="395459"/>
            <a:ext cx="1123122" cy="160738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3766237-1F06-4FE0-B747-26A7348A4FF5}"/>
              </a:ext>
            </a:extLst>
          </p:cNvPr>
          <p:cNvCxnSpPr>
            <a:cxnSpLocks/>
          </p:cNvCxnSpPr>
          <p:nvPr/>
        </p:nvCxnSpPr>
        <p:spPr>
          <a:xfrm flipH="1">
            <a:off x="11879520" y="407539"/>
            <a:ext cx="407075" cy="1179548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E2698D0-2B32-47F7-9E78-3EE55CAF25B6}"/>
              </a:ext>
            </a:extLst>
          </p:cNvPr>
          <p:cNvSpPr/>
          <p:nvPr/>
        </p:nvSpPr>
        <p:spPr>
          <a:xfrm>
            <a:off x="13053595" y="250224"/>
            <a:ext cx="301059" cy="3010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725C797-D457-4C9B-B797-ADDAB226AB28}"/>
              </a:ext>
            </a:extLst>
          </p:cNvPr>
          <p:cNvSpPr/>
          <p:nvPr/>
        </p:nvSpPr>
        <p:spPr>
          <a:xfrm>
            <a:off x="14297695" y="250224"/>
            <a:ext cx="534575" cy="5345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24003DD-81CC-4785-AE5B-1AC8F08BBB9D}"/>
              </a:ext>
            </a:extLst>
          </p:cNvPr>
          <p:cNvSpPr/>
          <p:nvPr/>
        </p:nvSpPr>
        <p:spPr>
          <a:xfrm>
            <a:off x="13998452" y="2087893"/>
            <a:ext cx="419686" cy="419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25C75A7-4298-4023-A1FC-AC8A631E5EF9}"/>
              </a:ext>
            </a:extLst>
          </p:cNvPr>
          <p:cNvCxnSpPr>
            <a:cxnSpLocks/>
          </p:cNvCxnSpPr>
          <p:nvPr/>
        </p:nvCxnSpPr>
        <p:spPr>
          <a:xfrm flipH="1" flipV="1">
            <a:off x="13203322" y="397065"/>
            <a:ext cx="1371600" cy="108473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166E6A6-EC41-4642-AF80-9B19B2A3CFC9}"/>
              </a:ext>
            </a:extLst>
          </p:cNvPr>
          <p:cNvCxnSpPr>
            <a:cxnSpLocks/>
          </p:cNvCxnSpPr>
          <p:nvPr/>
        </p:nvCxnSpPr>
        <p:spPr>
          <a:xfrm flipH="1">
            <a:off x="14155236" y="517616"/>
            <a:ext cx="419686" cy="184953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B9C2BF-66E2-4183-B58A-B5714B747326}"/>
              </a:ext>
            </a:extLst>
          </p:cNvPr>
          <p:cNvCxnSpPr>
            <a:cxnSpLocks/>
          </p:cNvCxnSpPr>
          <p:nvPr/>
        </p:nvCxnSpPr>
        <p:spPr>
          <a:xfrm>
            <a:off x="13203322" y="397063"/>
            <a:ext cx="951914" cy="184953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7F0E177B-A795-4E2D-9ED8-6E9C80F2ECE4}"/>
              </a:ext>
            </a:extLst>
          </p:cNvPr>
          <p:cNvSpPr/>
          <p:nvPr/>
        </p:nvSpPr>
        <p:spPr>
          <a:xfrm>
            <a:off x="10831772" y="2805066"/>
            <a:ext cx="419686" cy="419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458BD23-016F-42AB-A5D9-D4BC1F982A6D}"/>
              </a:ext>
            </a:extLst>
          </p:cNvPr>
          <p:cNvSpPr/>
          <p:nvPr/>
        </p:nvSpPr>
        <p:spPr>
          <a:xfrm>
            <a:off x="11499937" y="4321374"/>
            <a:ext cx="1630014" cy="1630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78F4B71-3D34-497B-87CE-B2F58C99411B}"/>
              </a:ext>
            </a:extLst>
          </p:cNvPr>
          <p:cNvSpPr/>
          <p:nvPr/>
        </p:nvSpPr>
        <p:spPr>
          <a:xfrm>
            <a:off x="14827304" y="2293786"/>
            <a:ext cx="671429" cy="671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DD6F318-EBAE-4298-AF82-FC8FB24F19E2}"/>
              </a:ext>
            </a:extLst>
          </p:cNvPr>
          <p:cNvCxnSpPr>
            <a:cxnSpLocks/>
          </p:cNvCxnSpPr>
          <p:nvPr/>
        </p:nvCxnSpPr>
        <p:spPr>
          <a:xfrm flipH="1" flipV="1">
            <a:off x="11060372" y="3072247"/>
            <a:ext cx="1290912" cy="2140118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EDA088F-8FFF-46F5-B528-7F525BECEAAC}"/>
              </a:ext>
            </a:extLst>
          </p:cNvPr>
          <p:cNvCxnSpPr>
            <a:cxnSpLocks/>
          </p:cNvCxnSpPr>
          <p:nvPr/>
        </p:nvCxnSpPr>
        <p:spPr>
          <a:xfrm flipV="1">
            <a:off x="12351286" y="2662497"/>
            <a:ext cx="2794071" cy="2549868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083AD7-1D27-4BD3-90FA-ECBDB0AD55A9}"/>
              </a:ext>
            </a:extLst>
          </p:cNvPr>
          <p:cNvCxnSpPr>
            <a:cxnSpLocks/>
          </p:cNvCxnSpPr>
          <p:nvPr/>
        </p:nvCxnSpPr>
        <p:spPr>
          <a:xfrm flipV="1">
            <a:off x="11060374" y="2662497"/>
            <a:ext cx="4084983" cy="40975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6562CE71-D5B7-46B1-B742-D7B94475939D}"/>
              </a:ext>
            </a:extLst>
          </p:cNvPr>
          <p:cNvSpPr/>
          <p:nvPr/>
        </p:nvSpPr>
        <p:spPr>
          <a:xfrm>
            <a:off x="14438611" y="4552749"/>
            <a:ext cx="671429" cy="6714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4A81C69-254D-4E63-9904-DB92E89C802A}"/>
              </a:ext>
            </a:extLst>
          </p:cNvPr>
          <p:cNvSpPr/>
          <p:nvPr/>
        </p:nvSpPr>
        <p:spPr>
          <a:xfrm>
            <a:off x="15743628" y="3521857"/>
            <a:ext cx="521110" cy="5211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31D3E56-D4CB-41B0-8153-B1A1F5A720AE}"/>
              </a:ext>
            </a:extLst>
          </p:cNvPr>
          <p:cNvSpPr/>
          <p:nvPr/>
        </p:nvSpPr>
        <p:spPr>
          <a:xfrm>
            <a:off x="16752184" y="3180615"/>
            <a:ext cx="301059" cy="3010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91B7255-D5D6-464F-AF7D-91A8EB06797B}"/>
              </a:ext>
            </a:extLst>
          </p:cNvPr>
          <p:cNvCxnSpPr>
            <a:cxnSpLocks/>
          </p:cNvCxnSpPr>
          <p:nvPr/>
        </p:nvCxnSpPr>
        <p:spPr>
          <a:xfrm flipH="1">
            <a:off x="14756662" y="3787972"/>
            <a:ext cx="1282148" cy="1133488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FF0E74A-66BD-431E-9171-3E68B37A4A05}"/>
              </a:ext>
            </a:extLst>
          </p:cNvPr>
          <p:cNvCxnSpPr>
            <a:cxnSpLocks/>
          </p:cNvCxnSpPr>
          <p:nvPr/>
        </p:nvCxnSpPr>
        <p:spPr>
          <a:xfrm flipH="1">
            <a:off x="16038810" y="3361121"/>
            <a:ext cx="854766" cy="426853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5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</cp:revision>
  <dcterms:created xsi:type="dcterms:W3CDTF">2021-05-24T06:32:46Z</dcterms:created>
  <dcterms:modified xsi:type="dcterms:W3CDTF">2021-05-24T06:40:47Z</dcterms:modified>
</cp:coreProperties>
</file>