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22549A-8DF7-4F9F-BC3D-161360CD833C}"/>
              </a:ext>
            </a:extLst>
          </p:cNvPr>
          <p:cNvCxnSpPr>
            <a:cxnSpLocks/>
          </p:cNvCxnSpPr>
          <p:nvPr/>
        </p:nvCxnSpPr>
        <p:spPr>
          <a:xfrm>
            <a:off x="72829" y="748050"/>
            <a:ext cx="2014930" cy="1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407D317-9842-4CAA-84AB-1D44799892A8}"/>
              </a:ext>
            </a:extLst>
          </p:cNvPr>
          <p:cNvCxnSpPr>
            <a:cxnSpLocks/>
          </p:cNvCxnSpPr>
          <p:nvPr/>
        </p:nvCxnSpPr>
        <p:spPr>
          <a:xfrm>
            <a:off x="1168057" y="46716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96FC3339-838C-4E40-B6BC-A435B985F102}"/>
              </a:ext>
            </a:extLst>
          </p:cNvPr>
          <p:cNvSpPr/>
          <p:nvPr/>
        </p:nvSpPr>
        <p:spPr>
          <a:xfrm>
            <a:off x="1065602" y="305494"/>
            <a:ext cx="194383" cy="194383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E9C520E-470B-4D3E-AD56-E10BFC60BFED}"/>
              </a:ext>
            </a:extLst>
          </p:cNvPr>
          <p:cNvCxnSpPr>
            <a:cxnSpLocks/>
          </p:cNvCxnSpPr>
          <p:nvPr/>
        </p:nvCxnSpPr>
        <p:spPr>
          <a:xfrm>
            <a:off x="163014" y="452851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98746FCB-AB75-444A-AADD-D7B00C51AC33}"/>
              </a:ext>
            </a:extLst>
          </p:cNvPr>
          <p:cNvSpPr/>
          <p:nvPr/>
        </p:nvSpPr>
        <p:spPr>
          <a:xfrm>
            <a:off x="60560" y="297114"/>
            <a:ext cx="194383" cy="194383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36F47-C385-4BE7-8C47-58B6A122A3C6}"/>
              </a:ext>
            </a:extLst>
          </p:cNvPr>
          <p:cNvCxnSpPr>
            <a:cxnSpLocks/>
          </p:cNvCxnSpPr>
          <p:nvPr/>
        </p:nvCxnSpPr>
        <p:spPr>
          <a:xfrm>
            <a:off x="432537" y="46250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3A96FC4-E734-450B-B6B0-BFC36A165BE2}"/>
              </a:ext>
            </a:extLst>
          </p:cNvPr>
          <p:cNvCxnSpPr>
            <a:cxnSpLocks/>
          </p:cNvCxnSpPr>
          <p:nvPr/>
        </p:nvCxnSpPr>
        <p:spPr>
          <a:xfrm>
            <a:off x="1858719" y="44681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3DC711-10DB-4C65-9AF4-4B0EDFF8707E}"/>
              </a:ext>
            </a:extLst>
          </p:cNvPr>
          <p:cNvCxnSpPr>
            <a:cxnSpLocks/>
          </p:cNvCxnSpPr>
          <p:nvPr/>
        </p:nvCxnSpPr>
        <p:spPr>
          <a:xfrm>
            <a:off x="150669" y="44818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7C115A-080B-4B12-9395-AD38E8E0CFDD}"/>
              </a:ext>
            </a:extLst>
          </p:cNvPr>
          <p:cNvCxnSpPr>
            <a:cxnSpLocks/>
          </p:cNvCxnSpPr>
          <p:nvPr/>
        </p:nvCxnSpPr>
        <p:spPr>
          <a:xfrm>
            <a:off x="597089" y="47911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776151E-A12D-44E4-97E9-ABFE35403288}"/>
              </a:ext>
            </a:extLst>
          </p:cNvPr>
          <p:cNvCxnSpPr>
            <a:cxnSpLocks/>
          </p:cNvCxnSpPr>
          <p:nvPr/>
        </p:nvCxnSpPr>
        <p:spPr>
          <a:xfrm>
            <a:off x="1687059" y="468521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6CE03D2-5C15-43C2-90A5-43EB4B75A8FF}"/>
              </a:ext>
            </a:extLst>
          </p:cNvPr>
          <p:cNvCxnSpPr>
            <a:cxnSpLocks/>
          </p:cNvCxnSpPr>
          <p:nvPr/>
        </p:nvCxnSpPr>
        <p:spPr>
          <a:xfrm>
            <a:off x="897929" y="47506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D6103D-0F80-4518-92AF-BDB300E3FC08}"/>
              </a:ext>
            </a:extLst>
          </p:cNvPr>
          <p:cNvCxnSpPr>
            <a:cxnSpLocks/>
          </p:cNvCxnSpPr>
          <p:nvPr/>
        </p:nvCxnSpPr>
        <p:spPr>
          <a:xfrm>
            <a:off x="1484779" y="47347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星形: 四角 62">
            <a:extLst>
              <a:ext uri="{FF2B5EF4-FFF2-40B4-BE49-F238E27FC236}">
                <a16:creationId xmlns:a16="http://schemas.microsoft.com/office/drawing/2014/main" id="{C846478B-7F9E-49D0-8AF9-52B23FF3A637}"/>
              </a:ext>
            </a:extLst>
          </p:cNvPr>
          <p:cNvSpPr/>
          <p:nvPr/>
        </p:nvSpPr>
        <p:spPr>
          <a:xfrm>
            <a:off x="1387592" y="302849"/>
            <a:ext cx="194383" cy="194383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48E16BB-8519-47D7-A6BD-F9BE85ABF82F}"/>
              </a:ext>
            </a:extLst>
          </p:cNvPr>
          <p:cNvSpPr/>
          <p:nvPr/>
        </p:nvSpPr>
        <p:spPr>
          <a:xfrm>
            <a:off x="334600" y="311744"/>
            <a:ext cx="194383" cy="1943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70" name="流程图: 对照 69">
            <a:extLst>
              <a:ext uri="{FF2B5EF4-FFF2-40B4-BE49-F238E27FC236}">
                <a16:creationId xmlns:a16="http://schemas.microsoft.com/office/drawing/2014/main" id="{018D2D27-C1B0-4EFE-8482-0620F89E6CFC}"/>
              </a:ext>
            </a:extLst>
          </p:cNvPr>
          <p:cNvSpPr/>
          <p:nvPr/>
        </p:nvSpPr>
        <p:spPr>
          <a:xfrm>
            <a:off x="500352" y="269224"/>
            <a:ext cx="194373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tx1"/>
              </a:solidFill>
            </a:endParaRPr>
          </a:p>
        </p:txBody>
      </p:sp>
      <p:sp>
        <p:nvSpPr>
          <p:cNvPr id="72" name="流程图: 排序 71">
            <a:extLst>
              <a:ext uri="{FF2B5EF4-FFF2-40B4-BE49-F238E27FC236}">
                <a16:creationId xmlns:a16="http://schemas.microsoft.com/office/drawing/2014/main" id="{96890818-84C7-49A9-8605-BA49661DCC17}"/>
              </a:ext>
            </a:extLst>
          </p:cNvPr>
          <p:cNvSpPr/>
          <p:nvPr/>
        </p:nvSpPr>
        <p:spPr>
          <a:xfrm>
            <a:off x="798301" y="243381"/>
            <a:ext cx="194370" cy="243788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73" name="流程图: 对照 72">
            <a:extLst>
              <a:ext uri="{FF2B5EF4-FFF2-40B4-BE49-F238E27FC236}">
                <a16:creationId xmlns:a16="http://schemas.microsoft.com/office/drawing/2014/main" id="{392DA81C-6C81-402F-8822-C665EB36D37F}"/>
              </a:ext>
            </a:extLst>
          </p:cNvPr>
          <p:cNvSpPr/>
          <p:nvPr/>
        </p:nvSpPr>
        <p:spPr>
          <a:xfrm>
            <a:off x="1596652" y="274144"/>
            <a:ext cx="194373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tx1"/>
              </a:solidFill>
            </a:endParaRPr>
          </a:p>
        </p:txBody>
      </p:sp>
      <p:sp>
        <p:nvSpPr>
          <p:cNvPr id="78" name="流程图: 对照 77">
            <a:extLst>
              <a:ext uri="{FF2B5EF4-FFF2-40B4-BE49-F238E27FC236}">
                <a16:creationId xmlns:a16="http://schemas.microsoft.com/office/drawing/2014/main" id="{623FB37E-5305-4335-80CD-4B57B5212A0D}"/>
              </a:ext>
            </a:extLst>
          </p:cNvPr>
          <p:cNvSpPr/>
          <p:nvPr/>
        </p:nvSpPr>
        <p:spPr>
          <a:xfrm>
            <a:off x="1762392" y="271734"/>
            <a:ext cx="194373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2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10</cp:revision>
  <dcterms:created xsi:type="dcterms:W3CDTF">2021-04-15T06:42:27Z</dcterms:created>
  <dcterms:modified xsi:type="dcterms:W3CDTF">2021-11-09T09:03:04Z</dcterms:modified>
</cp:coreProperties>
</file>