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22549A-8DF7-4F9F-BC3D-161360CD833C}"/>
              </a:ext>
            </a:extLst>
          </p:cNvPr>
          <p:cNvCxnSpPr>
            <a:cxnSpLocks/>
          </p:cNvCxnSpPr>
          <p:nvPr/>
        </p:nvCxnSpPr>
        <p:spPr>
          <a:xfrm>
            <a:off x="72829" y="748050"/>
            <a:ext cx="2014930" cy="1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3002673-FE6F-4573-8055-3E4AADF58BA3}"/>
              </a:ext>
            </a:extLst>
          </p:cNvPr>
          <p:cNvCxnSpPr>
            <a:cxnSpLocks/>
          </p:cNvCxnSpPr>
          <p:nvPr/>
        </p:nvCxnSpPr>
        <p:spPr>
          <a:xfrm>
            <a:off x="236637" y="46716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四角 18">
            <a:extLst>
              <a:ext uri="{FF2B5EF4-FFF2-40B4-BE49-F238E27FC236}">
                <a16:creationId xmlns:a16="http://schemas.microsoft.com/office/drawing/2014/main" id="{CEE34503-9506-4F53-9614-DC9EC0452410}"/>
              </a:ext>
            </a:extLst>
          </p:cNvPr>
          <p:cNvSpPr/>
          <p:nvPr/>
        </p:nvSpPr>
        <p:spPr>
          <a:xfrm>
            <a:off x="139450" y="296539"/>
            <a:ext cx="194383" cy="194383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E9C520E-470B-4D3E-AD56-E10BFC60BFED}"/>
              </a:ext>
            </a:extLst>
          </p:cNvPr>
          <p:cNvCxnSpPr>
            <a:cxnSpLocks/>
          </p:cNvCxnSpPr>
          <p:nvPr/>
        </p:nvCxnSpPr>
        <p:spPr>
          <a:xfrm>
            <a:off x="163014" y="452851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98746FCB-AB75-444A-AADD-D7B00C51AC33}"/>
              </a:ext>
            </a:extLst>
          </p:cNvPr>
          <p:cNvSpPr/>
          <p:nvPr/>
        </p:nvSpPr>
        <p:spPr>
          <a:xfrm>
            <a:off x="60560" y="297114"/>
            <a:ext cx="194383" cy="194383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36F47-C385-4BE7-8C47-58B6A122A3C6}"/>
              </a:ext>
            </a:extLst>
          </p:cNvPr>
          <p:cNvCxnSpPr>
            <a:cxnSpLocks/>
          </p:cNvCxnSpPr>
          <p:nvPr/>
        </p:nvCxnSpPr>
        <p:spPr>
          <a:xfrm>
            <a:off x="334905" y="46250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3DC711-10DB-4C65-9AF4-4B0EDFF8707E}"/>
              </a:ext>
            </a:extLst>
          </p:cNvPr>
          <p:cNvCxnSpPr>
            <a:cxnSpLocks/>
          </p:cNvCxnSpPr>
          <p:nvPr/>
        </p:nvCxnSpPr>
        <p:spPr>
          <a:xfrm>
            <a:off x="150669" y="44818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6CE03D2-5C15-43C2-90A5-43EB4B75A8FF}"/>
              </a:ext>
            </a:extLst>
          </p:cNvPr>
          <p:cNvCxnSpPr>
            <a:cxnSpLocks/>
          </p:cNvCxnSpPr>
          <p:nvPr/>
        </p:nvCxnSpPr>
        <p:spPr>
          <a:xfrm>
            <a:off x="638370" y="47506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48E16BB-8519-47D7-A6BD-F9BE85ABF82F}"/>
              </a:ext>
            </a:extLst>
          </p:cNvPr>
          <p:cNvSpPr/>
          <p:nvPr/>
        </p:nvSpPr>
        <p:spPr>
          <a:xfrm>
            <a:off x="236968" y="311744"/>
            <a:ext cx="194383" cy="1943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72" name="流程图: 排序 71">
            <a:extLst>
              <a:ext uri="{FF2B5EF4-FFF2-40B4-BE49-F238E27FC236}">
                <a16:creationId xmlns:a16="http://schemas.microsoft.com/office/drawing/2014/main" id="{96890818-84C7-49A9-8605-BA49661DCC17}"/>
              </a:ext>
            </a:extLst>
          </p:cNvPr>
          <p:cNvSpPr/>
          <p:nvPr/>
        </p:nvSpPr>
        <p:spPr>
          <a:xfrm>
            <a:off x="538742" y="243381"/>
            <a:ext cx="194370" cy="243788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AAC7EF8-39AC-4823-8787-D6CC9DE79A06}"/>
              </a:ext>
            </a:extLst>
          </p:cNvPr>
          <p:cNvCxnSpPr>
            <a:cxnSpLocks/>
          </p:cNvCxnSpPr>
          <p:nvPr/>
        </p:nvCxnSpPr>
        <p:spPr>
          <a:xfrm>
            <a:off x="1089484" y="47347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星形: 四角 26">
            <a:extLst>
              <a:ext uri="{FF2B5EF4-FFF2-40B4-BE49-F238E27FC236}">
                <a16:creationId xmlns:a16="http://schemas.microsoft.com/office/drawing/2014/main" id="{51C74C0C-2598-4276-BEEA-B3C7EA7B13B4}"/>
              </a:ext>
            </a:extLst>
          </p:cNvPr>
          <p:cNvSpPr/>
          <p:nvPr/>
        </p:nvSpPr>
        <p:spPr>
          <a:xfrm>
            <a:off x="992297" y="302847"/>
            <a:ext cx="194383" cy="194383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</p:spTree>
    <p:extLst>
      <p:ext uri="{BB962C8B-B14F-4D97-AF65-F5344CB8AC3E}">
        <p14:creationId xmlns:p14="http://schemas.microsoft.com/office/powerpoint/2010/main" val="345872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11</cp:revision>
  <dcterms:created xsi:type="dcterms:W3CDTF">2021-04-15T06:42:27Z</dcterms:created>
  <dcterms:modified xsi:type="dcterms:W3CDTF">2021-11-09T08:21:31Z</dcterms:modified>
</cp:coreProperties>
</file>