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21907" y="2501265"/>
            <a:ext cx="12235815" cy="1856105"/>
            <a:chOff x="-23" y="2285"/>
            <a:chExt cx="19269" cy="292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800" y="2381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232" y="2317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1000ms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32" y="2317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2000ms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832" y="2317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3000ms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632" y="2317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4000ms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23" y="2285"/>
              <a:ext cx="1924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5201"/>
              <a:ext cx="1924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9200" y="2381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600" y="2381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4400" y="2381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381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71" y="3320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9" y="3320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656" y="3320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095" y="3320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432" y="3320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76" y="3197"/>
              <a:ext cx="5376" cy="1979"/>
              <a:chOff x="4176" y="3213"/>
              <a:chExt cx="5376" cy="197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176" y="3336"/>
                <a:ext cx="5376" cy="1856"/>
                <a:chOff x="4176" y="3336"/>
                <a:chExt cx="5376" cy="185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176" y="3336"/>
                  <a:ext cx="576" cy="185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/>
                    <a:t>函数调用</a:t>
                  </a:r>
                  <a:endParaRPr lang="zh-CN" altLang="en-US" sz="14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8976" y="3336"/>
                  <a:ext cx="576" cy="185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/>
                    <a:t>函数执行</a:t>
                  </a:r>
                  <a:endParaRPr lang="zh-CN" altLang="en-US" sz="1400"/>
                </a:p>
              </p:txBody>
            </p:sp>
          </p:grpSp>
          <p:cxnSp>
            <p:nvCxnSpPr>
              <p:cNvPr id="34" name="直接箭头连接符 33"/>
              <p:cNvCxnSpPr/>
              <p:nvPr/>
            </p:nvCxnSpPr>
            <p:spPr>
              <a:xfrm>
                <a:off x="4752" y="4264"/>
                <a:ext cx="4224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5228" y="3213"/>
                <a:ext cx="320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solidFill>
                      <a:schemeClr val="tx1"/>
                    </a:solidFill>
                  </a:rPr>
                  <a:t>最后一次调用要延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迟</a:t>
                </a:r>
                <a:r>
                  <a:rPr lang="en-US" altLang="zh-CN">
                    <a:solidFill>
                      <a:schemeClr val="tx1"/>
                    </a:solidFill>
                  </a:rPr>
                  <a:t> 1000ms </a:t>
                </a:r>
                <a:r>
                  <a:rPr lang="zh-CN" altLang="en-US">
                    <a:solidFill>
                      <a:schemeClr val="tx1"/>
                    </a:solidFill>
                  </a:rPr>
                  <a:t>才执行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2904" y="3213"/>
              <a:ext cx="5376" cy="1963"/>
              <a:chOff x="4176" y="3229"/>
              <a:chExt cx="5376" cy="1963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176" y="3336"/>
                <a:ext cx="5376" cy="1856"/>
                <a:chOff x="4176" y="3336"/>
                <a:chExt cx="5376" cy="1856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176" y="3336"/>
                  <a:ext cx="576" cy="185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/>
                    <a:t>函数调用</a:t>
                  </a:r>
                  <a:endParaRPr lang="zh-CN" altLang="en-US" sz="14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8976" y="3336"/>
                  <a:ext cx="576" cy="185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/>
                    <a:t>函数执行</a:t>
                  </a:r>
                  <a:endParaRPr lang="zh-CN" altLang="en-US" sz="1400"/>
                </a:p>
              </p:txBody>
            </p:sp>
          </p:grpSp>
          <p:cxnSp>
            <p:nvCxnSpPr>
              <p:cNvPr id="42" name="直接箭头连接符 41"/>
              <p:cNvCxnSpPr/>
              <p:nvPr/>
            </p:nvCxnSpPr>
            <p:spPr>
              <a:xfrm>
                <a:off x="4752" y="4264"/>
                <a:ext cx="4224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5180" y="3229"/>
                <a:ext cx="320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>
                    <a:sym typeface="+mn-ea"/>
                  </a:rPr>
                  <a:t>最后一次调用要延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>
                    <a:sym typeface="+mn-ea"/>
                  </a:rPr>
                  <a:t>迟</a:t>
                </a:r>
                <a:r>
                  <a:rPr lang="en-US" altLang="zh-CN">
                    <a:sym typeface="+mn-ea"/>
                  </a:rPr>
                  <a:t> 1000ms </a:t>
                </a:r>
                <a:r>
                  <a:rPr lang="zh-CN" altLang="en-US">
                    <a:sym typeface="+mn-ea"/>
                  </a:rPr>
                  <a:t>才执行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21590" y="1481455"/>
            <a:ext cx="12235815" cy="4063365"/>
            <a:chOff x="-34" y="2333"/>
            <a:chExt cx="19269" cy="6399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89" y="4035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221" y="3971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1000ms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21" y="3971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2000ms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821" y="3971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3000ms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621" y="3971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4000ms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34" y="3939"/>
              <a:ext cx="1924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-11" y="6855"/>
              <a:ext cx="1924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9189" y="4035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589" y="4035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4389" y="4035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-11" y="4035"/>
              <a:ext cx="0" cy="2827"/>
            </a:xfrm>
            <a:prstGeom prst="line">
              <a:avLst/>
            </a:prstGeom>
            <a:ln w="41275" cap="rnd" cmpd="sng">
              <a:solidFill>
                <a:schemeClr val="accent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052" y="4974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8" y="4974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645" y="4974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65" y="4974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868"/>
              <a:ext cx="576" cy="19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函数执行</a:t>
              </a:r>
              <a:endParaRPr lang="zh-CN" altLang="en-US" sz="14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290" y="4967"/>
              <a:ext cx="576" cy="18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函数执行</a:t>
              </a:r>
              <a:endParaRPr lang="zh-CN" altLang="en-US" sz="1400"/>
            </a:p>
          </p:txBody>
        </p:sp>
        <p:sp>
          <p:nvSpPr>
            <p:cNvPr id="2" name="矩形 1"/>
            <p:cNvSpPr/>
            <p:nvPr/>
          </p:nvSpPr>
          <p:spPr>
            <a:xfrm>
              <a:off x="7891" y="4974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sp>
          <p:nvSpPr>
            <p:cNvPr id="3" name="矩形 2"/>
            <p:cNvSpPr/>
            <p:nvPr/>
          </p:nvSpPr>
          <p:spPr>
            <a:xfrm>
              <a:off x="16210" y="4967"/>
              <a:ext cx="576" cy="18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函数执行</a:t>
              </a:r>
              <a:endParaRPr lang="zh-CN" altLang="en-US" sz="1400"/>
            </a:p>
          </p:txBody>
        </p:sp>
        <p:sp>
          <p:nvSpPr>
            <p:cNvPr id="4" name="矩形 3"/>
            <p:cNvSpPr/>
            <p:nvPr/>
          </p:nvSpPr>
          <p:spPr>
            <a:xfrm>
              <a:off x="17523" y="4967"/>
              <a:ext cx="576" cy="18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函数调用</a:t>
              </a:r>
              <a:endParaRPr lang="zh-CN" altLang="en-US" sz="1400"/>
            </a:p>
          </p:txBody>
        </p:sp>
        <p:cxnSp>
          <p:nvCxnSpPr>
            <p:cNvPr id="5" name="曲线连接符 4"/>
            <p:cNvCxnSpPr>
              <a:stCxn id="27" idx="2"/>
              <a:endCxn id="41" idx="2"/>
            </p:cNvCxnSpPr>
            <p:nvPr/>
          </p:nvCxnSpPr>
          <p:spPr>
            <a:xfrm rot="5400000" flipH="1" flipV="1">
              <a:off x="2930" y="4181"/>
              <a:ext cx="7" cy="5290"/>
            </a:xfrm>
            <a:prstGeom prst="curvedConnector3">
              <a:avLst>
                <a:gd name="adj1" fmla="val -14492857"/>
              </a:avLst>
            </a:prstGeom>
            <a:ln w="38100"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41" idx="0"/>
              <a:endCxn id="3" idx="0"/>
            </p:cNvCxnSpPr>
            <p:nvPr/>
          </p:nvCxnSpPr>
          <p:spPr>
            <a:xfrm rot="16200000">
              <a:off x="11038" y="-493"/>
              <a:ext cx="5" cy="10920"/>
            </a:xfrm>
            <a:prstGeom prst="curvedConnector3">
              <a:avLst>
                <a:gd name="adj1" fmla="val 34110000"/>
              </a:avLst>
            </a:prstGeom>
            <a:ln w="38100">
              <a:miter lim="800000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59" y="8152"/>
              <a:ext cx="4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两次之间间隔</a:t>
              </a:r>
              <a:r>
                <a:rPr lang="en-US" altLang="zh-CN"/>
                <a:t>1000ms </a:t>
              </a:r>
              <a:r>
                <a:rPr lang="zh-CN" altLang="en-US"/>
                <a:t>以上</a:t>
              </a:r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67" y="2333"/>
              <a:ext cx="4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两次之间间隔</a:t>
              </a:r>
              <a:r>
                <a:rPr lang="en-US" altLang="zh-CN"/>
                <a:t>1000ms </a:t>
              </a:r>
              <a:r>
                <a:rPr lang="zh-CN" altLang="en-US"/>
                <a:t>以上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宽屏</PresentationFormat>
  <Paragraphs>62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仙女家的肥谷子</cp:lastModifiedBy>
  <cp:revision>150</cp:revision>
  <dcterms:created xsi:type="dcterms:W3CDTF">2019-06-19T02:08:00Z</dcterms:created>
  <dcterms:modified xsi:type="dcterms:W3CDTF">2021-09-01T05:27:12Z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6F1AB387FFE447A7861C433C47C40F70</vt:lpwstr>
  </property>
</Properties>
</file>