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97F942-0AD4-3D47-B5BB-AF69B46E15C0}" type="doc">
      <dgm:prSet loTypeId="urn:microsoft.com/office/officeart/2005/8/layout/process1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1E47C86B-BD9F-8F4D-A354-848F37F4691B}">
      <dgm:prSet/>
      <dgm:spPr>
        <a:solidFill>
          <a:schemeClr val="tx1"/>
        </a:solidFill>
      </dgm:spPr>
      <dgm:t>
        <a:bodyPr/>
        <a:lstStyle/>
        <a:p>
          <a:r>
            <a:rPr lang="de-DE" dirty="0"/>
            <a:t>Ausschnitt</a:t>
          </a:r>
          <a:endParaRPr lang="de-AT" dirty="0"/>
        </a:p>
      </dgm:t>
    </dgm:pt>
    <dgm:pt modelId="{2D3056A3-11E3-5744-9F80-D6DA1301466D}" type="parTrans" cxnId="{9557626E-AEF1-0D4F-A9AE-3B2A92AAFDDE}">
      <dgm:prSet/>
      <dgm:spPr/>
      <dgm:t>
        <a:bodyPr/>
        <a:lstStyle/>
        <a:p>
          <a:endParaRPr lang="de-DE"/>
        </a:p>
      </dgm:t>
    </dgm:pt>
    <dgm:pt modelId="{6CD6C5AB-6395-B34E-BF36-845BD7FD11A4}" type="sibTrans" cxnId="{9557626E-AEF1-0D4F-A9AE-3B2A92AAFDDE}">
      <dgm:prSet/>
      <dgm:spPr>
        <a:gradFill rotWithShape="0">
          <a:gsLst>
            <a:gs pos="0">
              <a:schemeClr val="dk2">
                <a:tint val="60000"/>
                <a:hueOff val="0"/>
                <a:satOff val="0"/>
                <a:alphaOff val="0"/>
                <a:satMod val="103000"/>
                <a:tint val="94000"/>
                <a:lumMod val="38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endParaRPr lang="de-DE"/>
        </a:p>
      </dgm:t>
    </dgm:pt>
    <dgm:pt modelId="{F32AEE90-B2A4-0641-88B1-E35DFAF04C15}">
      <dgm:prSet/>
      <dgm:spPr>
        <a:solidFill>
          <a:schemeClr val="tx1"/>
        </a:solidFill>
      </dgm:spPr>
      <dgm:t>
        <a:bodyPr/>
        <a:lstStyle/>
        <a:p>
          <a:r>
            <a:rPr lang="de-DE" dirty="0"/>
            <a:t>Konzeptuelles Schema </a:t>
          </a:r>
          <a:endParaRPr lang="de-AT" dirty="0"/>
        </a:p>
      </dgm:t>
    </dgm:pt>
    <dgm:pt modelId="{FEF63415-28CC-8843-8615-D810D0A1648A}" type="parTrans" cxnId="{399B3DB5-14CC-1D4F-A778-8F343F2AF518}">
      <dgm:prSet/>
      <dgm:spPr/>
      <dgm:t>
        <a:bodyPr/>
        <a:lstStyle/>
        <a:p>
          <a:endParaRPr lang="de-DE"/>
        </a:p>
      </dgm:t>
    </dgm:pt>
    <dgm:pt modelId="{03421E15-FB8B-334A-B08D-AB33768B1D85}" type="sibTrans" cxnId="{399B3DB5-14CC-1D4F-A778-8F343F2AF518}">
      <dgm:prSet/>
      <dgm:spPr>
        <a:gradFill rotWithShape="0">
          <a:gsLst>
            <a:gs pos="0">
              <a:schemeClr val="dk2">
                <a:tint val="60000"/>
                <a:hueOff val="0"/>
                <a:satOff val="0"/>
                <a:alphaOff val="0"/>
                <a:satMod val="103000"/>
                <a:tint val="94000"/>
                <a:lumMod val="38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endParaRPr lang="de-DE"/>
        </a:p>
      </dgm:t>
    </dgm:pt>
    <dgm:pt modelId="{7D606434-D273-B341-A571-5AF1F2303FC9}">
      <dgm:prSet/>
      <dgm:spPr>
        <a:solidFill>
          <a:schemeClr val="tx1"/>
        </a:solidFill>
      </dgm:spPr>
      <dgm:t>
        <a:bodyPr/>
        <a:lstStyle/>
        <a:p>
          <a:r>
            <a:rPr lang="de-DE" dirty="0"/>
            <a:t>Logisches Schema</a:t>
          </a:r>
          <a:endParaRPr lang="de-AT" dirty="0"/>
        </a:p>
      </dgm:t>
    </dgm:pt>
    <dgm:pt modelId="{3BD33510-B5AC-F04F-95CB-C278F2F26199}" type="parTrans" cxnId="{DDB30D2D-7CFC-994A-9CF2-62E405DEBAEB}">
      <dgm:prSet/>
      <dgm:spPr/>
      <dgm:t>
        <a:bodyPr/>
        <a:lstStyle/>
        <a:p>
          <a:endParaRPr lang="de-DE"/>
        </a:p>
      </dgm:t>
    </dgm:pt>
    <dgm:pt modelId="{42C25ADD-8FE7-F946-9B7F-AE8A1853942D}" type="sibTrans" cxnId="{DDB30D2D-7CFC-994A-9CF2-62E405DEBAEB}">
      <dgm:prSet/>
      <dgm:spPr>
        <a:gradFill rotWithShape="0">
          <a:gsLst>
            <a:gs pos="0">
              <a:schemeClr val="dk2">
                <a:tint val="60000"/>
                <a:hueOff val="0"/>
                <a:satOff val="0"/>
                <a:alphaOff val="0"/>
                <a:satMod val="103000"/>
                <a:tint val="94000"/>
                <a:lumMod val="38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</dgm:spPr>
      <dgm:t>
        <a:bodyPr/>
        <a:lstStyle/>
        <a:p>
          <a:endParaRPr lang="de-DE"/>
        </a:p>
      </dgm:t>
    </dgm:pt>
    <dgm:pt modelId="{D4BDFFC1-46B0-1F4C-9446-F277205CC8AD}">
      <dgm:prSet/>
      <dgm:spPr>
        <a:solidFill>
          <a:schemeClr val="tx1"/>
        </a:solidFill>
      </dgm:spPr>
      <dgm:t>
        <a:bodyPr/>
        <a:lstStyle/>
        <a:p>
          <a:r>
            <a:rPr lang="de-DE" dirty="0"/>
            <a:t>Abfrage &amp; Manipulation</a:t>
          </a:r>
          <a:endParaRPr lang="de-AT" dirty="0"/>
        </a:p>
      </dgm:t>
    </dgm:pt>
    <dgm:pt modelId="{D007D48D-EF31-FA44-B5B0-A567467B51FA}" type="parTrans" cxnId="{71F46E71-6813-8341-82D1-FD9E94850C43}">
      <dgm:prSet/>
      <dgm:spPr/>
      <dgm:t>
        <a:bodyPr/>
        <a:lstStyle/>
        <a:p>
          <a:endParaRPr lang="de-DE"/>
        </a:p>
      </dgm:t>
    </dgm:pt>
    <dgm:pt modelId="{D5C1B7D3-0F4D-EF46-AF0E-6274C687EFD8}" type="sibTrans" cxnId="{71F46E71-6813-8341-82D1-FD9E94850C43}">
      <dgm:prSet/>
      <dgm:spPr/>
      <dgm:t>
        <a:bodyPr/>
        <a:lstStyle/>
        <a:p>
          <a:endParaRPr lang="de-DE"/>
        </a:p>
      </dgm:t>
    </dgm:pt>
    <dgm:pt modelId="{E66911FD-04BD-BB4A-BAD7-46C30C595885}" type="pres">
      <dgm:prSet presAssocID="{E697F942-0AD4-3D47-B5BB-AF69B46E15C0}" presName="Name0" presStyleCnt="0">
        <dgm:presLayoutVars>
          <dgm:dir/>
          <dgm:resizeHandles val="exact"/>
        </dgm:presLayoutVars>
      </dgm:prSet>
      <dgm:spPr/>
    </dgm:pt>
    <dgm:pt modelId="{AA4B9C4A-8495-4445-A9AA-2F4565CFD609}" type="pres">
      <dgm:prSet presAssocID="{1E47C86B-BD9F-8F4D-A354-848F37F4691B}" presName="node" presStyleLbl="node1" presStyleIdx="0" presStyleCnt="4">
        <dgm:presLayoutVars>
          <dgm:bulletEnabled val="1"/>
        </dgm:presLayoutVars>
      </dgm:prSet>
      <dgm:spPr/>
    </dgm:pt>
    <dgm:pt modelId="{689850F1-2D15-AB4D-A2D4-0E103BA75B39}" type="pres">
      <dgm:prSet presAssocID="{6CD6C5AB-6395-B34E-BF36-845BD7FD11A4}" presName="sibTrans" presStyleLbl="sibTrans2D1" presStyleIdx="0" presStyleCnt="3"/>
      <dgm:spPr/>
    </dgm:pt>
    <dgm:pt modelId="{BBC21D83-AA0F-FD41-801B-C9B08DBB45E4}" type="pres">
      <dgm:prSet presAssocID="{6CD6C5AB-6395-B34E-BF36-845BD7FD11A4}" presName="connectorText" presStyleLbl="sibTrans2D1" presStyleIdx="0" presStyleCnt="3"/>
      <dgm:spPr/>
    </dgm:pt>
    <dgm:pt modelId="{A8593F57-2BE1-B746-9276-E375063425D5}" type="pres">
      <dgm:prSet presAssocID="{F32AEE90-B2A4-0641-88B1-E35DFAF04C15}" presName="node" presStyleLbl="node1" presStyleIdx="1" presStyleCnt="4">
        <dgm:presLayoutVars>
          <dgm:bulletEnabled val="1"/>
        </dgm:presLayoutVars>
      </dgm:prSet>
      <dgm:spPr/>
    </dgm:pt>
    <dgm:pt modelId="{29F20367-19A8-1849-BDB1-9A0AA6683E44}" type="pres">
      <dgm:prSet presAssocID="{03421E15-FB8B-334A-B08D-AB33768B1D85}" presName="sibTrans" presStyleLbl="sibTrans2D1" presStyleIdx="1" presStyleCnt="3"/>
      <dgm:spPr/>
    </dgm:pt>
    <dgm:pt modelId="{8C9ED821-DCDB-A740-A143-7A74FD8AF165}" type="pres">
      <dgm:prSet presAssocID="{03421E15-FB8B-334A-B08D-AB33768B1D85}" presName="connectorText" presStyleLbl="sibTrans2D1" presStyleIdx="1" presStyleCnt="3"/>
      <dgm:spPr/>
    </dgm:pt>
    <dgm:pt modelId="{9784E9A0-CF57-A944-AB72-95673C2F2AF9}" type="pres">
      <dgm:prSet presAssocID="{7D606434-D273-B341-A571-5AF1F2303FC9}" presName="node" presStyleLbl="node1" presStyleIdx="2" presStyleCnt="4" custLinFactNeighborX="1550">
        <dgm:presLayoutVars>
          <dgm:bulletEnabled val="1"/>
        </dgm:presLayoutVars>
      </dgm:prSet>
      <dgm:spPr/>
    </dgm:pt>
    <dgm:pt modelId="{2E81A550-3BEF-634C-85BF-39E4926A51E9}" type="pres">
      <dgm:prSet presAssocID="{42C25ADD-8FE7-F946-9B7F-AE8A1853942D}" presName="sibTrans" presStyleLbl="sibTrans2D1" presStyleIdx="2" presStyleCnt="3"/>
      <dgm:spPr/>
    </dgm:pt>
    <dgm:pt modelId="{25A79D78-9C5A-9D4F-9DF8-0867C53FB380}" type="pres">
      <dgm:prSet presAssocID="{42C25ADD-8FE7-F946-9B7F-AE8A1853942D}" presName="connectorText" presStyleLbl="sibTrans2D1" presStyleIdx="2" presStyleCnt="3"/>
      <dgm:spPr/>
    </dgm:pt>
    <dgm:pt modelId="{799B2C7D-48B6-6942-8865-2F410D9C63F6}" type="pres">
      <dgm:prSet presAssocID="{D4BDFFC1-46B0-1F4C-9446-F277205CC8AD}" presName="node" presStyleLbl="node1" presStyleIdx="3" presStyleCnt="4">
        <dgm:presLayoutVars>
          <dgm:bulletEnabled val="1"/>
        </dgm:presLayoutVars>
      </dgm:prSet>
      <dgm:spPr/>
    </dgm:pt>
  </dgm:ptLst>
  <dgm:cxnLst>
    <dgm:cxn modelId="{419DCE0A-7367-FA47-8FA5-1C5CB04BDE23}" type="presOf" srcId="{7D606434-D273-B341-A571-5AF1F2303FC9}" destId="{9784E9A0-CF57-A944-AB72-95673C2F2AF9}" srcOrd="0" destOrd="0" presId="urn:microsoft.com/office/officeart/2005/8/layout/process1"/>
    <dgm:cxn modelId="{0CBEF626-8E0B-D244-A7F5-9E77D59B05F2}" type="presOf" srcId="{1E47C86B-BD9F-8F4D-A354-848F37F4691B}" destId="{AA4B9C4A-8495-4445-A9AA-2F4565CFD609}" srcOrd="0" destOrd="0" presId="urn:microsoft.com/office/officeart/2005/8/layout/process1"/>
    <dgm:cxn modelId="{DDB30D2D-7CFC-994A-9CF2-62E405DEBAEB}" srcId="{E697F942-0AD4-3D47-B5BB-AF69B46E15C0}" destId="{7D606434-D273-B341-A571-5AF1F2303FC9}" srcOrd="2" destOrd="0" parTransId="{3BD33510-B5AC-F04F-95CB-C278F2F26199}" sibTransId="{42C25ADD-8FE7-F946-9B7F-AE8A1853942D}"/>
    <dgm:cxn modelId="{B892A039-7E66-BB44-8EB8-856678CA376E}" type="presOf" srcId="{6CD6C5AB-6395-B34E-BF36-845BD7FD11A4}" destId="{BBC21D83-AA0F-FD41-801B-C9B08DBB45E4}" srcOrd="1" destOrd="0" presId="urn:microsoft.com/office/officeart/2005/8/layout/process1"/>
    <dgm:cxn modelId="{D20B7140-FBFE-C646-81B4-BFF0DDF21F8A}" type="presOf" srcId="{D4BDFFC1-46B0-1F4C-9446-F277205CC8AD}" destId="{799B2C7D-48B6-6942-8865-2F410D9C63F6}" srcOrd="0" destOrd="0" presId="urn:microsoft.com/office/officeart/2005/8/layout/process1"/>
    <dgm:cxn modelId="{2950C244-E2E4-1A4D-BC03-D08697EA1A34}" type="presOf" srcId="{42C25ADD-8FE7-F946-9B7F-AE8A1853942D}" destId="{2E81A550-3BEF-634C-85BF-39E4926A51E9}" srcOrd="0" destOrd="0" presId="urn:microsoft.com/office/officeart/2005/8/layout/process1"/>
    <dgm:cxn modelId="{A7F14947-7CCE-8746-83FF-3CA098A94929}" type="presOf" srcId="{F32AEE90-B2A4-0641-88B1-E35DFAF04C15}" destId="{A8593F57-2BE1-B746-9276-E375063425D5}" srcOrd="0" destOrd="0" presId="urn:microsoft.com/office/officeart/2005/8/layout/process1"/>
    <dgm:cxn modelId="{1A28BE47-A73B-DF4D-A5C7-22CE09AAE4DC}" type="presOf" srcId="{42C25ADD-8FE7-F946-9B7F-AE8A1853942D}" destId="{25A79D78-9C5A-9D4F-9DF8-0867C53FB380}" srcOrd="1" destOrd="0" presId="urn:microsoft.com/office/officeart/2005/8/layout/process1"/>
    <dgm:cxn modelId="{5D13EC54-19EF-A647-8ED9-20494A809F20}" type="presOf" srcId="{E697F942-0AD4-3D47-B5BB-AF69B46E15C0}" destId="{E66911FD-04BD-BB4A-BAD7-46C30C595885}" srcOrd="0" destOrd="0" presId="urn:microsoft.com/office/officeart/2005/8/layout/process1"/>
    <dgm:cxn modelId="{99D0B05C-FC02-B143-82AA-B26F82B0D8CC}" type="presOf" srcId="{03421E15-FB8B-334A-B08D-AB33768B1D85}" destId="{29F20367-19A8-1849-BDB1-9A0AA6683E44}" srcOrd="0" destOrd="0" presId="urn:microsoft.com/office/officeart/2005/8/layout/process1"/>
    <dgm:cxn modelId="{9557626E-AEF1-0D4F-A9AE-3B2A92AAFDDE}" srcId="{E697F942-0AD4-3D47-B5BB-AF69B46E15C0}" destId="{1E47C86B-BD9F-8F4D-A354-848F37F4691B}" srcOrd="0" destOrd="0" parTransId="{2D3056A3-11E3-5744-9F80-D6DA1301466D}" sibTransId="{6CD6C5AB-6395-B34E-BF36-845BD7FD11A4}"/>
    <dgm:cxn modelId="{71F46E71-6813-8341-82D1-FD9E94850C43}" srcId="{E697F942-0AD4-3D47-B5BB-AF69B46E15C0}" destId="{D4BDFFC1-46B0-1F4C-9446-F277205CC8AD}" srcOrd="3" destOrd="0" parTransId="{D007D48D-EF31-FA44-B5B0-A567467B51FA}" sibTransId="{D5C1B7D3-0F4D-EF46-AF0E-6274C687EFD8}"/>
    <dgm:cxn modelId="{399B3DB5-14CC-1D4F-A778-8F343F2AF518}" srcId="{E697F942-0AD4-3D47-B5BB-AF69B46E15C0}" destId="{F32AEE90-B2A4-0641-88B1-E35DFAF04C15}" srcOrd="1" destOrd="0" parTransId="{FEF63415-28CC-8843-8615-D810D0A1648A}" sibTransId="{03421E15-FB8B-334A-B08D-AB33768B1D85}"/>
    <dgm:cxn modelId="{7810DFC8-E0D4-0441-8927-83D2BAF3D8EB}" type="presOf" srcId="{03421E15-FB8B-334A-B08D-AB33768B1D85}" destId="{8C9ED821-DCDB-A740-A143-7A74FD8AF165}" srcOrd="1" destOrd="0" presId="urn:microsoft.com/office/officeart/2005/8/layout/process1"/>
    <dgm:cxn modelId="{C250EECC-5138-8E49-8707-EFA0660EE972}" type="presOf" srcId="{6CD6C5AB-6395-B34E-BF36-845BD7FD11A4}" destId="{689850F1-2D15-AB4D-A2D4-0E103BA75B39}" srcOrd="0" destOrd="0" presId="urn:microsoft.com/office/officeart/2005/8/layout/process1"/>
    <dgm:cxn modelId="{C1D44697-3095-1543-BB8D-9B6CA15478C7}" type="presParOf" srcId="{E66911FD-04BD-BB4A-BAD7-46C30C595885}" destId="{AA4B9C4A-8495-4445-A9AA-2F4565CFD609}" srcOrd="0" destOrd="0" presId="urn:microsoft.com/office/officeart/2005/8/layout/process1"/>
    <dgm:cxn modelId="{A849D896-5AF2-514D-90F4-AA87D6AC9F33}" type="presParOf" srcId="{E66911FD-04BD-BB4A-BAD7-46C30C595885}" destId="{689850F1-2D15-AB4D-A2D4-0E103BA75B39}" srcOrd="1" destOrd="0" presId="urn:microsoft.com/office/officeart/2005/8/layout/process1"/>
    <dgm:cxn modelId="{9149A3A5-0C77-A541-89BF-2890B3B82C40}" type="presParOf" srcId="{689850F1-2D15-AB4D-A2D4-0E103BA75B39}" destId="{BBC21D83-AA0F-FD41-801B-C9B08DBB45E4}" srcOrd="0" destOrd="0" presId="urn:microsoft.com/office/officeart/2005/8/layout/process1"/>
    <dgm:cxn modelId="{BB5E85B5-C54E-2C41-BE61-6D65B1BDC02E}" type="presParOf" srcId="{E66911FD-04BD-BB4A-BAD7-46C30C595885}" destId="{A8593F57-2BE1-B746-9276-E375063425D5}" srcOrd="2" destOrd="0" presId="urn:microsoft.com/office/officeart/2005/8/layout/process1"/>
    <dgm:cxn modelId="{7195256A-8195-E74C-A67A-3EC12B3917A3}" type="presParOf" srcId="{E66911FD-04BD-BB4A-BAD7-46C30C595885}" destId="{29F20367-19A8-1849-BDB1-9A0AA6683E44}" srcOrd="3" destOrd="0" presId="urn:microsoft.com/office/officeart/2005/8/layout/process1"/>
    <dgm:cxn modelId="{6BEE773E-3A20-ED48-B832-74EF9FBDA0DD}" type="presParOf" srcId="{29F20367-19A8-1849-BDB1-9A0AA6683E44}" destId="{8C9ED821-DCDB-A740-A143-7A74FD8AF165}" srcOrd="0" destOrd="0" presId="urn:microsoft.com/office/officeart/2005/8/layout/process1"/>
    <dgm:cxn modelId="{03461055-D27D-BA45-B5B7-B30E4A3B53FF}" type="presParOf" srcId="{E66911FD-04BD-BB4A-BAD7-46C30C595885}" destId="{9784E9A0-CF57-A944-AB72-95673C2F2AF9}" srcOrd="4" destOrd="0" presId="urn:microsoft.com/office/officeart/2005/8/layout/process1"/>
    <dgm:cxn modelId="{7153AB87-BEC0-2047-9BDC-3A549044FC07}" type="presParOf" srcId="{E66911FD-04BD-BB4A-BAD7-46C30C595885}" destId="{2E81A550-3BEF-634C-85BF-39E4926A51E9}" srcOrd="5" destOrd="0" presId="urn:microsoft.com/office/officeart/2005/8/layout/process1"/>
    <dgm:cxn modelId="{9F0B8059-C396-A042-84B4-333723B5EC6B}" type="presParOf" srcId="{2E81A550-3BEF-634C-85BF-39E4926A51E9}" destId="{25A79D78-9C5A-9D4F-9DF8-0867C53FB380}" srcOrd="0" destOrd="0" presId="urn:microsoft.com/office/officeart/2005/8/layout/process1"/>
    <dgm:cxn modelId="{3AE64A36-0C18-BA49-99E4-DAF2929F8FB3}" type="presParOf" srcId="{E66911FD-04BD-BB4A-BAD7-46C30C595885}" destId="{799B2C7D-48B6-6942-8865-2F410D9C63F6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B9C4A-8495-4445-A9AA-2F4565CFD609}">
      <dsp:nvSpPr>
        <dsp:cNvPr id="0" name=""/>
        <dsp:cNvSpPr/>
      </dsp:nvSpPr>
      <dsp:spPr>
        <a:xfrm>
          <a:off x="4621" y="616738"/>
          <a:ext cx="2020453" cy="1212272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Ausschnitt</a:t>
          </a:r>
          <a:endParaRPr lang="de-AT" sz="2400" kern="1200" dirty="0"/>
        </a:p>
      </dsp:txBody>
      <dsp:txXfrm>
        <a:off x="40127" y="652244"/>
        <a:ext cx="1949441" cy="1141260"/>
      </dsp:txXfrm>
    </dsp:sp>
    <dsp:sp modelId="{689850F1-2D15-AB4D-A2D4-0E103BA75B39}">
      <dsp:nvSpPr>
        <dsp:cNvPr id="0" name=""/>
        <dsp:cNvSpPr/>
      </dsp:nvSpPr>
      <dsp:spPr>
        <a:xfrm>
          <a:off x="2227119" y="972338"/>
          <a:ext cx="42833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alphaOff val="0"/>
                <a:satMod val="103000"/>
                <a:tint val="94000"/>
                <a:lumMod val="38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2227119" y="1072552"/>
        <a:ext cx="299835" cy="300644"/>
      </dsp:txXfrm>
    </dsp:sp>
    <dsp:sp modelId="{A8593F57-2BE1-B746-9276-E375063425D5}">
      <dsp:nvSpPr>
        <dsp:cNvPr id="0" name=""/>
        <dsp:cNvSpPr/>
      </dsp:nvSpPr>
      <dsp:spPr>
        <a:xfrm>
          <a:off x="2833255" y="616738"/>
          <a:ext cx="2020453" cy="1212272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Konzeptuelles Schema </a:t>
          </a:r>
          <a:endParaRPr lang="de-AT" sz="2400" kern="1200" dirty="0"/>
        </a:p>
      </dsp:txBody>
      <dsp:txXfrm>
        <a:off x="2868761" y="652244"/>
        <a:ext cx="1949441" cy="1141260"/>
      </dsp:txXfrm>
    </dsp:sp>
    <dsp:sp modelId="{29F20367-19A8-1849-BDB1-9A0AA6683E44}">
      <dsp:nvSpPr>
        <dsp:cNvPr id="0" name=""/>
        <dsp:cNvSpPr/>
      </dsp:nvSpPr>
      <dsp:spPr>
        <a:xfrm>
          <a:off x="5058886" y="972338"/>
          <a:ext cx="434975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alphaOff val="0"/>
                <a:satMod val="103000"/>
                <a:tint val="94000"/>
                <a:lumMod val="38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5058886" y="1072552"/>
        <a:ext cx="304483" cy="300644"/>
      </dsp:txXfrm>
    </dsp:sp>
    <dsp:sp modelId="{9784E9A0-CF57-A944-AB72-95673C2F2AF9}">
      <dsp:nvSpPr>
        <dsp:cNvPr id="0" name=""/>
        <dsp:cNvSpPr/>
      </dsp:nvSpPr>
      <dsp:spPr>
        <a:xfrm>
          <a:off x="5674417" y="616738"/>
          <a:ext cx="2020453" cy="1212272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Logisches Schema</a:t>
          </a:r>
          <a:endParaRPr lang="de-AT" sz="2400" kern="1200" dirty="0"/>
        </a:p>
      </dsp:txBody>
      <dsp:txXfrm>
        <a:off x="5709923" y="652244"/>
        <a:ext cx="1949441" cy="1141260"/>
      </dsp:txXfrm>
    </dsp:sp>
    <dsp:sp modelId="{2E81A550-3BEF-634C-85BF-39E4926A51E9}">
      <dsp:nvSpPr>
        <dsp:cNvPr id="0" name=""/>
        <dsp:cNvSpPr/>
      </dsp:nvSpPr>
      <dsp:spPr>
        <a:xfrm>
          <a:off x="7893784" y="972338"/>
          <a:ext cx="42169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alphaOff val="0"/>
                <a:satMod val="103000"/>
                <a:tint val="94000"/>
                <a:lumMod val="38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7893784" y="1072552"/>
        <a:ext cx="295187" cy="300644"/>
      </dsp:txXfrm>
    </dsp:sp>
    <dsp:sp modelId="{799B2C7D-48B6-6942-8865-2F410D9C63F6}">
      <dsp:nvSpPr>
        <dsp:cNvPr id="0" name=""/>
        <dsp:cNvSpPr/>
      </dsp:nvSpPr>
      <dsp:spPr>
        <a:xfrm>
          <a:off x="8490525" y="616738"/>
          <a:ext cx="2020453" cy="1212272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Abfrage &amp; Manipulation</a:t>
          </a:r>
          <a:endParaRPr lang="de-AT" sz="2400" kern="1200" dirty="0"/>
        </a:p>
      </dsp:txBody>
      <dsp:txXfrm>
        <a:off x="8526031" y="652244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lnSpc>
                <a:spcPct val="114000"/>
              </a:lnSpc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450" y="411406"/>
            <a:ext cx="1620000" cy="12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4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3890913"/>
            <a:ext cx="1620000" cy="12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all" baseline="0"/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9388" indent="-228600">
              <a:lnSpc>
                <a:spcPct val="114000"/>
              </a:lnSpc>
              <a:defRPr/>
            </a:lvl1pPr>
            <a:lvl2pPr marL="361950" indent="-180975">
              <a:lnSpc>
                <a:spcPct val="114000"/>
              </a:lnSpc>
              <a:defRPr b="0"/>
            </a:lvl2pPr>
            <a:lvl3pPr marL="534988" indent="-173038">
              <a:lnSpc>
                <a:spcPct val="114000"/>
              </a:lnSpc>
              <a:defRPr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824" y="392356"/>
            <a:ext cx="1619998" cy="12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7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all" baseline="0"/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14000"/>
              </a:lnSpc>
              <a:defRPr/>
            </a:lvl1pPr>
            <a:lvl2pPr marL="361950" indent="-180975">
              <a:lnSpc>
                <a:spcPct val="114000"/>
              </a:lnSpc>
              <a:defRPr/>
            </a:lvl2pPr>
            <a:lvl3pPr marL="534988" indent="-173038">
              <a:lnSpc>
                <a:spcPct val="114000"/>
              </a:lnSpc>
              <a:defRPr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180975" indent="-180975">
              <a:lnSpc>
                <a:spcPct val="114000"/>
              </a:lnSpc>
              <a:defRPr/>
            </a:lvl1pPr>
            <a:lvl2pPr marL="361950" indent="-180975">
              <a:lnSpc>
                <a:spcPct val="114000"/>
              </a:lnSpc>
              <a:defRPr/>
            </a:lvl2pPr>
            <a:lvl3pPr marL="534988" indent="-173038">
              <a:lnSpc>
                <a:spcPct val="114000"/>
              </a:lnSpc>
              <a:defRPr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823" y="365125"/>
            <a:ext cx="165397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8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7570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9258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Einstieg in die Welt der Datenbanken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0355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F46C5-92A3-E049-AD5D-8350B0FA9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Datenbankentwurf</a:t>
            </a:r>
          </a:p>
        </p:txBody>
      </p:sp>
    </p:spTree>
    <p:extLst>
      <p:ext uri="{BB962C8B-B14F-4D97-AF65-F5344CB8AC3E}">
        <p14:creationId xmlns:p14="http://schemas.microsoft.com/office/powerpoint/2010/main" val="380478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A08AA-CE60-CE4D-AA57-B38D023F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736"/>
            <a:ext cx="8757062" cy="1325563"/>
          </a:xfrm>
        </p:spPr>
        <p:txBody>
          <a:bodyPr/>
          <a:lstStyle/>
          <a:p>
            <a:r>
              <a:rPr lang="de-DE" dirty="0"/>
              <a:t>Warum Datenbanken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839459-D69A-6C48-8BF2-3DBC239C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152" y="3815472"/>
            <a:ext cx="1270000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28605A23-7C14-414B-98A0-6D24CF5C2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862" y="4119837"/>
            <a:ext cx="13208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F2F5B48-04F1-EE49-B4B0-22CF8591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1825625"/>
            <a:ext cx="4660900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B0F8A57-21A4-754E-8F20-91295FE7D05C}"/>
              </a:ext>
            </a:extLst>
          </p:cNvPr>
          <p:cNvSpPr txBox="1"/>
          <p:nvPr/>
        </p:nvSpPr>
        <p:spPr>
          <a:xfrm>
            <a:off x="838200" y="5060072"/>
            <a:ext cx="292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Sicherheit vor Verlusten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1700C93-11B2-7F44-9103-DB091D089C41}"/>
              </a:ext>
            </a:extLst>
          </p:cNvPr>
          <p:cNvSpPr txBox="1"/>
          <p:nvPr/>
        </p:nvSpPr>
        <p:spPr>
          <a:xfrm>
            <a:off x="4196219" y="3171825"/>
            <a:ext cx="407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Zugang zu Daten mehrerer Benutzer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7803E57-AB86-A340-9C15-C5000AB17221}"/>
              </a:ext>
            </a:extLst>
          </p:cNvPr>
          <p:cNvSpPr txBox="1"/>
          <p:nvPr/>
        </p:nvSpPr>
        <p:spPr>
          <a:xfrm>
            <a:off x="7766137" y="5148537"/>
            <a:ext cx="390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Strukturierte Hinterlegung der Daten</a:t>
            </a:r>
          </a:p>
        </p:txBody>
      </p:sp>
    </p:spTree>
    <p:extLst>
      <p:ext uri="{BB962C8B-B14F-4D97-AF65-F5344CB8AC3E}">
        <p14:creationId xmlns:p14="http://schemas.microsoft.com/office/powerpoint/2010/main" val="367365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8BDC6-6355-DE4D-A19A-343E1D56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9 </a:t>
            </a:r>
            <a:r>
              <a:rPr lang="de-DE" dirty="0" err="1"/>
              <a:t>Codd‘schen</a:t>
            </a:r>
            <a:r>
              <a:rPr lang="de-DE" dirty="0"/>
              <a:t> Anforderungen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A337AF04-4D2C-BB44-B616-C61ADCA38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599558"/>
              </p:ext>
            </p:extLst>
          </p:nvPr>
        </p:nvGraphicFramePr>
        <p:xfrm>
          <a:off x="838200" y="2577187"/>
          <a:ext cx="10515600" cy="30175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5733157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2471079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81792347"/>
                    </a:ext>
                  </a:extLst>
                </a:gridCol>
              </a:tblGrid>
              <a:tr h="868140">
                <a:tc>
                  <a:txBody>
                    <a:bodyPr/>
                    <a:lstStyle/>
                    <a:p>
                      <a:pPr algn="ctr"/>
                      <a:r>
                        <a:rPr lang="de-DE" sz="2400" b="1" i="0" kern="1200" cap="all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Integration</a:t>
                      </a:r>
                    </a:p>
                    <a:p>
                      <a:pPr algn="ctr"/>
                      <a:r>
                        <a:rPr lang="de-DE" sz="1800" b="0" i="0" cap="none" baseline="0" dirty="0">
                          <a:latin typeface="+mn-lt"/>
                        </a:rPr>
                        <a:t>Einheitliche, nicht redundante Datenverwaltung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i="0" kern="1200" cap="all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  <a:p>
                      <a:pPr algn="ctr"/>
                      <a:r>
                        <a:rPr lang="de-DE" sz="1800" b="0" i="0" cap="none" baseline="0" dirty="0">
                          <a:latin typeface="+mn-lt"/>
                        </a:rPr>
                        <a:t>Speichern, Suchen, </a:t>
                      </a:r>
                    </a:p>
                    <a:p>
                      <a:pPr algn="ctr"/>
                      <a:r>
                        <a:rPr lang="de-DE" sz="1800" b="0" i="0" cap="none" baseline="0" dirty="0">
                          <a:latin typeface="+mn-lt"/>
                        </a:rPr>
                        <a:t>Ändern, Einfügen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i="0" kern="1200" cap="all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Katalog</a:t>
                      </a:r>
                    </a:p>
                    <a:p>
                      <a:pPr algn="ctr"/>
                      <a:r>
                        <a:rPr lang="de-DE" sz="1800" b="0" i="0" cap="none" baseline="0" dirty="0">
                          <a:latin typeface="+mn-lt"/>
                        </a:rPr>
                        <a:t>Zugriff auf Datenbeschreibungen</a:t>
                      </a:r>
                    </a:p>
                    <a:p>
                      <a:pPr algn="ctr"/>
                      <a:r>
                        <a:rPr lang="de-DE" sz="1800" b="0" i="0" cap="none" baseline="0" dirty="0">
                          <a:latin typeface="+mn-lt"/>
                        </a:rPr>
                        <a:t>(Data </a:t>
                      </a:r>
                      <a:r>
                        <a:rPr lang="de-DE" sz="1800" b="0" i="0" cap="none" baseline="0" dirty="0" err="1">
                          <a:latin typeface="+mn-lt"/>
                        </a:rPr>
                        <a:t>Dictionary</a:t>
                      </a:r>
                      <a:r>
                        <a:rPr lang="de-DE" sz="1800" b="0" i="0" cap="none" baseline="0" dirty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044008"/>
                  </a:ext>
                </a:extLst>
              </a:tr>
              <a:tr h="988973">
                <a:tc>
                  <a:txBody>
                    <a:bodyPr/>
                    <a:lstStyle/>
                    <a:p>
                      <a:pPr algn="ctr"/>
                      <a:r>
                        <a:rPr lang="de-DE" sz="2400" b="1" i="0" kern="1200" cap="all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Benutzersichten</a:t>
                      </a:r>
                    </a:p>
                    <a:p>
                      <a:pPr algn="ctr"/>
                      <a:r>
                        <a:rPr lang="de-DE" sz="1800" b="0" i="0" cap="none" baseline="0" dirty="0">
                          <a:latin typeface="+mn-lt"/>
                        </a:rPr>
                        <a:t>Unterschiedliche Sichten </a:t>
                      </a:r>
                    </a:p>
                    <a:p>
                      <a:pPr algn="ctr"/>
                      <a:r>
                        <a:rPr lang="de-DE" sz="1800" b="0" i="0" cap="none" baseline="0" dirty="0">
                          <a:latin typeface="+mn-lt"/>
                        </a:rPr>
                        <a:t>für Benutzer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i="0" kern="1200" cap="all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Integritätssicherung</a:t>
                      </a:r>
                    </a:p>
                    <a:p>
                      <a:pPr algn="ctr"/>
                      <a:r>
                        <a:rPr lang="de-DE" sz="1800" b="0" i="0" cap="none" baseline="0" dirty="0">
                          <a:latin typeface="+mn-lt"/>
                        </a:rPr>
                        <a:t>Einheitliche, nicht redundante Datenverwaltung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i="0" kern="1200" cap="all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Zugriffskontrolle</a:t>
                      </a:r>
                    </a:p>
                    <a:p>
                      <a:pPr algn="ctr"/>
                      <a:r>
                        <a:rPr lang="de-DE" sz="1800" b="0" i="0" cap="none" baseline="0" dirty="0">
                          <a:latin typeface="+mn-lt"/>
                        </a:rPr>
                        <a:t>Ausschluss von </a:t>
                      </a:r>
                    </a:p>
                    <a:p>
                      <a:pPr algn="ctr"/>
                      <a:r>
                        <a:rPr lang="de-DE" sz="1800" b="0" i="0" cap="none" baseline="0" dirty="0">
                          <a:latin typeface="+mn-lt"/>
                        </a:rPr>
                        <a:t>unberechtigtem Zugriff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03099"/>
                  </a:ext>
                </a:extLst>
              </a:tr>
              <a:tr h="640167">
                <a:tc>
                  <a:txBody>
                    <a:bodyPr/>
                    <a:lstStyle/>
                    <a:p>
                      <a:pPr algn="ctr"/>
                      <a:r>
                        <a:rPr lang="de-DE" sz="2400" b="1" i="0" kern="1200" cap="all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Transaktion</a:t>
                      </a:r>
                    </a:p>
                    <a:p>
                      <a:pPr algn="ctr"/>
                      <a:r>
                        <a:rPr lang="de-DE" sz="1800" b="0" i="0" cap="none" baseline="0" dirty="0">
                          <a:latin typeface="+mn-lt"/>
                        </a:rPr>
                        <a:t>Mehrere DB-Operationen</a:t>
                      </a:r>
                    </a:p>
                    <a:p>
                      <a:pPr algn="ctr"/>
                      <a:r>
                        <a:rPr lang="de-DE" sz="1800" b="0" i="0" cap="none" baseline="0" dirty="0">
                          <a:latin typeface="+mn-lt"/>
                        </a:rPr>
                        <a:t>als Funktionseinheit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i="0" kern="1200" cap="all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Synchronisation</a:t>
                      </a:r>
                    </a:p>
                    <a:p>
                      <a:pPr algn="ctr"/>
                      <a:r>
                        <a:rPr lang="de-DE" sz="1800" b="0" i="0" cap="none" baseline="0" dirty="0">
                          <a:latin typeface="+mn-lt"/>
                        </a:rPr>
                        <a:t>Parallele Transaktionen</a:t>
                      </a:r>
                    </a:p>
                    <a:p>
                      <a:pPr algn="ctr"/>
                      <a:r>
                        <a:rPr lang="de-DE" sz="1800" b="0" i="0" cap="none" baseline="0" dirty="0">
                          <a:latin typeface="+mn-lt"/>
                        </a:rPr>
                        <a:t>Mehrere Benutzer koordinieren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i="0" kern="1200" cap="all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Datensicherung</a:t>
                      </a:r>
                    </a:p>
                    <a:p>
                      <a:pPr algn="ctr"/>
                      <a:r>
                        <a:rPr lang="de-DE" sz="1800" b="0" i="0" cap="none" baseline="0" dirty="0">
                          <a:latin typeface="+mn-lt"/>
                        </a:rPr>
                        <a:t>Wiederherstellung von Daten nach Systemfehlern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184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49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78A15-F69F-AB4E-A7E3-714A00D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Datenmodellierung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6784133-1BD9-3D4C-994D-BAE326E58C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878580"/>
              </p:ext>
            </p:extLst>
          </p:nvPr>
        </p:nvGraphicFramePr>
        <p:xfrm>
          <a:off x="838200" y="1825625"/>
          <a:ext cx="10515600" cy="2445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CAE99F68-561E-1640-8AF9-0DBA68FAD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36" y="4271375"/>
            <a:ext cx="2231799" cy="160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E9A7452-3CBC-F648-AD9B-77579C6FCF63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>
                <a:solidFill>
                  <a:srgbClr val="000000"/>
                </a:solidFill>
              </a:rPr>
              <a:t> 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3FFDE3-CC9F-F140-BB59-0AB3AF7FDFEA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>
                <a:solidFill>
                  <a:srgbClr val="000000"/>
                </a:solidFill>
              </a:rPr>
              <a:t> 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EFB861A-9732-2C4D-B9AC-7904319D2F6E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>
                <a:solidFill>
                  <a:srgbClr val="000000"/>
                </a:solidFill>
              </a:rPr>
              <a:t> 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D4ED2B-EB42-F449-8CD5-D69FD5B0C7FE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>
                <a:solidFill>
                  <a:srgbClr val="000000"/>
                </a:solidFill>
              </a:rPr>
              <a:t> </a:t>
            </a:r>
            <a:endParaRPr lang="de-DE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DEFFFC8-B719-5A49-8CBD-F0D7E4EA6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56" y="4365995"/>
            <a:ext cx="2231799" cy="15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9799CCD-BB6E-BA4E-9EB4-48FCC48651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8535" y="4438063"/>
            <a:ext cx="3471758" cy="128137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5BD27F4-C70E-9D4C-9CC0-A5239200F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618" y="4438063"/>
            <a:ext cx="3258382" cy="118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52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6D3CD05-ED95-D744-ADA8-ADD823309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Ende </a:t>
            </a:r>
          </a:p>
        </p:txBody>
      </p:sp>
    </p:spTree>
    <p:extLst>
      <p:ext uri="{BB962C8B-B14F-4D97-AF65-F5344CB8AC3E}">
        <p14:creationId xmlns:p14="http://schemas.microsoft.com/office/powerpoint/2010/main" val="94462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Macintosh PowerPoint</Application>
  <PresentationFormat>Breitbild</PresentationFormat>
  <Paragraphs>41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</vt:lpstr>
      <vt:lpstr>Einstieg in die Welt der Datenbanken</vt:lpstr>
      <vt:lpstr>Datenbankentwurf</vt:lpstr>
      <vt:lpstr>Warum Datenbanken</vt:lpstr>
      <vt:lpstr>Die 9 Codd‘schen Anforderungen</vt:lpstr>
      <vt:lpstr>Datenmodellierung</vt:lpstr>
      <vt:lpstr>Ende </vt:lpstr>
    </vt:vector>
  </TitlesOfParts>
  <Company>BBRZ Gruppe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Softwareentwicklung mit JAVA Grundlagen der Sprache</dc:title>
  <dc:creator>Erlebach Isabel</dc:creator>
  <cp:lastModifiedBy>75bj51_j7p@students.jku.at</cp:lastModifiedBy>
  <cp:revision>11</cp:revision>
  <dcterms:created xsi:type="dcterms:W3CDTF">2019-01-24T09:49:22Z</dcterms:created>
  <dcterms:modified xsi:type="dcterms:W3CDTF">2020-01-13T10:08:16Z</dcterms:modified>
</cp:coreProperties>
</file>