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6"/>
  </p:notesMasterIdLst>
  <p:sldIdLst>
    <p:sldId id="256" r:id="rId3"/>
    <p:sldId id="257" r:id="rId4"/>
    <p:sldId id="262" r:id="rId5"/>
    <p:sldId id="258" r:id="rId6"/>
    <p:sldId id="259" r:id="rId7"/>
    <p:sldId id="260" r:id="rId8"/>
    <p:sldId id="261"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50AB4E-F52E-4B7B-9358-F2BAEE2A9E96}" type="datetimeFigureOut">
              <a:rPr lang="de-AT" smtClean="0"/>
              <a:t>06.07.2020</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B7ED2B-8B83-48C6-A3CE-3B1B9D4035EE}" type="slidenum">
              <a:rPr lang="de-AT" smtClean="0"/>
              <a:t>‹Nr.›</a:t>
            </a:fld>
            <a:endParaRPr lang="de-AT"/>
          </a:p>
        </p:txBody>
      </p:sp>
    </p:spTree>
    <p:extLst>
      <p:ext uri="{BB962C8B-B14F-4D97-AF65-F5344CB8AC3E}">
        <p14:creationId xmlns:p14="http://schemas.microsoft.com/office/powerpoint/2010/main" val="2483969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5" name="Fußzeilenplatzhalter 4">
            <a:extLst>
              <a:ext uri="{FF2B5EF4-FFF2-40B4-BE49-F238E27FC236}">
                <a16:creationId xmlns:a16="http://schemas.microsoft.com/office/drawing/2014/main" id="{2157A9A6-C0D6-4572-8392-2359A2FD68EB}"/>
              </a:ext>
            </a:extLst>
          </p:cNvPr>
          <p:cNvSpPr>
            <a:spLocks noGrp="1"/>
          </p:cNvSpPr>
          <p:nvPr>
            <p:ph type="ftr" sz="quarter" idx="11"/>
          </p:nvPr>
        </p:nvSpPr>
        <p:spPr>
          <a:xfrm>
            <a:off x="1524001" y="6356349"/>
            <a:ext cx="4114800" cy="365125"/>
          </a:xfrm>
        </p:spPr>
        <p:txBody>
          <a:bodyPr/>
          <a:lstStyle/>
          <a:p>
            <a:r>
              <a:rPr lang="de-AT" dirty="0"/>
              <a:t>PL/SQL</a:t>
            </a:r>
          </a:p>
        </p:txBody>
      </p:sp>
      <p:sp>
        <p:nvSpPr>
          <p:cNvPr id="6" name="Foliennummernplatzhalter 5">
            <a:extLst>
              <a:ext uri="{FF2B5EF4-FFF2-40B4-BE49-F238E27FC236}">
                <a16:creationId xmlns:a16="http://schemas.microsoft.com/office/drawing/2014/main" id="{A8E08A70-A16C-458F-848C-3BBCE7CE8334}"/>
              </a:ext>
            </a:extLst>
          </p:cNvPr>
          <p:cNvSpPr>
            <a:spLocks noGrp="1"/>
          </p:cNvSpPr>
          <p:nvPr>
            <p:ph type="sldNum" sz="quarter" idx="12"/>
          </p:nvPr>
        </p:nvSpPr>
        <p:spPr/>
        <p:txBody>
          <a:bodyPr/>
          <a:lstStyle/>
          <a:p>
            <a:r>
              <a:rPr lang="de-AT" dirty="0"/>
              <a:t>Folie </a:t>
            </a:r>
            <a:fld id="{4D5475D8-8B57-4B2D-8252-01C4D341EADA}" type="slidenum">
              <a:rPr lang="de-AT" smtClean="0"/>
              <a:pPr/>
              <a:t>‹Nr.›</a:t>
            </a:fld>
            <a:endParaRPr lang="de-AT" dirty="0"/>
          </a:p>
        </p:txBody>
      </p:sp>
    </p:spTree>
    <p:extLst>
      <p:ext uri="{BB962C8B-B14F-4D97-AF65-F5344CB8AC3E}">
        <p14:creationId xmlns:p14="http://schemas.microsoft.com/office/powerpoint/2010/main" val="3777257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A6DDF7-64B9-44C3-9AD5-2C2C5A54D3BF}"/>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C2577E67-A722-4411-B4CB-75509B2A5C40}"/>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2F3C3DDC-7A80-4D27-A232-85EA0C5D6348}"/>
              </a:ext>
            </a:extLst>
          </p:cNvPr>
          <p:cNvSpPr>
            <a:spLocks noGrp="1"/>
          </p:cNvSpPr>
          <p:nvPr>
            <p:ph type="dt" sz="half" idx="10"/>
          </p:nvPr>
        </p:nvSpPr>
        <p:spPr/>
        <p:txBody>
          <a:bodyPr/>
          <a:lstStyle/>
          <a:p>
            <a:endParaRPr lang="de-AT"/>
          </a:p>
        </p:txBody>
      </p:sp>
      <p:sp>
        <p:nvSpPr>
          <p:cNvPr id="5" name="Fußzeilenplatzhalter 4">
            <a:extLst>
              <a:ext uri="{FF2B5EF4-FFF2-40B4-BE49-F238E27FC236}">
                <a16:creationId xmlns:a16="http://schemas.microsoft.com/office/drawing/2014/main" id="{14086CB1-9834-40D6-8F3C-CC8C6A4A783B}"/>
              </a:ext>
            </a:extLst>
          </p:cNvPr>
          <p:cNvSpPr>
            <a:spLocks noGrp="1"/>
          </p:cNvSpPr>
          <p:nvPr>
            <p:ph type="ftr" sz="quarter" idx="11"/>
          </p:nvPr>
        </p:nvSpPr>
        <p:spPr/>
        <p:txBody>
          <a:bodyPr/>
          <a:lstStyle/>
          <a:p>
            <a:r>
              <a:rPr lang="de-AT"/>
              <a:t>PL/SQL</a:t>
            </a:r>
          </a:p>
        </p:txBody>
      </p:sp>
      <p:sp>
        <p:nvSpPr>
          <p:cNvPr id="6" name="Foliennummernplatzhalter 5">
            <a:extLst>
              <a:ext uri="{FF2B5EF4-FFF2-40B4-BE49-F238E27FC236}">
                <a16:creationId xmlns:a16="http://schemas.microsoft.com/office/drawing/2014/main" id="{BE23B45B-A246-4512-8BE9-A91FB27B61AB}"/>
              </a:ext>
            </a:extLst>
          </p:cNvPr>
          <p:cNvSpPr>
            <a:spLocks noGrp="1"/>
          </p:cNvSpPr>
          <p:nvPr>
            <p:ph type="sldNum" sz="quarter" idx="12"/>
          </p:nvPr>
        </p:nvSpPr>
        <p:spPr/>
        <p:txBody>
          <a:bodyPr/>
          <a:lstStyle/>
          <a:p>
            <a:fld id="{4D5475D8-8B57-4B2D-8252-01C4D341EADA}" type="slidenum">
              <a:rPr lang="de-AT" smtClean="0"/>
              <a:t>‹Nr.›</a:t>
            </a:fld>
            <a:endParaRPr lang="de-AT"/>
          </a:p>
        </p:txBody>
      </p:sp>
    </p:spTree>
    <p:extLst>
      <p:ext uri="{BB962C8B-B14F-4D97-AF65-F5344CB8AC3E}">
        <p14:creationId xmlns:p14="http://schemas.microsoft.com/office/powerpoint/2010/main" val="793178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9B52C6E-84EC-45A1-AC2F-D882FBAF74AA}"/>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0487330D-7D17-41BA-AEDB-E66FF5E389F3}"/>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2FBF934F-A654-4E06-AE49-BA88B7557066}"/>
              </a:ext>
            </a:extLst>
          </p:cNvPr>
          <p:cNvSpPr>
            <a:spLocks noGrp="1"/>
          </p:cNvSpPr>
          <p:nvPr>
            <p:ph type="dt" sz="half" idx="10"/>
          </p:nvPr>
        </p:nvSpPr>
        <p:spPr/>
        <p:txBody>
          <a:bodyPr/>
          <a:lstStyle/>
          <a:p>
            <a:endParaRPr lang="de-AT"/>
          </a:p>
        </p:txBody>
      </p:sp>
      <p:sp>
        <p:nvSpPr>
          <p:cNvPr id="5" name="Fußzeilenplatzhalter 4">
            <a:extLst>
              <a:ext uri="{FF2B5EF4-FFF2-40B4-BE49-F238E27FC236}">
                <a16:creationId xmlns:a16="http://schemas.microsoft.com/office/drawing/2014/main" id="{0DB011AD-088C-4500-87E9-4AD842DF6F31}"/>
              </a:ext>
            </a:extLst>
          </p:cNvPr>
          <p:cNvSpPr>
            <a:spLocks noGrp="1"/>
          </p:cNvSpPr>
          <p:nvPr>
            <p:ph type="ftr" sz="quarter" idx="11"/>
          </p:nvPr>
        </p:nvSpPr>
        <p:spPr/>
        <p:txBody>
          <a:bodyPr/>
          <a:lstStyle/>
          <a:p>
            <a:r>
              <a:rPr lang="de-AT"/>
              <a:t>PL/SQL</a:t>
            </a:r>
          </a:p>
        </p:txBody>
      </p:sp>
      <p:sp>
        <p:nvSpPr>
          <p:cNvPr id="6" name="Foliennummernplatzhalter 5">
            <a:extLst>
              <a:ext uri="{FF2B5EF4-FFF2-40B4-BE49-F238E27FC236}">
                <a16:creationId xmlns:a16="http://schemas.microsoft.com/office/drawing/2014/main" id="{E788E6AF-A05D-4A82-8D9C-D58AF8FF4876}"/>
              </a:ext>
            </a:extLst>
          </p:cNvPr>
          <p:cNvSpPr>
            <a:spLocks noGrp="1"/>
          </p:cNvSpPr>
          <p:nvPr>
            <p:ph type="sldNum" sz="quarter" idx="12"/>
          </p:nvPr>
        </p:nvSpPr>
        <p:spPr/>
        <p:txBody>
          <a:bodyPr/>
          <a:lstStyle/>
          <a:p>
            <a:fld id="{4D5475D8-8B57-4B2D-8252-01C4D341EADA}" type="slidenum">
              <a:rPr lang="de-AT" smtClean="0"/>
              <a:t>‹Nr.›</a:t>
            </a:fld>
            <a:endParaRPr lang="de-AT"/>
          </a:p>
        </p:txBody>
      </p:sp>
    </p:spTree>
    <p:extLst>
      <p:ext uri="{BB962C8B-B14F-4D97-AF65-F5344CB8AC3E}">
        <p14:creationId xmlns:p14="http://schemas.microsoft.com/office/powerpoint/2010/main" val="3976566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E2BD66-2BAE-4795-AF3E-ABFD85ADD0C5}"/>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B6A53142-6817-4B0B-A0B5-BB32CFA725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Datumsplatzhalter 3">
            <a:extLst>
              <a:ext uri="{FF2B5EF4-FFF2-40B4-BE49-F238E27FC236}">
                <a16:creationId xmlns:a16="http://schemas.microsoft.com/office/drawing/2014/main" id="{67C8D19D-392A-48CF-9577-2000DE690A8C}"/>
              </a:ext>
            </a:extLst>
          </p:cNvPr>
          <p:cNvSpPr>
            <a:spLocks noGrp="1"/>
          </p:cNvSpPr>
          <p:nvPr>
            <p:ph type="dt" sz="half" idx="10"/>
          </p:nvPr>
        </p:nvSpPr>
        <p:spPr/>
        <p:txBody>
          <a:bodyPr/>
          <a:lstStyle/>
          <a:p>
            <a:endParaRPr lang="de-AT"/>
          </a:p>
        </p:txBody>
      </p:sp>
      <p:sp>
        <p:nvSpPr>
          <p:cNvPr id="5" name="Fußzeilenplatzhalter 4">
            <a:extLst>
              <a:ext uri="{FF2B5EF4-FFF2-40B4-BE49-F238E27FC236}">
                <a16:creationId xmlns:a16="http://schemas.microsoft.com/office/drawing/2014/main" id="{4B3056FB-4EAB-42BB-80B8-F48C6D84BED7}"/>
              </a:ext>
            </a:extLst>
          </p:cNvPr>
          <p:cNvSpPr>
            <a:spLocks noGrp="1"/>
          </p:cNvSpPr>
          <p:nvPr>
            <p:ph type="ftr" sz="quarter" idx="11"/>
          </p:nvPr>
        </p:nvSpPr>
        <p:spPr/>
        <p:txBody>
          <a:bodyPr/>
          <a:lstStyle/>
          <a:p>
            <a:r>
              <a:rPr lang="de-AT"/>
              <a:t>PL/SQL</a:t>
            </a:r>
          </a:p>
        </p:txBody>
      </p:sp>
      <p:sp>
        <p:nvSpPr>
          <p:cNvPr id="6" name="Foliennummernplatzhalter 5">
            <a:extLst>
              <a:ext uri="{FF2B5EF4-FFF2-40B4-BE49-F238E27FC236}">
                <a16:creationId xmlns:a16="http://schemas.microsoft.com/office/drawing/2014/main" id="{FFACD7ED-AD70-450C-9C09-D9C0B8FA8C53}"/>
              </a:ext>
            </a:extLst>
          </p:cNvPr>
          <p:cNvSpPr>
            <a:spLocks noGrp="1"/>
          </p:cNvSpPr>
          <p:nvPr>
            <p:ph type="sldNum" sz="quarter" idx="12"/>
          </p:nvPr>
        </p:nvSpPr>
        <p:spPr/>
        <p:txBody>
          <a:bodyPr/>
          <a:lstStyle/>
          <a:p>
            <a:fld id="{8B7B8DEB-AF09-4AAC-B411-1A48A40F0797}" type="slidenum">
              <a:rPr lang="de-AT" smtClean="0"/>
              <a:t>‹Nr.›</a:t>
            </a:fld>
            <a:endParaRPr lang="de-AT"/>
          </a:p>
        </p:txBody>
      </p:sp>
    </p:spTree>
    <p:extLst>
      <p:ext uri="{BB962C8B-B14F-4D97-AF65-F5344CB8AC3E}">
        <p14:creationId xmlns:p14="http://schemas.microsoft.com/office/powerpoint/2010/main" val="2222552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B35BC6-0DF3-4408-BFA4-BFBDC1E06168}"/>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16704896-0A80-484F-9179-A63A42CF8B5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112829F4-AAE4-4CA7-8D32-75B3AEE255C9}"/>
              </a:ext>
            </a:extLst>
          </p:cNvPr>
          <p:cNvSpPr>
            <a:spLocks noGrp="1"/>
          </p:cNvSpPr>
          <p:nvPr>
            <p:ph type="dt" sz="half" idx="10"/>
          </p:nvPr>
        </p:nvSpPr>
        <p:spPr/>
        <p:txBody>
          <a:bodyPr/>
          <a:lstStyle/>
          <a:p>
            <a:endParaRPr lang="de-AT"/>
          </a:p>
        </p:txBody>
      </p:sp>
      <p:sp>
        <p:nvSpPr>
          <p:cNvPr id="5" name="Fußzeilenplatzhalter 4">
            <a:extLst>
              <a:ext uri="{FF2B5EF4-FFF2-40B4-BE49-F238E27FC236}">
                <a16:creationId xmlns:a16="http://schemas.microsoft.com/office/drawing/2014/main" id="{8AFDCB1D-1BCB-4F8A-9950-F39F5E0D2323}"/>
              </a:ext>
            </a:extLst>
          </p:cNvPr>
          <p:cNvSpPr>
            <a:spLocks noGrp="1"/>
          </p:cNvSpPr>
          <p:nvPr>
            <p:ph type="ftr" sz="quarter" idx="11"/>
          </p:nvPr>
        </p:nvSpPr>
        <p:spPr/>
        <p:txBody>
          <a:bodyPr/>
          <a:lstStyle/>
          <a:p>
            <a:r>
              <a:rPr lang="de-AT"/>
              <a:t>PL/SQL</a:t>
            </a:r>
          </a:p>
        </p:txBody>
      </p:sp>
      <p:sp>
        <p:nvSpPr>
          <p:cNvPr id="6" name="Foliennummernplatzhalter 5">
            <a:extLst>
              <a:ext uri="{FF2B5EF4-FFF2-40B4-BE49-F238E27FC236}">
                <a16:creationId xmlns:a16="http://schemas.microsoft.com/office/drawing/2014/main" id="{F3B9314C-C1CF-49E2-BE6B-FFBCCD31EA6C}"/>
              </a:ext>
            </a:extLst>
          </p:cNvPr>
          <p:cNvSpPr>
            <a:spLocks noGrp="1"/>
          </p:cNvSpPr>
          <p:nvPr>
            <p:ph type="sldNum" sz="quarter" idx="12"/>
          </p:nvPr>
        </p:nvSpPr>
        <p:spPr/>
        <p:txBody>
          <a:bodyPr/>
          <a:lstStyle/>
          <a:p>
            <a:fld id="{8B7B8DEB-AF09-4AAC-B411-1A48A40F0797}" type="slidenum">
              <a:rPr lang="de-AT" smtClean="0"/>
              <a:t>‹Nr.›</a:t>
            </a:fld>
            <a:endParaRPr lang="de-AT"/>
          </a:p>
        </p:txBody>
      </p:sp>
    </p:spTree>
    <p:extLst>
      <p:ext uri="{BB962C8B-B14F-4D97-AF65-F5344CB8AC3E}">
        <p14:creationId xmlns:p14="http://schemas.microsoft.com/office/powerpoint/2010/main" val="1660639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DBE0E4-A0EA-482C-8C80-C9A6DA2AAF72}"/>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84CC621B-F956-4527-B7E1-35C9379F12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4AF1A266-801B-4D0B-8EB8-651AA2930802}"/>
              </a:ext>
            </a:extLst>
          </p:cNvPr>
          <p:cNvSpPr>
            <a:spLocks noGrp="1"/>
          </p:cNvSpPr>
          <p:nvPr>
            <p:ph type="dt" sz="half" idx="10"/>
          </p:nvPr>
        </p:nvSpPr>
        <p:spPr/>
        <p:txBody>
          <a:bodyPr/>
          <a:lstStyle/>
          <a:p>
            <a:endParaRPr lang="de-AT"/>
          </a:p>
        </p:txBody>
      </p:sp>
      <p:sp>
        <p:nvSpPr>
          <p:cNvPr id="5" name="Fußzeilenplatzhalter 4">
            <a:extLst>
              <a:ext uri="{FF2B5EF4-FFF2-40B4-BE49-F238E27FC236}">
                <a16:creationId xmlns:a16="http://schemas.microsoft.com/office/drawing/2014/main" id="{EA51963F-8969-43EB-B756-1CEF13250C45}"/>
              </a:ext>
            </a:extLst>
          </p:cNvPr>
          <p:cNvSpPr>
            <a:spLocks noGrp="1"/>
          </p:cNvSpPr>
          <p:nvPr>
            <p:ph type="ftr" sz="quarter" idx="11"/>
          </p:nvPr>
        </p:nvSpPr>
        <p:spPr/>
        <p:txBody>
          <a:bodyPr/>
          <a:lstStyle/>
          <a:p>
            <a:r>
              <a:rPr lang="de-AT"/>
              <a:t>PL/SQL</a:t>
            </a:r>
          </a:p>
        </p:txBody>
      </p:sp>
      <p:sp>
        <p:nvSpPr>
          <p:cNvPr id="6" name="Foliennummernplatzhalter 5">
            <a:extLst>
              <a:ext uri="{FF2B5EF4-FFF2-40B4-BE49-F238E27FC236}">
                <a16:creationId xmlns:a16="http://schemas.microsoft.com/office/drawing/2014/main" id="{0186B4F7-52ED-4EA1-919C-8AF08C459DC4}"/>
              </a:ext>
            </a:extLst>
          </p:cNvPr>
          <p:cNvSpPr>
            <a:spLocks noGrp="1"/>
          </p:cNvSpPr>
          <p:nvPr>
            <p:ph type="sldNum" sz="quarter" idx="12"/>
          </p:nvPr>
        </p:nvSpPr>
        <p:spPr/>
        <p:txBody>
          <a:bodyPr/>
          <a:lstStyle/>
          <a:p>
            <a:fld id="{8B7B8DEB-AF09-4AAC-B411-1A48A40F0797}" type="slidenum">
              <a:rPr lang="de-AT" smtClean="0"/>
              <a:t>‹Nr.›</a:t>
            </a:fld>
            <a:endParaRPr lang="de-AT"/>
          </a:p>
        </p:txBody>
      </p:sp>
    </p:spTree>
    <p:extLst>
      <p:ext uri="{BB962C8B-B14F-4D97-AF65-F5344CB8AC3E}">
        <p14:creationId xmlns:p14="http://schemas.microsoft.com/office/powerpoint/2010/main" val="246490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8D65C1-D885-4C2C-8C57-C7470B7EEBB5}"/>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2FE3D865-310C-4737-9B0B-D7BC3B7F566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5DBC877E-62CB-4579-B1C0-9B1B4333EFE6}"/>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EEC5666C-B593-4B83-8AC8-A8522C4937D0}"/>
              </a:ext>
            </a:extLst>
          </p:cNvPr>
          <p:cNvSpPr>
            <a:spLocks noGrp="1"/>
          </p:cNvSpPr>
          <p:nvPr>
            <p:ph type="dt" sz="half" idx="10"/>
          </p:nvPr>
        </p:nvSpPr>
        <p:spPr/>
        <p:txBody>
          <a:bodyPr/>
          <a:lstStyle/>
          <a:p>
            <a:endParaRPr lang="de-AT"/>
          </a:p>
        </p:txBody>
      </p:sp>
      <p:sp>
        <p:nvSpPr>
          <p:cNvPr id="6" name="Fußzeilenplatzhalter 5">
            <a:extLst>
              <a:ext uri="{FF2B5EF4-FFF2-40B4-BE49-F238E27FC236}">
                <a16:creationId xmlns:a16="http://schemas.microsoft.com/office/drawing/2014/main" id="{A35811C1-F168-43A5-BC86-1D31C583C955}"/>
              </a:ext>
            </a:extLst>
          </p:cNvPr>
          <p:cNvSpPr>
            <a:spLocks noGrp="1"/>
          </p:cNvSpPr>
          <p:nvPr>
            <p:ph type="ftr" sz="quarter" idx="11"/>
          </p:nvPr>
        </p:nvSpPr>
        <p:spPr/>
        <p:txBody>
          <a:bodyPr/>
          <a:lstStyle/>
          <a:p>
            <a:r>
              <a:rPr lang="de-AT"/>
              <a:t>PL/SQL</a:t>
            </a:r>
          </a:p>
        </p:txBody>
      </p:sp>
      <p:sp>
        <p:nvSpPr>
          <p:cNvPr id="7" name="Foliennummernplatzhalter 6">
            <a:extLst>
              <a:ext uri="{FF2B5EF4-FFF2-40B4-BE49-F238E27FC236}">
                <a16:creationId xmlns:a16="http://schemas.microsoft.com/office/drawing/2014/main" id="{FDA00C13-47E0-49BA-BE98-F4DBCD801999}"/>
              </a:ext>
            </a:extLst>
          </p:cNvPr>
          <p:cNvSpPr>
            <a:spLocks noGrp="1"/>
          </p:cNvSpPr>
          <p:nvPr>
            <p:ph type="sldNum" sz="quarter" idx="12"/>
          </p:nvPr>
        </p:nvSpPr>
        <p:spPr/>
        <p:txBody>
          <a:bodyPr/>
          <a:lstStyle/>
          <a:p>
            <a:fld id="{8B7B8DEB-AF09-4AAC-B411-1A48A40F0797}" type="slidenum">
              <a:rPr lang="de-AT" smtClean="0"/>
              <a:t>‹Nr.›</a:t>
            </a:fld>
            <a:endParaRPr lang="de-AT"/>
          </a:p>
        </p:txBody>
      </p:sp>
    </p:spTree>
    <p:extLst>
      <p:ext uri="{BB962C8B-B14F-4D97-AF65-F5344CB8AC3E}">
        <p14:creationId xmlns:p14="http://schemas.microsoft.com/office/powerpoint/2010/main" val="607121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C875A9-31F4-4C2F-AA6C-78E7818DF5AF}"/>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E22808E1-2040-4305-AAA4-356AC26E5A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D9E9A70-7945-4658-BEF4-1F1CBCF56AE4}"/>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075D6729-A40E-4617-920D-1ED1115123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8EA63899-0FC7-4001-9CF7-ABB2A3E81A74}"/>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D81CDB21-3621-4591-9093-7B0E8ED91999}"/>
              </a:ext>
            </a:extLst>
          </p:cNvPr>
          <p:cNvSpPr>
            <a:spLocks noGrp="1"/>
          </p:cNvSpPr>
          <p:nvPr>
            <p:ph type="dt" sz="half" idx="10"/>
          </p:nvPr>
        </p:nvSpPr>
        <p:spPr/>
        <p:txBody>
          <a:bodyPr/>
          <a:lstStyle/>
          <a:p>
            <a:endParaRPr lang="de-AT"/>
          </a:p>
        </p:txBody>
      </p:sp>
      <p:sp>
        <p:nvSpPr>
          <p:cNvPr id="8" name="Fußzeilenplatzhalter 7">
            <a:extLst>
              <a:ext uri="{FF2B5EF4-FFF2-40B4-BE49-F238E27FC236}">
                <a16:creationId xmlns:a16="http://schemas.microsoft.com/office/drawing/2014/main" id="{E8710564-D4F0-4230-8C4B-646F31810F5D}"/>
              </a:ext>
            </a:extLst>
          </p:cNvPr>
          <p:cNvSpPr>
            <a:spLocks noGrp="1"/>
          </p:cNvSpPr>
          <p:nvPr>
            <p:ph type="ftr" sz="quarter" idx="11"/>
          </p:nvPr>
        </p:nvSpPr>
        <p:spPr/>
        <p:txBody>
          <a:bodyPr/>
          <a:lstStyle/>
          <a:p>
            <a:r>
              <a:rPr lang="de-AT"/>
              <a:t>PL/SQL</a:t>
            </a:r>
          </a:p>
        </p:txBody>
      </p:sp>
      <p:sp>
        <p:nvSpPr>
          <p:cNvPr id="9" name="Foliennummernplatzhalter 8">
            <a:extLst>
              <a:ext uri="{FF2B5EF4-FFF2-40B4-BE49-F238E27FC236}">
                <a16:creationId xmlns:a16="http://schemas.microsoft.com/office/drawing/2014/main" id="{5135B5B5-2862-4FBC-9633-8300900D32D3}"/>
              </a:ext>
            </a:extLst>
          </p:cNvPr>
          <p:cNvSpPr>
            <a:spLocks noGrp="1"/>
          </p:cNvSpPr>
          <p:nvPr>
            <p:ph type="sldNum" sz="quarter" idx="12"/>
          </p:nvPr>
        </p:nvSpPr>
        <p:spPr/>
        <p:txBody>
          <a:bodyPr/>
          <a:lstStyle/>
          <a:p>
            <a:fld id="{8B7B8DEB-AF09-4AAC-B411-1A48A40F0797}" type="slidenum">
              <a:rPr lang="de-AT" smtClean="0"/>
              <a:t>‹Nr.›</a:t>
            </a:fld>
            <a:endParaRPr lang="de-AT"/>
          </a:p>
        </p:txBody>
      </p:sp>
    </p:spTree>
    <p:extLst>
      <p:ext uri="{BB962C8B-B14F-4D97-AF65-F5344CB8AC3E}">
        <p14:creationId xmlns:p14="http://schemas.microsoft.com/office/powerpoint/2010/main" val="26446717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8C4A39-DCBF-453F-BB0D-9C54C9305791}"/>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4688CAD8-6A54-4D00-A2AD-CC1B93106290}"/>
              </a:ext>
            </a:extLst>
          </p:cNvPr>
          <p:cNvSpPr>
            <a:spLocks noGrp="1"/>
          </p:cNvSpPr>
          <p:nvPr>
            <p:ph type="dt" sz="half" idx="10"/>
          </p:nvPr>
        </p:nvSpPr>
        <p:spPr/>
        <p:txBody>
          <a:bodyPr/>
          <a:lstStyle/>
          <a:p>
            <a:endParaRPr lang="de-AT"/>
          </a:p>
        </p:txBody>
      </p:sp>
      <p:sp>
        <p:nvSpPr>
          <p:cNvPr id="4" name="Fußzeilenplatzhalter 3">
            <a:extLst>
              <a:ext uri="{FF2B5EF4-FFF2-40B4-BE49-F238E27FC236}">
                <a16:creationId xmlns:a16="http://schemas.microsoft.com/office/drawing/2014/main" id="{A7E16A32-E8A4-4A33-8915-BAED43A80C5D}"/>
              </a:ext>
            </a:extLst>
          </p:cNvPr>
          <p:cNvSpPr>
            <a:spLocks noGrp="1"/>
          </p:cNvSpPr>
          <p:nvPr>
            <p:ph type="ftr" sz="quarter" idx="11"/>
          </p:nvPr>
        </p:nvSpPr>
        <p:spPr/>
        <p:txBody>
          <a:bodyPr/>
          <a:lstStyle/>
          <a:p>
            <a:r>
              <a:rPr lang="de-AT"/>
              <a:t>PL/SQL</a:t>
            </a:r>
          </a:p>
        </p:txBody>
      </p:sp>
      <p:sp>
        <p:nvSpPr>
          <p:cNvPr id="5" name="Foliennummernplatzhalter 4">
            <a:extLst>
              <a:ext uri="{FF2B5EF4-FFF2-40B4-BE49-F238E27FC236}">
                <a16:creationId xmlns:a16="http://schemas.microsoft.com/office/drawing/2014/main" id="{63383A65-17E5-4F42-AA73-ADF86A34C26D}"/>
              </a:ext>
            </a:extLst>
          </p:cNvPr>
          <p:cNvSpPr>
            <a:spLocks noGrp="1"/>
          </p:cNvSpPr>
          <p:nvPr>
            <p:ph type="sldNum" sz="quarter" idx="12"/>
          </p:nvPr>
        </p:nvSpPr>
        <p:spPr/>
        <p:txBody>
          <a:bodyPr/>
          <a:lstStyle/>
          <a:p>
            <a:fld id="{8B7B8DEB-AF09-4AAC-B411-1A48A40F0797}" type="slidenum">
              <a:rPr lang="de-AT" smtClean="0"/>
              <a:t>‹Nr.›</a:t>
            </a:fld>
            <a:endParaRPr lang="de-AT"/>
          </a:p>
        </p:txBody>
      </p:sp>
    </p:spTree>
    <p:extLst>
      <p:ext uri="{BB962C8B-B14F-4D97-AF65-F5344CB8AC3E}">
        <p14:creationId xmlns:p14="http://schemas.microsoft.com/office/powerpoint/2010/main" val="27342208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35ACDD2-21CB-431F-A023-F6620DAC7765}"/>
              </a:ext>
            </a:extLst>
          </p:cNvPr>
          <p:cNvSpPr>
            <a:spLocks noGrp="1"/>
          </p:cNvSpPr>
          <p:nvPr>
            <p:ph type="dt" sz="half" idx="10"/>
          </p:nvPr>
        </p:nvSpPr>
        <p:spPr/>
        <p:txBody>
          <a:bodyPr/>
          <a:lstStyle/>
          <a:p>
            <a:endParaRPr lang="de-AT"/>
          </a:p>
        </p:txBody>
      </p:sp>
      <p:sp>
        <p:nvSpPr>
          <p:cNvPr id="3" name="Fußzeilenplatzhalter 2">
            <a:extLst>
              <a:ext uri="{FF2B5EF4-FFF2-40B4-BE49-F238E27FC236}">
                <a16:creationId xmlns:a16="http://schemas.microsoft.com/office/drawing/2014/main" id="{BB86E312-4BAA-4204-AEA4-47D57B4F9752}"/>
              </a:ext>
            </a:extLst>
          </p:cNvPr>
          <p:cNvSpPr>
            <a:spLocks noGrp="1"/>
          </p:cNvSpPr>
          <p:nvPr>
            <p:ph type="ftr" sz="quarter" idx="11"/>
          </p:nvPr>
        </p:nvSpPr>
        <p:spPr/>
        <p:txBody>
          <a:bodyPr/>
          <a:lstStyle/>
          <a:p>
            <a:r>
              <a:rPr lang="de-AT"/>
              <a:t>PL/SQL</a:t>
            </a:r>
          </a:p>
        </p:txBody>
      </p:sp>
      <p:sp>
        <p:nvSpPr>
          <p:cNvPr id="4" name="Foliennummernplatzhalter 3">
            <a:extLst>
              <a:ext uri="{FF2B5EF4-FFF2-40B4-BE49-F238E27FC236}">
                <a16:creationId xmlns:a16="http://schemas.microsoft.com/office/drawing/2014/main" id="{43CA758F-779A-4294-89C6-35F5AFF1A8E3}"/>
              </a:ext>
            </a:extLst>
          </p:cNvPr>
          <p:cNvSpPr>
            <a:spLocks noGrp="1"/>
          </p:cNvSpPr>
          <p:nvPr>
            <p:ph type="sldNum" sz="quarter" idx="12"/>
          </p:nvPr>
        </p:nvSpPr>
        <p:spPr/>
        <p:txBody>
          <a:bodyPr/>
          <a:lstStyle/>
          <a:p>
            <a:fld id="{8B7B8DEB-AF09-4AAC-B411-1A48A40F0797}" type="slidenum">
              <a:rPr lang="de-AT" smtClean="0"/>
              <a:t>‹Nr.›</a:t>
            </a:fld>
            <a:endParaRPr lang="de-AT"/>
          </a:p>
        </p:txBody>
      </p:sp>
    </p:spTree>
    <p:extLst>
      <p:ext uri="{BB962C8B-B14F-4D97-AF65-F5344CB8AC3E}">
        <p14:creationId xmlns:p14="http://schemas.microsoft.com/office/powerpoint/2010/main" val="278818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26055D-5D74-487A-A51B-45D6B2898E1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F3D9CCFA-2627-43BA-A2F5-16F532225B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87492D9B-76D6-45AD-BAB0-8120A62ADA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3ADFD24-3C73-4F97-B31F-0C96DFAAD8D7}"/>
              </a:ext>
            </a:extLst>
          </p:cNvPr>
          <p:cNvSpPr>
            <a:spLocks noGrp="1"/>
          </p:cNvSpPr>
          <p:nvPr>
            <p:ph type="dt" sz="half" idx="10"/>
          </p:nvPr>
        </p:nvSpPr>
        <p:spPr/>
        <p:txBody>
          <a:bodyPr/>
          <a:lstStyle/>
          <a:p>
            <a:endParaRPr lang="de-AT"/>
          </a:p>
        </p:txBody>
      </p:sp>
      <p:sp>
        <p:nvSpPr>
          <p:cNvPr id="6" name="Fußzeilenplatzhalter 5">
            <a:extLst>
              <a:ext uri="{FF2B5EF4-FFF2-40B4-BE49-F238E27FC236}">
                <a16:creationId xmlns:a16="http://schemas.microsoft.com/office/drawing/2014/main" id="{46C5D972-491F-4B99-951C-A3BBBDAD572C}"/>
              </a:ext>
            </a:extLst>
          </p:cNvPr>
          <p:cNvSpPr>
            <a:spLocks noGrp="1"/>
          </p:cNvSpPr>
          <p:nvPr>
            <p:ph type="ftr" sz="quarter" idx="11"/>
          </p:nvPr>
        </p:nvSpPr>
        <p:spPr/>
        <p:txBody>
          <a:bodyPr/>
          <a:lstStyle/>
          <a:p>
            <a:r>
              <a:rPr lang="de-AT"/>
              <a:t>PL/SQL</a:t>
            </a:r>
          </a:p>
        </p:txBody>
      </p:sp>
      <p:sp>
        <p:nvSpPr>
          <p:cNvPr id="7" name="Foliennummernplatzhalter 6">
            <a:extLst>
              <a:ext uri="{FF2B5EF4-FFF2-40B4-BE49-F238E27FC236}">
                <a16:creationId xmlns:a16="http://schemas.microsoft.com/office/drawing/2014/main" id="{78877D46-B505-4CED-AE14-E5DE9BFA0F0E}"/>
              </a:ext>
            </a:extLst>
          </p:cNvPr>
          <p:cNvSpPr>
            <a:spLocks noGrp="1"/>
          </p:cNvSpPr>
          <p:nvPr>
            <p:ph type="sldNum" sz="quarter" idx="12"/>
          </p:nvPr>
        </p:nvSpPr>
        <p:spPr/>
        <p:txBody>
          <a:bodyPr/>
          <a:lstStyle/>
          <a:p>
            <a:fld id="{8B7B8DEB-AF09-4AAC-B411-1A48A40F0797}" type="slidenum">
              <a:rPr lang="de-AT" smtClean="0"/>
              <a:t>‹Nr.›</a:t>
            </a:fld>
            <a:endParaRPr lang="de-AT"/>
          </a:p>
        </p:txBody>
      </p:sp>
    </p:spTree>
    <p:extLst>
      <p:ext uri="{BB962C8B-B14F-4D97-AF65-F5344CB8AC3E}">
        <p14:creationId xmlns:p14="http://schemas.microsoft.com/office/powerpoint/2010/main" val="651222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2F831F-592A-4414-90D8-E3D13718CD8D}"/>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32AE5D37-7E97-4AEC-BCBE-6E88A830FC7E}"/>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78B13C26-1DE0-41F5-A18A-1813394F5D97}"/>
              </a:ext>
            </a:extLst>
          </p:cNvPr>
          <p:cNvSpPr>
            <a:spLocks noGrp="1"/>
          </p:cNvSpPr>
          <p:nvPr>
            <p:ph type="dt" sz="half" idx="10"/>
          </p:nvPr>
        </p:nvSpPr>
        <p:spPr/>
        <p:txBody>
          <a:bodyPr/>
          <a:lstStyle/>
          <a:p>
            <a:endParaRPr lang="de-AT"/>
          </a:p>
        </p:txBody>
      </p:sp>
      <p:sp>
        <p:nvSpPr>
          <p:cNvPr id="5" name="Fußzeilenplatzhalter 4">
            <a:extLst>
              <a:ext uri="{FF2B5EF4-FFF2-40B4-BE49-F238E27FC236}">
                <a16:creationId xmlns:a16="http://schemas.microsoft.com/office/drawing/2014/main" id="{2A5C1CAF-F518-42E3-A65A-A96A66DA535A}"/>
              </a:ext>
            </a:extLst>
          </p:cNvPr>
          <p:cNvSpPr>
            <a:spLocks noGrp="1"/>
          </p:cNvSpPr>
          <p:nvPr>
            <p:ph type="ftr" sz="quarter" idx="11"/>
          </p:nvPr>
        </p:nvSpPr>
        <p:spPr/>
        <p:txBody>
          <a:bodyPr/>
          <a:lstStyle/>
          <a:p>
            <a:r>
              <a:rPr lang="de-AT"/>
              <a:t>PL/SQL</a:t>
            </a:r>
          </a:p>
        </p:txBody>
      </p:sp>
      <p:sp>
        <p:nvSpPr>
          <p:cNvPr id="6" name="Foliennummernplatzhalter 5">
            <a:extLst>
              <a:ext uri="{FF2B5EF4-FFF2-40B4-BE49-F238E27FC236}">
                <a16:creationId xmlns:a16="http://schemas.microsoft.com/office/drawing/2014/main" id="{09B490B7-C11E-4FB7-9CB5-58B9435657AE}"/>
              </a:ext>
            </a:extLst>
          </p:cNvPr>
          <p:cNvSpPr>
            <a:spLocks noGrp="1"/>
          </p:cNvSpPr>
          <p:nvPr>
            <p:ph type="sldNum" sz="quarter" idx="12"/>
          </p:nvPr>
        </p:nvSpPr>
        <p:spPr/>
        <p:txBody>
          <a:bodyPr/>
          <a:lstStyle/>
          <a:p>
            <a:fld id="{4D5475D8-8B57-4B2D-8252-01C4D341EADA}" type="slidenum">
              <a:rPr lang="de-AT" smtClean="0"/>
              <a:t>‹Nr.›</a:t>
            </a:fld>
            <a:endParaRPr lang="de-AT"/>
          </a:p>
        </p:txBody>
      </p:sp>
    </p:spTree>
    <p:extLst>
      <p:ext uri="{BB962C8B-B14F-4D97-AF65-F5344CB8AC3E}">
        <p14:creationId xmlns:p14="http://schemas.microsoft.com/office/powerpoint/2010/main" val="28217908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D6D354-24E2-4067-8497-152458CF7C6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93822791-89E3-4CF8-AB14-D8AFE8262A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a:extLst>
              <a:ext uri="{FF2B5EF4-FFF2-40B4-BE49-F238E27FC236}">
                <a16:creationId xmlns:a16="http://schemas.microsoft.com/office/drawing/2014/main" id="{BF7708B9-3ED9-4578-81D7-492906CE84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F6B1332-9F56-4A25-B23F-06952EC3D69E}"/>
              </a:ext>
            </a:extLst>
          </p:cNvPr>
          <p:cNvSpPr>
            <a:spLocks noGrp="1"/>
          </p:cNvSpPr>
          <p:nvPr>
            <p:ph type="dt" sz="half" idx="10"/>
          </p:nvPr>
        </p:nvSpPr>
        <p:spPr/>
        <p:txBody>
          <a:bodyPr/>
          <a:lstStyle/>
          <a:p>
            <a:endParaRPr lang="de-AT"/>
          </a:p>
        </p:txBody>
      </p:sp>
      <p:sp>
        <p:nvSpPr>
          <p:cNvPr id="6" name="Fußzeilenplatzhalter 5">
            <a:extLst>
              <a:ext uri="{FF2B5EF4-FFF2-40B4-BE49-F238E27FC236}">
                <a16:creationId xmlns:a16="http://schemas.microsoft.com/office/drawing/2014/main" id="{78DFB680-914F-46E6-9516-86AA3539FEF3}"/>
              </a:ext>
            </a:extLst>
          </p:cNvPr>
          <p:cNvSpPr>
            <a:spLocks noGrp="1"/>
          </p:cNvSpPr>
          <p:nvPr>
            <p:ph type="ftr" sz="quarter" idx="11"/>
          </p:nvPr>
        </p:nvSpPr>
        <p:spPr/>
        <p:txBody>
          <a:bodyPr/>
          <a:lstStyle/>
          <a:p>
            <a:r>
              <a:rPr lang="de-AT"/>
              <a:t>PL/SQL</a:t>
            </a:r>
          </a:p>
        </p:txBody>
      </p:sp>
      <p:sp>
        <p:nvSpPr>
          <p:cNvPr id="7" name="Foliennummernplatzhalter 6">
            <a:extLst>
              <a:ext uri="{FF2B5EF4-FFF2-40B4-BE49-F238E27FC236}">
                <a16:creationId xmlns:a16="http://schemas.microsoft.com/office/drawing/2014/main" id="{1CB893B6-A10B-4370-AC94-8B6A9D29B548}"/>
              </a:ext>
            </a:extLst>
          </p:cNvPr>
          <p:cNvSpPr>
            <a:spLocks noGrp="1"/>
          </p:cNvSpPr>
          <p:nvPr>
            <p:ph type="sldNum" sz="quarter" idx="12"/>
          </p:nvPr>
        </p:nvSpPr>
        <p:spPr/>
        <p:txBody>
          <a:bodyPr/>
          <a:lstStyle/>
          <a:p>
            <a:fld id="{8B7B8DEB-AF09-4AAC-B411-1A48A40F0797}" type="slidenum">
              <a:rPr lang="de-AT" smtClean="0"/>
              <a:t>‹Nr.›</a:t>
            </a:fld>
            <a:endParaRPr lang="de-AT"/>
          </a:p>
        </p:txBody>
      </p:sp>
    </p:spTree>
    <p:extLst>
      <p:ext uri="{BB962C8B-B14F-4D97-AF65-F5344CB8AC3E}">
        <p14:creationId xmlns:p14="http://schemas.microsoft.com/office/powerpoint/2010/main" val="5318183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C9A867-91E7-4C44-9507-6263E30A7590}"/>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BADC89E0-0A8E-4743-9782-72835B2B863C}"/>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99A0A13A-DB1C-4F18-AD03-F408DC284D0A}"/>
              </a:ext>
            </a:extLst>
          </p:cNvPr>
          <p:cNvSpPr>
            <a:spLocks noGrp="1"/>
          </p:cNvSpPr>
          <p:nvPr>
            <p:ph type="dt" sz="half" idx="10"/>
          </p:nvPr>
        </p:nvSpPr>
        <p:spPr/>
        <p:txBody>
          <a:bodyPr/>
          <a:lstStyle/>
          <a:p>
            <a:endParaRPr lang="de-AT"/>
          </a:p>
        </p:txBody>
      </p:sp>
      <p:sp>
        <p:nvSpPr>
          <p:cNvPr id="5" name="Fußzeilenplatzhalter 4">
            <a:extLst>
              <a:ext uri="{FF2B5EF4-FFF2-40B4-BE49-F238E27FC236}">
                <a16:creationId xmlns:a16="http://schemas.microsoft.com/office/drawing/2014/main" id="{BD961001-B4C7-4F55-8029-F8AF2F3FF1F0}"/>
              </a:ext>
            </a:extLst>
          </p:cNvPr>
          <p:cNvSpPr>
            <a:spLocks noGrp="1"/>
          </p:cNvSpPr>
          <p:nvPr>
            <p:ph type="ftr" sz="quarter" idx="11"/>
          </p:nvPr>
        </p:nvSpPr>
        <p:spPr/>
        <p:txBody>
          <a:bodyPr/>
          <a:lstStyle/>
          <a:p>
            <a:r>
              <a:rPr lang="de-AT"/>
              <a:t>PL/SQL</a:t>
            </a:r>
          </a:p>
        </p:txBody>
      </p:sp>
      <p:sp>
        <p:nvSpPr>
          <p:cNvPr id="6" name="Foliennummernplatzhalter 5">
            <a:extLst>
              <a:ext uri="{FF2B5EF4-FFF2-40B4-BE49-F238E27FC236}">
                <a16:creationId xmlns:a16="http://schemas.microsoft.com/office/drawing/2014/main" id="{FE771D12-92D4-4BBB-A167-3303D821ABFD}"/>
              </a:ext>
            </a:extLst>
          </p:cNvPr>
          <p:cNvSpPr>
            <a:spLocks noGrp="1"/>
          </p:cNvSpPr>
          <p:nvPr>
            <p:ph type="sldNum" sz="quarter" idx="12"/>
          </p:nvPr>
        </p:nvSpPr>
        <p:spPr/>
        <p:txBody>
          <a:bodyPr/>
          <a:lstStyle/>
          <a:p>
            <a:fld id="{8B7B8DEB-AF09-4AAC-B411-1A48A40F0797}" type="slidenum">
              <a:rPr lang="de-AT" smtClean="0"/>
              <a:t>‹Nr.›</a:t>
            </a:fld>
            <a:endParaRPr lang="de-AT"/>
          </a:p>
        </p:txBody>
      </p:sp>
    </p:spTree>
    <p:extLst>
      <p:ext uri="{BB962C8B-B14F-4D97-AF65-F5344CB8AC3E}">
        <p14:creationId xmlns:p14="http://schemas.microsoft.com/office/powerpoint/2010/main" val="2690586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FB25364F-ADB3-4E9A-A7CF-37DD408D51AC}"/>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338B7E2C-928D-4794-B1C0-6EA72A630079}"/>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0B9DE957-B7E8-469D-B668-832CB9543BDE}"/>
              </a:ext>
            </a:extLst>
          </p:cNvPr>
          <p:cNvSpPr>
            <a:spLocks noGrp="1"/>
          </p:cNvSpPr>
          <p:nvPr>
            <p:ph type="dt" sz="half" idx="10"/>
          </p:nvPr>
        </p:nvSpPr>
        <p:spPr/>
        <p:txBody>
          <a:bodyPr/>
          <a:lstStyle/>
          <a:p>
            <a:endParaRPr lang="de-AT"/>
          </a:p>
        </p:txBody>
      </p:sp>
      <p:sp>
        <p:nvSpPr>
          <p:cNvPr id="5" name="Fußzeilenplatzhalter 4">
            <a:extLst>
              <a:ext uri="{FF2B5EF4-FFF2-40B4-BE49-F238E27FC236}">
                <a16:creationId xmlns:a16="http://schemas.microsoft.com/office/drawing/2014/main" id="{60772EAD-AB37-45C1-B2C8-91247E089EBC}"/>
              </a:ext>
            </a:extLst>
          </p:cNvPr>
          <p:cNvSpPr>
            <a:spLocks noGrp="1"/>
          </p:cNvSpPr>
          <p:nvPr>
            <p:ph type="ftr" sz="quarter" idx="11"/>
          </p:nvPr>
        </p:nvSpPr>
        <p:spPr/>
        <p:txBody>
          <a:bodyPr/>
          <a:lstStyle/>
          <a:p>
            <a:r>
              <a:rPr lang="de-AT"/>
              <a:t>PL/SQL</a:t>
            </a:r>
          </a:p>
        </p:txBody>
      </p:sp>
      <p:sp>
        <p:nvSpPr>
          <p:cNvPr id="6" name="Foliennummernplatzhalter 5">
            <a:extLst>
              <a:ext uri="{FF2B5EF4-FFF2-40B4-BE49-F238E27FC236}">
                <a16:creationId xmlns:a16="http://schemas.microsoft.com/office/drawing/2014/main" id="{821C9C32-56D4-4E57-A450-D4D4715EF444}"/>
              </a:ext>
            </a:extLst>
          </p:cNvPr>
          <p:cNvSpPr>
            <a:spLocks noGrp="1"/>
          </p:cNvSpPr>
          <p:nvPr>
            <p:ph type="sldNum" sz="quarter" idx="12"/>
          </p:nvPr>
        </p:nvSpPr>
        <p:spPr/>
        <p:txBody>
          <a:bodyPr/>
          <a:lstStyle/>
          <a:p>
            <a:fld id="{8B7B8DEB-AF09-4AAC-B411-1A48A40F0797}" type="slidenum">
              <a:rPr lang="de-AT" smtClean="0"/>
              <a:t>‹Nr.›</a:t>
            </a:fld>
            <a:endParaRPr lang="de-AT"/>
          </a:p>
        </p:txBody>
      </p:sp>
    </p:spTree>
    <p:extLst>
      <p:ext uri="{BB962C8B-B14F-4D97-AF65-F5344CB8AC3E}">
        <p14:creationId xmlns:p14="http://schemas.microsoft.com/office/powerpoint/2010/main" val="1584967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FD180E-E952-4625-B114-535E93E831D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8B5E535A-2D60-4BE0-979B-D5BFECD081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5" name="Fußzeilenplatzhalter 4">
            <a:extLst>
              <a:ext uri="{FF2B5EF4-FFF2-40B4-BE49-F238E27FC236}">
                <a16:creationId xmlns:a16="http://schemas.microsoft.com/office/drawing/2014/main" id="{3111E7B5-0B59-40D5-9ADC-EBF297E9045B}"/>
              </a:ext>
            </a:extLst>
          </p:cNvPr>
          <p:cNvSpPr>
            <a:spLocks noGrp="1"/>
          </p:cNvSpPr>
          <p:nvPr>
            <p:ph type="ftr" sz="quarter" idx="11"/>
          </p:nvPr>
        </p:nvSpPr>
        <p:spPr>
          <a:xfrm>
            <a:off x="831850" y="6356349"/>
            <a:ext cx="4114800" cy="365125"/>
          </a:xfrm>
        </p:spPr>
        <p:txBody>
          <a:bodyPr/>
          <a:lstStyle/>
          <a:p>
            <a:r>
              <a:rPr lang="de-AT" dirty="0"/>
              <a:t>PL/SQL</a:t>
            </a:r>
          </a:p>
        </p:txBody>
      </p:sp>
      <p:sp>
        <p:nvSpPr>
          <p:cNvPr id="6" name="Foliennummernplatzhalter 5">
            <a:extLst>
              <a:ext uri="{FF2B5EF4-FFF2-40B4-BE49-F238E27FC236}">
                <a16:creationId xmlns:a16="http://schemas.microsoft.com/office/drawing/2014/main" id="{1D846C8F-9EBB-4AEF-AE01-6A9303CA98DF}"/>
              </a:ext>
            </a:extLst>
          </p:cNvPr>
          <p:cNvSpPr>
            <a:spLocks noGrp="1"/>
          </p:cNvSpPr>
          <p:nvPr>
            <p:ph type="sldNum" sz="quarter" idx="12"/>
          </p:nvPr>
        </p:nvSpPr>
        <p:spPr/>
        <p:txBody>
          <a:bodyPr/>
          <a:lstStyle/>
          <a:p>
            <a:r>
              <a:rPr lang="de-AT" dirty="0"/>
              <a:t>Folie </a:t>
            </a:r>
            <a:fld id="{4D5475D8-8B57-4B2D-8252-01C4D341EADA}" type="slidenum">
              <a:rPr lang="de-AT" smtClean="0"/>
              <a:pPr/>
              <a:t>‹Nr.›</a:t>
            </a:fld>
            <a:endParaRPr lang="de-AT" dirty="0"/>
          </a:p>
        </p:txBody>
      </p:sp>
    </p:spTree>
    <p:extLst>
      <p:ext uri="{BB962C8B-B14F-4D97-AF65-F5344CB8AC3E}">
        <p14:creationId xmlns:p14="http://schemas.microsoft.com/office/powerpoint/2010/main" val="1023762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E608EC-DCB2-4B5E-AD47-217E7267563D}"/>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EC8EE286-9545-405F-B65B-A77EA9A8FE0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FE8CCFEE-A333-4CB5-8138-1A70FE99C25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F23CB9E8-39DA-40BC-BF11-9A481B1DCA75}"/>
              </a:ext>
            </a:extLst>
          </p:cNvPr>
          <p:cNvSpPr>
            <a:spLocks noGrp="1"/>
          </p:cNvSpPr>
          <p:nvPr>
            <p:ph type="dt" sz="half" idx="10"/>
          </p:nvPr>
        </p:nvSpPr>
        <p:spPr/>
        <p:txBody>
          <a:bodyPr/>
          <a:lstStyle/>
          <a:p>
            <a:endParaRPr lang="de-AT"/>
          </a:p>
        </p:txBody>
      </p:sp>
      <p:sp>
        <p:nvSpPr>
          <p:cNvPr id="6" name="Fußzeilenplatzhalter 5">
            <a:extLst>
              <a:ext uri="{FF2B5EF4-FFF2-40B4-BE49-F238E27FC236}">
                <a16:creationId xmlns:a16="http://schemas.microsoft.com/office/drawing/2014/main" id="{AE57803D-E250-42A5-8AA6-3643C42EE840}"/>
              </a:ext>
            </a:extLst>
          </p:cNvPr>
          <p:cNvSpPr>
            <a:spLocks noGrp="1"/>
          </p:cNvSpPr>
          <p:nvPr>
            <p:ph type="ftr" sz="quarter" idx="11"/>
          </p:nvPr>
        </p:nvSpPr>
        <p:spPr/>
        <p:txBody>
          <a:bodyPr/>
          <a:lstStyle/>
          <a:p>
            <a:r>
              <a:rPr lang="de-AT"/>
              <a:t>PL/SQL</a:t>
            </a:r>
          </a:p>
        </p:txBody>
      </p:sp>
      <p:sp>
        <p:nvSpPr>
          <p:cNvPr id="7" name="Foliennummernplatzhalter 6">
            <a:extLst>
              <a:ext uri="{FF2B5EF4-FFF2-40B4-BE49-F238E27FC236}">
                <a16:creationId xmlns:a16="http://schemas.microsoft.com/office/drawing/2014/main" id="{1FE22FC1-B913-4696-8AC5-49F674F90E42}"/>
              </a:ext>
            </a:extLst>
          </p:cNvPr>
          <p:cNvSpPr>
            <a:spLocks noGrp="1"/>
          </p:cNvSpPr>
          <p:nvPr>
            <p:ph type="sldNum" sz="quarter" idx="12"/>
          </p:nvPr>
        </p:nvSpPr>
        <p:spPr/>
        <p:txBody>
          <a:bodyPr/>
          <a:lstStyle/>
          <a:p>
            <a:fld id="{4D5475D8-8B57-4B2D-8252-01C4D341EADA}" type="slidenum">
              <a:rPr lang="de-AT" smtClean="0"/>
              <a:t>‹Nr.›</a:t>
            </a:fld>
            <a:endParaRPr lang="de-AT"/>
          </a:p>
        </p:txBody>
      </p:sp>
    </p:spTree>
    <p:extLst>
      <p:ext uri="{BB962C8B-B14F-4D97-AF65-F5344CB8AC3E}">
        <p14:creationId xmlns:p14="http://schemas.microsoft.com/office/powerpoint/2010/main" val="4223107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D88319-5905-46F5-AF51-524B5E5EBCF9}"/>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F6532E69-788D-4443-AD95-58A364F022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E84CFFF5-47B8-42C0-9588-19C248E54F1D}"/>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D13BB120-A666-4BFA-92DB-E4DCF72FF6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8FFCB54-B082-4800-8414-240FA58A9DE4}"/>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E0B6E922-5E79-4489-AB46-A2F6C8AC6897}"/>
              </a:ext>
            </a:extLst>
          </p:cNvPr>
          <p:cNvSpPr>
            <a:spLocks noGrp="1"/>
          </p:cNvSpPr>
          <p:nvPr>
            <p:ph type="dt" sz="half" idx="10"/>
          </p:nvPr>
        </p:nvSpPr>
        <p:spPr/>
        <p:txBody>
          <a:bodyPr/>
          <a:lstStyle/>
          <a:p>
            <a:endParaRPr lang="de-AT"/>
          </a:p>
        </p:txBody>
      </p:sp>
      <p:sp>
        <p:nvSpPr>
          <p:cNvPr id="8" name="Fußzeilenplatzhalter 7">
            <a:extLst>
              <a:ext uri="{FF2B5EF4-FFF2-40B4-BE49-F238E27FC236}">
                <a16:creationId xmlns:a16="http://schemas.microsoft.com/office/drawing/2014/main" id="{E5821A9C-20CF-437B-B76C-31022F1D75C3}"/>
              </a:ext>
            </a:extLst>
          </p:cNvPr>
          <p:cNvSpPr>
            <a:spLocks noGrp="1"/>
          </p:cNvSpPr>
          <p:nvPr>
            <p:ph type="ftr" sz="quarter" idx="11"/>
          </p:nvPr>
        </p:nvSpPr>
        <p:spPr/>
        <p:txBody>
          <a:bodyPr/>
          <a:lstStyle/>
          <a:p>
            <a:r>
              <a:rPr lang="de-AT"/>
              <a:t>PL/SQL</a:t>
            </a:r>
          </a:p>
        </p:txBody>
      </p:sp>
      <p:sp>
        <p:nvSpPr>
          <p:cNvPr id="9" name="Foliennummernplatzhalter 8">
            <a:extLst>
              <a:ext uri="{FF2B5EF4-FFF2-40B4-BE49-F238E27FC236}">
                <a16:creationId xmlns:a16="http://schemas.microsoft.com/office/drawing/2014/main" id="{A7331FA3-B1FC-4431-ABB6-40743F075118}"/>
              </a:ext>
            </a:extLst>
          </p:cNvPr>
          <p:cNvSpPr>
            <a:spLocks noGrp="1"/>
          </p:cNvSpPr>
          <p:nvPr>
            <p:ph type="sldNum" sz="quarter" idx="12"/>
          </p:nvPr>
        </p:nvSpPr>
        <p:spPr/>
        <p:txBody>
          <a:bodyPr/>
          <a:lstStyle/>
          <a:p>
            <a:fld id="{4D5475D8-8B57-4B2D-8252-01C4D341EADA}" type="slidenum">
              <a:rPr lang="de-AT" smtClean="0"/>
              <a:t>‹Nr.›</a:t>
            </a:fld>
            <a:endParaRPr lang="de-AT"/>
          </a:p>
        </p:txBody>
      </p:sp>
    </p:spTree>
    <p:extLst>
      <p:ext uri="{BB962C8B-B14F-4D97-AF65-F5344CB8AC3E}">
        <p14:creationId xmlns:p14="http://schemas.microsoft.com/office/powerpoint/2010/main" val="396566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4773B0-3B19-47CA-A936-3F051733B45B}"/>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3633AC41-68CA-402B-99B1-A7E2809717EF}"/>
              </a:ext>
            </a:extLst>
          </p:cNvPr>
          <p:cNvSpPr>
            <a:spLocks noGrp="1"/>
          </p:cNvSpPr>
          <p:nvPr>
            <p:ph type="dt" sz="half" idx="10"/>
          </p:nvPr>
        </p:nvSpPr>
        <p:spPr/>
        <p:txBody>
          <a:bodyPr/>
          <a:lstStyle/>
          <a:p>
            <a:endParaRPr lang="de-AT"/>
          </a:p>
        </p:txBody>
      </p:sp>
      <p:sp>
        <p:nvSpPr>
          <p:cNvPr id="4" name="Fußzeilenplatzhalter 3">
            <a:extLst>
              <a:ext uri="{FF2B5EF4-FFF2-40B4-BE49-F238E27FC236}">
                <a16:creationId xmlns:a16="http://schemas.microsoft.com/office/drawing/2014/main" id="{8BB313DC-ABB9-4495-835A-64AA74DD1A2E}"/>
              </a:ext>
            </a:extLst>
          </p:cNvPr>
          <p:cNvSpPr>
            <a:spLocks noGrp="1"/>
          </p:cNvSpPr>
          <p:nvPr>
            <p:ph type="ftr" sz="quarter" idx="11"/>
          </p:nvPr>
        </p:nvSpPr>
        <p:spPr/>
        <p:txBody>
          <a:bodyPr/>
          <a:lstStyle/>
          <a:p>
            <a:r>
              <a:rPr lang="de-AT"/>
              <a:t>PL/SQL</a:t>
            </a:r>
          </a:p>
        </p:txBody>
      </p:sp>
      <p:sp>
        <p:nvSpPr>
          <p:cNvPr id="5" name="Foliennummernplatzhalter 4">
            <a:extLst>
              <a:ext uri="{FF2B5EF4-FFF2-40B4-BE49-F238E27FC236}">
                <a16:creationId xmlns:a16="http://schemas.microsoft.com/office/drawing/2014/main" id="{8B4CE11F-B7BF-41AD-9FD8-1A0F917140DB}"/>
              </a:ext>
            </a:extLst>
          </p:cNvPr>
          <p:cNvSpPr>
            <a:spLocks noGrp="1"/>
          </p:cNvSpPr>
          <p:nvPr>
            <p:ph type="sldNum" sz="quarter" idx="12"/>
          </p:nvPr>
        </p:nvSpPr>
        <p:spPr/>
        <p:txBody>
          <a:bodyPr/>
          <a:lstStyle/>
          <a:p>
            <a:fld id="{4D5475D8-8B57-4B2D-8252-01C4D341EADA}" type="slidenum">
              <a:rPr lang="de-AT" smtClean="0"/>
              <a:t>‹Nr.›</a:t>
            </a:fld>
            <a:endParaRPr lang="de-AT"/>
          </a:p>
        </p:txBody>
      </p:sp>
    </p:spTree>
    <p:extLst>
      <p:ext uri="{BB962C8B-B14F-4D97-AF65-F5344CB8AC3E}">
        <p14:creationId xmlns:p14="http://schemas.microsoft.com/office/powerpoint/2010/main" val="1121859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CA6159F-38EB-4FB4-ADA6-DE2391AB8052}"/>
              </a:ext>
            </a:extLst>
          </p:cNvPr>
          <p:cNvSpPr>
            <a:spLocks noGrp="1"/>
          </p:cNvSpPr>
          <p:nvPr>
            <p:ph type="dt" sz="half" idx="10"/>
          </p:nvPr>
        </p:nvSpPr>
        <p:spPr/>
        <p:txBody>
          <a:bodyPr/>
          <a:lstStyle/>
          <a:p>
            <a:endParaRPr lang="de-AT"/>
          </a:p>
        </p:txBody>
      </p:sp>
      <p:sp>
        <p:nvSpPr>
          <p:cNvPr id="3" name="Fußzeilenplatzhalter 2">
            <a:extLst>
              <a:ext uri="{FF2B5EF4-FFF2-40B4-BE49-F238E27FC236}">
                <a16:creationId xmlns:a16="http://schemas.microsoft.com/office/drawing/2014/main" id="{487A5039-0F3E-4FF5-9EFB-A5676E9460E2}"/>
              </a:ext>
            </a:extLst>
          </p:cNvPr>
          <p:cNvSpPr>
            <a:spLocks noGrp="1"/>
          </p:cNvSpPr>
          <p:nvPr>
            <p:ph type="ftr" sz="quarter" idx="11"/>
          </p:nvPr>
        </p:nvSpPr>
        <p:spPr/>
        <p:txBody>
          <a:bodyPr/>
          <a:lstStyle/>
          <a:p>
            <a:r>
              <a:rPr lang="de-AT"/>
              <a:t>PL/SQL</a:t>
            </a:r>
          </a:p>
        </p:txBody>
      </p:sp>
      <p:sp>
        <p:nvSpPr>
          <p:cNvPr id="4" name="Foliennummernplatzhalter 3">
            <a:extLst>
              <a:ext uri="{FF2B5EF4-FFF2-40B4-BE49-F238E27FC236}">
                <a16:creationId xmlns:a16="http://schemas.microsoft.com/office/drawing/2014/main" id="{18BBE7A3-1F7E-4ED1-B0FF-81CC371D8B71}"/>
              </a:ext>
            </a:extLst>
          </p:cNvPr>
          <p:cNvSpPr>
            <a:spLocks noGrp="1"/>
          </p:cNvSpPr>
          <p:nvPr>
            <p:ph type="sldNum" sz="quarter" idx="12"/>
          </p:nvPr>
        </p:nvSpPr>
        <p:spPr/>
        <p:txBody>
          <a:bodyPr/>
          <a:lstStyle/>
          <a:p>
            <a:fld id="{4D5475D8-8B57-4B2D-8252-01C4D341EADA}" type="slidenum">
              <a:rPr lang="de-AT" smtClean="0"/>
              <a:t>‹Nr.›</a:t>
            </a:fld>
            <a:endParaRPr lang="de-AT"/>
          </a:p>
        </p:txBody>
      </p:sp>
    </p:spTree>
    <p:extLst>
      <p:ext uri="{BB962C8B-B14F-4D97-AF65-F5344CB8AC3E}">
        <p14:creationId xmlns:p14="http://schemas.microsoft.com/office/powerpoint/2010/main" val="3501539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302D44-12D0-46C8-8225-DB1FD75E765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26CEDD07-59D2-4938-B7D7-B4ABADD58C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35981BC7-1439-48A3-82E9-371CF855FF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CBA19AF-C6BB-4E10-8498-5AD9196F7EF7}"/>
              </a:ext>
            </a:extLst>
          </p:cNvPr>
          <p:cNvSpPr>
            <a:spLocks noGrp="1"/>
          </p:cNvSpPr>
          <p:nvPr>
            <p:ph type="dt" sz="half" idx="10"/>
          </p:nvPr>
        </p:nvSpPr>
        <p:spPr/>
        <p:txBody>
          <a:bodyPr/>
          <a:lstStyle/>
          <a:p>
            <a:endParaRPr lang="de-AT"/>
          </a:p>
        </p:txBody>
      </p:sp>
      <p:sp>
        <p:nvSpPr>
          <p:cNvPr id="6" name="Fußzeilenplatzhalter 5">
            <a:extLst>
              <a:ext uri="{FF2B5EF4-FFF2-40B4-BE49-F238E27FC236}">
                <a16:creationId xmlns:a16="http://schemas.microsoft.com/office/drawing/2014/main" id="{1AF33AAB-3251-4BF2-86FA-2E33032E98DD}"/>
              </a:ext>
            </a:extLst>
          </p:cNvPr>
          <p:cNvSpPr>
            <a:spLocks noGrp="1"/>
          </p:cNvSpPr>
          <p:nvPr>
            <p:ph type="ftr" sz="quarter" idx="11"/>
          </p:nvPr>
        </p:nvSpPr>
        <p:spPr/>
        <p:txBody>
          <a:bodyPr/>
          <a:lstStyle/>
          <a:p>
            <a:r>
              <a:rPr lang="de-AT"/>
              <a:t>PL/SQL</a:t>
            </a:r>
          </a:p>
        </p:txBody>
      </p:sp>
      <p:sp>
        <p:nvSpPr>
          <p:cNvPr id="7" name="Foliennummernplatzhalter 6">
            <a:extLst>
              <a:ext uri="{FF2B5EF4-FFF2-40B4-BE49-F238E27FC236}">
                <a16:creationId xmlns:a16="http://schemas.microsoft.com/office/drawing/2014/main" id="{71357BDE-6B31-4EAF-89BC-910B5961BED5}"/>
              </a:ext>
            </a:extLst>
          </p:cNvPr>
          <p:cNvSpPr>
            <a:spLocks noGrp="1"/>
          </p:cNvSpPr>
          <p:nvPr>
            <p:ph type="sldNum" sz="quarter" idx="12"/>
          </p:nvPr>
        </p:nvSpPr>
        <p:spPr/>
        <p:txBody>
          <a:bodyPr/>
          <a:lstStyle/>
          <a:p>
            <a:fld id="{4D5475D8-8B57-4B2D-8252-01C4D341EADA}" type="slidenum">
              <a:rPr lang="de-AT" smtClean="0"/>
              <a:t>‹Nr.›</a:t>
            </a:fld>
            <a:endParaRPr lang="de-AT"/>
          </a:p>
        </p:txBody>
      </p:sp>
    </p:spTree>
    <p:extLst>
      <p:ext uri="{BB962C8B-B14F-4D97-AF65-F5344CB8AC3E}">
        <p14:creationId xmlns:p14="http://schemas.microsoft.com/office/powerpoint/2010/main" val="1052133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788E4B-FEA6-45BF-BA45-9B185E70BAD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C52B095F-DC50-46F7-994E-D958A69E9E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a:extLst>
              <a:ext uri="{FF2B5EF4-FFF2-40B4-BE49-F238E27FC236}">
                <a16:creationId xmlns:a16="http://schemas.microsoft.com/office/drawing/2014/main" id="{E50A72B8-22B5-4562-908B-C0F89AEAAC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3A727E4-F441-457F-8B93-95B5C848CD79}"/>
              </a:ext>
            </a:extLst>
          </p:cNvPr>
          <p:cNvSpPr>
            <a:spLocks noGrp="1"/>
          </p:cNvSpPr>
          <p:nvPr>
            <p:ph type="dt" sz="half" idx="10"/>
          </p:nvPr>
        </p:nvSpPr>
        <p:spPr/>
        <p:txBody>
          <a:bodyPr/>
          <a:lstStyle/>
          <a:p>
            <a:endParaRPr lang="de-AT"/>
          </a:p>
        </p:txBody>
      </p:sp>
      <p:sp>
        <p:nvSpPr>
          <p:cNvPr id="6" name="Fußzeilenplatzhalter 5">
            <a:extLst>
              <a:ext uri="{FF2B5EF4-FFF2-40B4-BE49-F238E27FC236}">
                <a16:creationId xmlns:a16="http://schemas.microsoft.com/office/drawing/2014/main" id="{E3252081-2BEE-42A7-B5B3-C25FDF7FF565}"/>
              </a:ext>
            </a:extLst>
          </p:cNvPr>
          <p:cNvSpPr>
            <a:spLocks noGrp="1"/>
          </p:cNvSpPr>
          <p:nvPr>
            <p:ph type="ftr" sz="quarter" idx="11"/>
          </p:nvPr>
        </p:nvSpPr>
        <p:spPr/>
        <p:txBody>
          <a:bodyPr/>
          <a:lstStyle/>
          <a:p>
            <a:r>
              <a:rPr lang="de-AT"/>
              <a:t>PL/SQL</a:t>
            </a:r>
          </a:p>
        </p:txBody>
      </p:sp>
      <p:sp>
        <p:nvSpPr>
          <p:cNvPr id="7" name="Foliennummernplatzhalter 6">
            <a:extLst>
              <a:ext uri="{FF2B5EF4-FFF2-40B4-BE49-F238E27FC236}">
                <a16:creationId xmlns:a16="http://schemas.microsoft.com/office/drawing/2014/main" id="{D34B14C5-E699-4212-AE0D-0796550BFC92}"/>
              </a:ext>
            </a:extLst>
          </p:cNvPr>
          <p:cNvSpPr>
            <a:spLocks noGrp="1"/>
          </p:cNvSpPr>
          <p:nvPr>
            <p:ph type="sldNum" sz="quarter" idx="12"/>
          </p:nvPr>
        </p:nvSpPr>
        <p:spPr/>
        <p:txBody>
          <a:bodyPr/>
          <a:lstStyle/>
          <a:p>
            <a:fld id="{4D5475D8-8B57-4B2D-8252-01C4D341EADA}" type="slidenum">
              <a:rPr lang="de-AT" smtClean="0"/>
              <a:t>‹Nr.›</a:t>
            </a:fld>
            <a:endParaRPr lang="de-AT"/>
          </a:p>
        </p:txBody>
      </p:sp>
    </p:spTree>
    <p:extLst>
      <p:ext uri="{BB962C8B-B14F-4D97-AF65-F5344CB8AC3E}">
        <p14:creationId xmlns:p14="http://schemas.microsoft.com/office/powerpoint/2010/main" val="4153572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3D769FD-82A6-4ACA-B7FA-E6CE068061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EAAE89F7-8076-49DA-8241-27B64E8E38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55446B17-28FE-4BFF-8D1A-49BFF30918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de-AT"/>
          </a:p>
        </p:txBody>
      </p:sp>
      <p:sp>
        <p:nvSpPr>
          <p:cNvPr id="5" name="Fußzeilenplatzhalter 4">
            <a:extLst>
              <a:ext uri="{FF2B5EF4-FFF2-40B4-BE49-F238E27FC236}">
                <a16:creationId xmlns:a16="http://schemas.microsoft.com/office/drawing/2014/main" id="{7096F2C2-BD02-4D8A-80F2-857F306E82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AT"/>
              <a:t>PL/SQL</a:t>
            </a:r>
          </a:p>
        </p:txBody>
      </p:sp>
      <p:sp>
        <p:nvSpPr>
          <p:cNvPr id="6" name="Foliennummernplatzhalter 5">
            <a:extLst>
              <a:ext uri="{FF2B5EF4-FFF2-40B4-BE49-F238E27FC236}">
                <a16:creationId xmlns:a16="http://schemas.microsoft.com/office/drawing/2014/main" id="{A7FA6579-A236-4A29-9EF3-D94ABF0D82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5475D8-8B57-4B2D-8252-01C4D341EADA}" type="slidenum">
              <a:rPr lang="de-AT" smtClean="0"/>
              <a:t>‹Nr.›</a:t>
            </a:fld>
            <a:endParaRPr lang="de-AT"/>
          </a:p>
        </p:txBody>
      </p:sp>
    </p:spTree>
    <p:extLst>
      <p:ext uri="{BB962C8B-B14F-4D97-AF65-F5344CB8AC3E}">
        <p14:creationId xmlns:p14="http://schemas.microsoft.com/office/powerpoint/2010/main" val="3685433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429ECD23-5C7B-4F17-A460-A566473704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D132E87D-2FAC-4575-99EC-8094294885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AD1CBA4A-3805-431B-A9C4-4004DF36B0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de-AT"/>
          </a:p>
        </p:txBody>
      </p:sp>
      <p:sp>
        <p:nvSpPr>
          <p:cNvPr id="5" name="Fußzeilenplatzhalter 4">
            <a:extLst>
              <a:ext uri="{FF2B5EF4-FFF2-40B4-BE49-F238E27FC236}">
                <a16:creationId xmlns:a16="http://schemas.microsoft.com/office/drawing/2014/main" id="{1F449A6F-9E8F-41D3-812C-B6E4273C50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AT"/>
              <a:t>PL/SQL</a:t>
            </a:r>
          </a:p>
        </p:txBody>
      </p:sp>
      <p:sp>
        <p:nvSpPr>
          <p:cNvPr id="6" name="Foliennummernplatzhalter 5">
            <a:extLst>
              <a:ext uri="{FF2B5EF4-FFF2-40B4-BE49-F238E27FC236}">
                <a16:creationId xmlns:a16="http://schemas.microsoft.com/office/drawing/2014/main" id="{C2C835CF-99A5-4C70-9BC6-2127047F59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7B8DEB-AF09-4AAC-B411-1A48A40F0797}" type="slidenum">
              <a:rPr lang="de-AT" smtClean="0"/>
              <a:t>‹Nr.›</a:t>
            </a:fld>
            <a:endParaRPr lang="de-AT"/>
          </a:p>
        </p:txBody>
      </p:sp>
    </p:spTree>
    <p:extLst>
      <p:ext uri="{BB962C8B-B14F-4D97-AF65-F5344CB8AC3E}">
        <p14:creationId xmlns:p14="http://schemas.microsoft.com/office/powerpoint/2010/main" val="26957192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4.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image" Target="../media/image5.emf"/></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2C0748ED-DCC8-41EC-B5FB-DE6F32DB816F}"/>
              </a:ext>
            </a:extLst>
          </p:cNvPr>
          <p:cNvSpPr>
            <a:spLocks noGrp="1"/>
          </p:cNvSpPr>
          <p:nvPr>
            <p:ph type="subTitle" idx="4294967295"/>
          </p:nvPr>
        </p:nvSpPr>
        <p:spPr>
          <a:xfrm>
            <a:off x="2160104" y="3916363"/>
            <a:ext cx="9144000" cy="1655762"/>
          </a:xfrm>
        </p:spPr>
        <p:txBody>
          <a:bodyPr>
            <a:normAutofit/>
          </a:bodyPr>
          <a:lstStyle/>
          <a:p>
            <a:pPr marL="0" indent="0">
              <a:buNone/>
            </a:pPr>
            <a:r>
              <a:rPr lang="de-AT" sz="3000" dirty="0">
                <a:solidFill>
                  <a:schemeClr val="bg1"/>
                </a:solidFill>
              </a:rPr>
              <a:t>FEHLERBEHANDLUNG - AUSNAHMEBEDINGUNGEN</a:t>
            </a:r>
          </a:p>
        </p:txBody>
      </p:sp>
      <p:pic>
        <p:nvPicPr>
          <p:cNvPr id="11" name="Grafik 10" descr="Ein Bild, das Zeichnung enthält.&#10;&#10;Automatisch generierte Beschreibung">
            <a:extLst>
              <a:ext uri="{FF2B5EF4-FFF2-40B4-BE49-F238E27FC236}">
                <a16:creationId xmlns:a16="http://schemas.microsoft.com/office/drawing/2014/main" id="{07F9A47C-F426-4B4B-BEB0-BA642E5F01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437" y="1773238"/>
            <a:ext cx="2143125" cy="2143125"/>
          </a:xfrm>
          <a:prstGeom prst="rect">
            <a:avLst/>
          </a:prstGeom>
        </p:spPr>
      </p:pic>
    </p:spTree>
    <p:extLst>
      <p:ext uri="{BB962C8B-B14F-4D97-AF65-F5344CB8AC3E}">
        <p14:creationId xmlns:p14="http://schemas.microsoft.com/office/powerpoint/2010/main" val="3822613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9F92A4-896B-4D53-9090-A70B6FF76701}"/>
              </a:ext>
            </a:extLst>
          </p:cNvPr>
          <p:cNvSpPr>
            <a:spLocks noGrp="1"/>
          </p:cNvSpPr>
          <p:nvPr>
            <p:ph type="title"/>
          </p:nvPr>
        </p:nvSpPr>
        <p:spPr>
          <a:xfrm>
            <a:off x="838200" y="365125"/>
            <a:ext cx="10515600" cy="1325563"/>
          </a:xfrm>
        </p:spPr>
        <p:txBody>
          <a:bodyPr/>
          <a:lstStyle/>
          <a:p>
            <a:r>
              <a:rPr lang="de-AT" b="1" dirty="0"/>
              <a:t>Packages</a:t>
            </a:r>
          </a:p>
        </p:txBody>
      </p:sp>
      <p:sp>
        <p:nvSpPr>
          <p:cNvPr id="3" name="Inhaltsplatzhalter 2">
            <a:extLst>
              <a:ext uri="{FF2B5EF4-FFF2-40B4-BE49-F238E27FC236}">
                <a16:creationId xmlns:a16="http://schemas.microsoft.com/office/drawing/2014/main" id="{6F233086-B421-494A-98B3-220C46F90986}"/>
              </a:ext>
            </a:extLst>
          </p:cNvPr>
          <p:cNvSpPr>
            <a:spLocks noGrp="1"/>
          </p:cNvSpPr>
          <p:nvPr>
            <p:ph idx="1"/>
          </p:nvPr>
        </p:nvSpPr>
        <p:spPr>
          <a:xfrm>
            <a:off x="838200" y="1510748"/>
            <a:ext cx="10515600" cy="4666215"/>
          </a:xfrm>
        </p:spPr>
        <p:txBody>
          <a:bodyPr/>
          <a:lstStyle/>
          <a:p>
            <a:pPr>
              <a:spcBef>
                <a:spcPts val="500"/>
              </a:spcBef>
            </a:pPr>
            <a:r>
              <a:rPr lang="de-DE" altLang="de-DE" sz="1800" dirty="0"/>
              <a:t>Packages sind eine Gruppierung von logisch zusammenhängenden PL/SQL Typen, Objekten, </a:t>
            </a:r>
            <a:r>
              <a:rPr lang="de-DE" altLang="de-DE" sz="1800" dirty="0" err="1"/>
              <a:t>Stored</a:t>
            </a:r>
            <a:r>
              <a:rPr lang="de-AT" altLang="de-DE" sz="1800" dirty="0"/>
              <a:t> </a:t>
            </a:r>
            <a:r>
              <a:rPr lang="de-AT" altLang="de-DE" sz="1800" dirty="0" err="1"/>
              <a:t>Procedures</a:t>
            </a:r>
            <a:r>
              <a:rPr lang="de-AT" altLang="de-DE" sz="1800" dirty="0"/>
              <a:t> und </a:t>
            </a:r>
            <a:r>
              <a:rPr lang="de-AT" altLang="de-DE" sz="1800" dirty="0" err="1"/>
              <a:t>Stored</a:t>
            </a:r>
            <a:r>
              <a:rPr lang="de-AT" altLang="de-DE" sz="1800" dirty="0"/>
              <a:t> </a:t>
            </a:r>
            <a:r>
              <a:rPr lang="de-AT" altLang="de-DE" sz="1800" dirty="0" err="1"/>
              <a:t>Functions</a:t>
            </a:r>
            <a:r>
              <a:rPr lang="de-AT" altLang="de-DE" sz="1800" dirty="0"/>
              <a:t>.</a:t>
            </a:r>
          </a:p>
          <a:p>
            <a:pPr>
              <a:spcBef>
                <a:spcPts val="500"/>
              </a:spcBef>
            </a:pPr>
            <a:endParaRPr lang="de-AT" altLang="de-DE" sz="1800" dirty="0"/>
          </a:p>
          <a:p>
            <a:pPr>
              <a:spcBef>
                <a:spcPts val="500"/>
              </a:spcBef>
            </a:pPr>
            <a:r>
              <a:rPr lang="de-AT" altLang="de-DE" sz="1800" dirty="0"/>
              <a:t>Packages bestehen aus zwei Teilen:</a:t>
            </a:r>
          </a:p>
          <a:p>
            <a:pPr lvl="1">
              <a:spcBef>
                <a:spcPts val="450"/>
              </a:spcBef>
              <a:buFont typeface="Arial" panose="020B0604020202020204" pitchFamily="34" charset="0"/>
              <a:buChar char="–"/>
            </a:pPr>
            <a:r>
              <a:rPr lang="de-AT" altLang="de-DE" sz="1800" dirty="0"/>
              <a:t>Spezifikation: Schnittstelle zu den Anwendungen. Deklariert die Typen, Variablen, Konstanten, </a:t>
            </a:r>
            <a:r>
              <a:rPr lang="de-AT" altLang="de-DE" sz="1800" dirty="0" err="1"/>
              <a:t>Exceptions</a:t>
            </a:r>
            <a:r>
              <a:rPr lang="de-AT" altLang="de-DE" sz="1800" dirty="0"/>
              <a:t>, Cursor und Unterprogramme, die zur Verfügung gestellt werden sollen.</a:t>
            </a:r>
          </a:p>
          <a:p>
            <a:pPr lvl="1">
              <a:spcBef>
                <a:spcPts val="450"/>
              </a:spcBef>
              <a:buFont typeface="Arial" panose="020B0604020202020204" pitchFamily="34" charset="0"/>
              <a:buChar char="–"/>
            </a:pPr>
            <a:r>
              <a:rPr lang="de-AT" altLang="de-DE" sz="1800" dirty="0"/>
              <a:t>Body: Definiert Cursor und Unterprogramme vollständig und implementiert so die Spezifikation.</a:t>
            </a:r>
          </a:p>
          <a:p>
            <a:pPr>
              <a:spcBef>
                <a:spcPts val="500"/>
              </a:spcBef>
            </a:pPr>
            <a:endParaRPr lang="de-AT" altLang="de-DE" sz="1800" dirty="0"/>
          </a:p>
          <a:p>
            <a:pPr>
              <a:spcBef>
                <a:spcPts val="500"/>
              </a:spcBef>
            </a:pPr>
            <a:r>
              <a:rPr lang="de-AT" altLang="de-DE" sz="1800" dirty="0"/>
              <a:t>Das Package selbst  kann weder aufgerufen, parametrisiert noch verschachtelt werden. Einmal erstellt und kompiliert können die Inhalte von vielen Anwendungen gemeinsam genutzt werden.</a:t>
            </a:r>
          </a:p>
          <a:p>
            <a:pPr>
              <a:spcBef>
                <a:spcPts val="500"/>
              </a:spcBef>
            </a:pPr>
            <a:endParaRPr lang="de-AT" altLang="de-DE" sz="1800" dirty="0"/>
          </a:p>
          <a:p>
            <a:pPr>
              <a:spcBef>
                <a:spcPts val="500"/>
              </a:spcBef>
            </a:pPr>
            <a:r>
              <a:rPr lang="de-AT" altLang="de-DE" sz="1800" dirty="0"/>
              <a:t>Sobald ein PL/SQL-</a:t>
            </a:r>
            <a:r>
              <a:rPr lang="de-AT" altLang="de-DE" sz="1800" dirty="0" err="1"/>
              <a:t>Konstukt</a:t>
            </a:r>
            <a:r>
              <a:rPr lang="de-AT" altLang="de-DE" sz="1800" dirty="0"/>
              <a:t> eines Packages aufgerufen wird, wird das gesamte Package in den Hauptspeicher geladen. Somit benötigen spätere Aufrufe zusammenhängender Konstrukte keine Plattenzugriffe.</a:t>
            </a:r>
          </a:p>
          <a:p>
            <a:endParaRPr lang="de-AT" dirty="0"/>
          </a:p>
        </p:txBody>
      </p:sp>
      <p:sp>
        <p:nvSpPr>
          <p:cNvPr id="4" name="Fußzeilenplatzhalter 3">
            <a:extLst>
              <a:ext uri="{FF2B5EF4-FFF2-40B4-BE49-F238E27FC236}">
                <a16:creationId xmlns:a16="http://schemas.microsoft.com/office/drawing/2014/main" id="{0629B563-6482-4190-83DB-BD75703260A0}"/>
              </a:ext>
            </a:extLst>
          </p:cNvPr>
          <p:cNvSpPr>
            <a:spLocks noGrp="1"/>
          </p:cNvSpPr>
          <p:nvPr>
            <p:ph type="ftr" sz="quarter" idx="11"/>
          </p:nvPr>
        </p:nvSpPr>
        <p:spPr>
          <a:xfrm>
            <a:off x="341244" y="6356350"/>
            <a:ext cx="2163417" cy="365125"/>
          </a:xfrm>
        </p:spPr>
        <p:txBody>
          <a:bodyPr/>
          <a:lstStyle/>
          <a:p>
            <a:r>
              <a:rPr lang="de-AT" sz="1400"/>
              <a:t>PL/SQL</a:t>
            </a:r>
            <a:endParaRPr lang="de-AT" sz="1400" dirty="0"/>
          </a:p>
        </p:txBody>
      </p:sp>
      <p:sp>
        <p:nvSpPr>
          <p:cNvPr id="5" name="Foliennummernplatzhalter 4">
            <a:extLst>
              <a:ext uri="{FF2B5EF4-FFF2-40B4-BE49-F238E27FC236}">
                <a16:creationId xmlns:a16="http://schemas.microsoft.com/office/drawing/2014/main" id="{3263B568-7F5B-4B19-A165-0F2CC4B7ABD3}"/>
              </a:ext>
            </a:extLst>
          </p:cNvPr>
          <p:cNvSpPr>
            <a:spLocks noGrp="1"/>
          </p:cNvSpPr>
          <p:nvPr>
            <p:ph type="sldNum" sz="quarter" idx="12"/>
          </p:nvPr>
        </p:nvSpPr>
        <p:spPr>
          <a:xfrm>
            <a:off x="8610600" y="6356350"/>
            <a:ext cx="2743200" cy="365125"/>
          </a:xfrm>
        </p:spPr>
        <p:txBody>
          <a:bodyPr/>
          <a:lstStyle/>
          <a:p>
            <a:r>
              <a:rPr lang="de-AT" sz="1400" dirty="0"/>
              <a:t>9</a:t>
            </a:r>
          </a:p>
        </p:txBody>
      </p:sp>
      <p:pic>
        <p:nvPicPr>
          <p:cNvPr id="6" name="Grafik 5" descr="Ein Bild, das Zeichnung enthält.&#10;&#10;Automatisch generierte Beschreibung">
            <a:extLst>
              <a:ext uri="{FF2B5EF4-FFF2-40B4-BE49-F238E27FC236}">
                <a16:creationId xmlns:a16="http://schemas.microsoft.com/office/drawing/2014/main" id="{5FD8A6D0-6E37-4FD2-B03A-EFCCDEC834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342040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38AF9E-0752-4C97-B54F-5CE7D9CFB2DF}"/>
              </a:ext>
            </a:extLst>
          </p:cNvPr>
          <p:cNvSpPr>
            <a:spLocks noGrp="1"/>
          </p:cNvSpPr>
          <p:nvPr>
            <p:ph type="title"/>
          </p:nvPr>
        </p:nvSpPr>
        <p:spPr/>
        <p:txBody>
          <a:bodyPr/>
          <a:lstStyle/>
          <a:p>
            <a:r>
              <a:rPr lang="de-AT" b="1" dirty="0"/>
              <a:t>Package – Beispiel </a:t>
            </a:r>
          </a:p>
        </p:txBody>
      </p:sp>
      <p:sp>
        <p:nvSpPr>
          <p:cNvPr id="3" name="Inhaltsplatzhalter 2">
            <a:extLst>
              <a:ext uri="{FF2B5EF4-FFF2-40B4-BE49-F238E27FC236}">
                <a16:creationId xmlns:a16="http://schemas.microsoft.com/office/drawing/2014/main" id="{96F392AA-FD29-4A58-ACC8-63369E3A6AC4}"/>
              </a:ext>
            </a:extLst>
          </p:cNvPr>
          <p:cNvSpPr>
            <a:spLocks noGrp="1"/>
          </p:cNvSpPr>
          <p:nvPr>
            <p:ph idx="1"/>
          </p:nvPr>
        </p:nvSpPr>
        <p:spPr>
          <a:xfrm>
            <a:off x="838200" y="1431235"/>
            <a:ext cx="10515600" cy="4745728"/>
          </a:xfrm>
        </p:spPr>
        <p:txBody>
          <a:bodyPr>
            <a:normAutofit/>
          </a:bodyPr>
          <a:lstStyle/>
          <a:p>
            <a:pPr marL="0" indent="0">
              <a:lnSpc>
                <a:spcPct val="100000"/>
              </a:lnSpc>
              <a:spcBef>
                <a:spcPts val="500"/>
              </a:spcBef>
              <a:buNone/>
              <a:defRPr/>
            </a:pPr>
            <a:r>
              <a:rPr lang="de-DE" altLang="de-DE" sz="1900" dirty="0"/>
              <a:t>Im folgenden Beispiel wird ein Package EMPLOYEE_MANAGEMENT erstellt. Es enthält eine </a:t>
            </a:r>
            <a:r>
              <a:rPr lang="de-DE" altLang="de-DE" sz="1900" dirty="0" err="1"/>
              <a:t>Stored</a:t>
            </a:r>
            <a:r>
              <a:rPr lang="de-DE" altLang="de-DE" sz="1900" dirty="0"/>
              <a:t> </a:t>
            </a:r>
            <a:r>
              <a:rPr lang="de-DE" altLang="de-DE" sz="1900" dirty="0" err="1"/>
              <a:t>Function</a:t>
            </a:r>
            <a:r>
              <a:rPr lang="de-DE" altLang="de-DE" sz="1900" dirty="0"/>
              <a:t> und zwei </a:t>
            </a:r>
            <a:r>
              <a:rPr lang="de-DE" altLang="de-DE" sz="1900" dirty="0" err="1"/>
              <a:t>Stored</a:t>
            </a:r>
            <a:r>
              <a:rPr lang="de-DE" altLang="de-DE" sz="1900" dirty="0"/>
              <a:t> </a:t>
            </a:r>
            <a:r>
              <a:rPr lang="de-DE" altLang="de-DE" sz="1900" dirty="0" err="1"/>
              <a:t>Procedures</a:t>
            </a:r>
            <a:r>
              <a:rPr lang="de-DE" altLang="de-DE" sz="1900" dirty="0"/>
              <a:t>:</a:t>
            </a:r>
          </a:p>
          <a:p>
            <a:pPr>
              <a:lnSpc>
                <a:spcPct val="80000"/>
              </a:lnSpc>
              <a:spcBef>
                <a:spcPts val="600"/>
              </a:spcBef>
              <a:buNone/>
              <a:defRPr/>
            </a:pPr>
            <a:endParaRPr lang="en-GB" altLang="de-DE" dirty="0"/>
          </a:p>
          <a:p>
            <a:pPr>
              <a:lnSpc>
                <a:spcPct val="80000"/>
              </a:lnSpc>
              <a:spcBef>
                <a:spcPts val="600"/>
              </a:spcBef>
              <a:buNone/>
              <a:defRPr/>
            </a:pPr>
            <a:r>
              <a:rPr lang="en-GB" altLang="de-DE" sz="2200" b="1" dirty="0" err="1"/>
              <a:t>Spezifikation</a:t>
            </a:r>
            <a:r>
              <a:rPr lang="en-GB" altLang="de-DE" sz="2200" b="1" dirty="0"/>
              <a:t>:</a:t>
            </a:r>
          </a:p>
          <a:p>
            <a:pPr>
              <a:spcBef>
                <a:spcPts val="600"/>
              </a:spcBef>
              <a:buNone/>
              <a:defRPr/>
            </a:pPr>
            <a:r>
              <a:rPr lang="en-GB" altLang="de-DE" sz="2000" dirty="0">
                <a:latin typeface="Courier New" panose="02070309020205020404" pitchFamily="49" charset="0"/>
              </a:rPr>
              <a:t>CREATE PACKAGE </a:t>
            </a:r>
            <a:r>
              <a:rPr lang="en-GB" altLang="de-DE" sz="2000" dirty="0" err="1">
                <a:latin typeface="Courier New" panose="02070309020205020404" pitchFamily="49" charset="0"/>
              </a:rPr>
              <a:t>employee_management</a:t>
            </a:r>
            <a:r>
              <a:rPr lang="en-GB" altLang="de-DE" sz="2000" dirty="0">
                <a:latin typeface="Courier New" panose="02070309020205020404" pitchFamily="49" charset="0"/>
              </a:rPr>
              <a:t> AS</a:t>
            </a:r>
          </a:p>
          <a:p>
            <a:pPr>
              <a:spcBef>
                <a:spcPts val="600"/>
              </a:spcBef>
              <a:buNone/>
              <a:defRPr/>
            </a:pPr>
            <a:r>
              <a:rPr lang="en-GB" altLang="de-DE" sz="2000" dirty="0">
                <a:latin typeface="Courier New" panose="02070309020205020404" pitchFamily="49" charset="0"/>
              </a:rPr>
              <a:t>FUNCTION </a:t>
            </a:r>
            <a:r>
              <a:rPr lang="en-GB" altLang="de-DE" sz="2000" dirty="0" err="1">
                <a:latin typeface="Courier New" panose="02070309020205020404" pitchFamily="49" charset="0"/>
              </a:rPr>
              <a:t>hire_emp</a:t>
            </a:r>
            <a:r>
              <a:rPr lang="en-GB" altLang="de-DE" sz="2000" dirty="0">
                <a:latin typeface="Courier New" panose="02070309020205020404" pitchFamily="49" charset="0"/>
              </a:rPr>
              <a:t> (name VARCHAR2, job VARCHAR2, </a:t>
            </a:r>
            <a:r>
              <a:rPr lang="en-GB" altLang="de-DE" sz="2000" dirty="0" err="1">
                <a:latin typeface="Courier New" panose="02070309020205020404" pitchFamily="49" charset="0"/>
              </a:rPr>
              <a:t>mgr</a:t>
            </a:r>
            <a:r>
              <a:rPr lang="en-GB" altLang="de-DE" sz="2000" dirty="0">
                <a:latin typeface="Courier New" panose="02070309020205020404" pitchFamily="49" charset="0"/>
              </a:rPr>
              <a:t> NUMBER, </a:t>
            </a:r>
            <a:r>
              <a:rPr lang="en-GB" altLang="de-DE" sz="2000" dirty="0" err="1">
                <a:latin typeface="Courier New" panose="02070309020205020404" pitchFamily="49" charset="0"/>
              </a:rPr>
              <a:t>hiredate</a:t>
            </a:r>
            <a:r>
              <a:rPr lang="en-GB" altLang="de-DE" sz="2000" dirty="0">
                <a:latin typeface="Courier New" panose="02070309020205020404" pitchFamily="49" charset="0"/>
              </a:rPr>
              <a:t> DATE, </a:t>
            </a:r>
            <a:r>
              <a:rPr lang="en-GB" altLang="de-DE" sz="2000" dirty="0" err="1">
                <a:latin typeface="Courier New" panose="02070309020205020404" pitchFamily="49" charset="0"/>
              </a:rPr>
              <a:t>sal</a:t>
            </a:r>
            <a:r>
              <a:rPr lang="en-GB" altLang="de-DE" sz="2000" i="1" dirty="0">
                <a:latin typeface="Courier New" panose="02070309020205020404" pitchFamily="49" charset="0"/>
              </a:rPr>
              <a:t> </a:t>
            </a:r>
            <a:r>
              <a:rPr lang="en-GB" altLang="de-DE" sz="2000" dirty="0">
                <a:latin typeface="Courier New" panose="02070309020205020404" pitchFamily="49" charset="0"/>
              </a:rPr>
              <a:t>NUMBER, comm NUMBER, </a:t>
            </a:r>
            <a:r>
              <a:rPr lang="en-GB" altLang="de-DE" sz="2000" dirty="0" err="1">
                <a:latin typeface="Courier New" panose="02070309020205020404" pitchFamily="49" charset="0"/>
              </a:rPr>
              <a:t>deptno</a:t>
            </a:r>
            <a:r>
              <a:rPr lang="en-GB" altLang="de-DE" sz="2000" dirty="0">
                <a:latin typeface="Courier New" panose="02070309020205020404" pitchFamily="49" charset="0"/>
              </a:rPr>
              <a:t> NUMBER) RETURN NUMBER;</a:t>
            </a:r>
          </a:p>
          <a:p>
            <a:pPr>
              <a:spcBef>
                <a:spcPts val="600"/>
              </a:spcBef>
              <a:buNone/>
              <a:defRPr/>
            </a:pPr>
            <a:r>
              <a:rPr lang="en-GB" altLang="de-DE" sz="2000" dirty="0">
                <a:latin typeface="Courier New" panose="02070309020205020404" pitchFamily="49" charset="0"/>
              </a:rPr>
              <a:t>PROCEDURE </a:t>
            </a:r>
            <a:r>
              <a:rPr lang="en-GB" altLang="de-DE" sz="2000" dirty="0" err="1">
                <a:latin typeface="Courier New" panose="02070309020205020404" pitchFamily="49" charset="0"/>
              </a:rPr>
              <a:t>fire_emp</a:t>
            </a:r>
            <a:r>
              <a:rPr lang="en-GB" altLang="de-DE" sz="2000" dirty="0">
                <a:latin typeface="Courier New" panose="02070309020205020404" pitchFamily="49" charset="0"/>
              </a:rPr>
              <a:t> (</a:t>
            </a:r>
            <a:r>
              <a:rPr lang="en-GB" altLang="de-DE" sz="2000" dirty="0" err="1">
                <a:latin typeface="Courier New" panose="02070309020205020404" pitchFamily="49" charset="0"/>
              </a:rPr>
              <a:t>emp_id</a:t>
            </a:r>
            <a:r>
              <a:rPr lang="en-GB" altLang="de-DE" sz="2000" dirty="0">
                <a:latin typeface="Courier New" panose="02070309020205020404" pitchFamily="49" charset="0"/>
              </a:rPr>
              <a:t> NUMBER);</a:t>
            </a:r>
          </a:p>
          <a:p>
            <a:pPr>
              <a:spcBef>
                <a:spcPts val="600"/>
              </a:spcBef>
              <a:buNone/>
              <a:defRPr/>
            </a:pPr>
            <a:r>
              <a:rPr lang="en-GB" altLang="de-DE" sz="2000" dirty="0">
                <a:latin typeface="Courier New" panose="02070309020205020404" pitchFamily="49" charset="0"/>
              </a:rPr>
              <a:t>PROCEDURE </a:t>
            </a:r>
            <a:r>
              <a:rPr lang="en-GB" altLang="de-DE" sz="2000" dirty="0" err="1">
                <a:latin typeface="Courier New" panose="02070309020205020404" pitchFamily="49" charset="0"/>
              </a:rPr>
              <a:t>sal_raise</a:t>
            </a:r>
            <a:r>
              <a:rPr lang="en-GB" altLang="de-DE" sz="2000" dirty="0">
                <a:latin typeface="Courier New" panose="02070309020205020404" pitchFamily="49" charset="0"/>
              </a:rPr>
              <a:t> (</a:t>
            </a:r>
            <a:r>
              <a:rPr lang="en-GB" altLang="de-DE" sz="2000" dirty="0" err="1">
                <a:latin typeface="Courier New" panose="02070309020205020404" pitchFamily="49" charset="0"/>
              </a:rPr>
              <a:t>emp_id</a:t>
            </a:r>
            <a:r>
              <a:rPr lang="en-GB" altLang="de-DE" sz="2000" dirty="0">
                <a:latin typeface="Courier New" panose="02070309020205020404" pitchFamily="49" charset="0"/>
              </a:rPr>
              <a:t> NUMBER, </a:t>
            </a:r>
            <a:r>
              <a:rPr lang="en-GB" altLang="de-DE" sz="2000" dirty="0" err="1">
                <a:latin typeface="Courier New" panose="02070309020205020404" pitchFamily="49" charset="0"/>
              </a:rPr>
              <a:t>sal_incr</a:t>
            </a:r>
            <a:r>
              <a:rPr lang="en-GB" altLang="de-DE" sz="2000" dirty="0">
                <a:latin typeface="Courier New" panose="02070309020205020404" pitchFamily="49" charset="0"/>
              </a:rPr>
              <a:t> NUMBER);</a:t>
            </a:r>
          </a:p>
          <a:p>
            <a:pPr>
              <a:spcBef>
                <a:spcPts val="600"/>
              </a:spcBef>
              <a:buNone/>
              <a:defRPr/>
            </a:pPr>
            <a:r>
              <a:rPr lang="en-GB" altLang="de-DE" sz="2000" dirty="0">
                <a:latin typeface="Courier New" panose="02070309020205020404" pitchFamily="49" charset="0"/>
              </a:rPr>
              <a:t>END </a:t>
            </a:r>
            <a:r>
              <a:rPr lang="en-GB" altLang="de-DE" sz="2000" dirty="0" err="1">
                <a:latin typeface="Courier New" panose="02070309020205020404" pitchFamily="49" charset="0"/>
              </a:rPr>
              <a:t>employee_management</a:t>
            </a:r>
            <a:r>
              <a:rPr lang="en-GB" altLang="de-DE" sz="2000" dirty="0">
                <a:latin typeface="Courier New" panose="02070309020205020404" pitchFamily="49" charset="0"/>
              </a:rPr>
              <a:t>;</a:t>
            </a:r>
          </a:p>
          <a:p>
            <a:endParaRPr lang="de-AT" dirty="0"/>
          </a:p>
        </p:txBody>
      </p:sp>
      <p:sp>
        <p:nvSpPr>
          <p:cNvPr id="4" name="Fußzeilenplatzhalter 3">
            <a:extLst>
              <a:ext uri="{FF2B5EF4-FFF2-40B4-BE49-F238E27FC236}">
                <a16:creationId xmlns:a16="http://schemas.microsoft.com/office/drawing/2014/main" id="{254357BB-E0DE-43E7-864A-9AC5CD0B6F8C}"/>
              </a:ext>
            </a:extLst>
          </p:cNvPr>
          <p:cNvSpPr>
            <a:spLocks noGrp="1"/>
          </p:cNvSpPr>
          <p:nvPr>
            <p:ph type="ftr" sz="quarter" idx="11"/>
          </p:nvPr>
        </p:nvSpPr>
        <p:spPr>
          <a:xfrm>
            <a:off x="221974" y="6356350"/>
            <a:ext cx="1938130" cy="365125"/>
          </a:xfrm>
        </p:spPr>
        <p:txBody>
          <a:bodyPr/>
          <a:lstStyle/>
          <a:p>
            <a:r>
              <a:rPr lang="de-AT" sz="1400" dirty="0"/>
              <a:t>PL/SQL</a:t>
            </a:r>
          </a:p>
        </p:txBody>
      </p:sp>
      <p:sp>
        <p:nvSpPr>
          <p:cNvPr id="5" name="Foliennummernplatzhalter 4">
            <a:extLst>
              <a:ext uri="{FF2B5EF4-FFF2-40B4-BE49-F238E27FC236}">
                <a16:creationId xmlns:a16="http://schemas.microsoft.com/office/drawing/2014/main" id="{6B8725F0-73EE-48A8-97A7-3B4E49ACE911}"/>
              </a:ext>
            </a:extLst>
          </p:cNvPr>
          <p:cNvSpPr>
            <a:spLocks noGrp="1"/>
          </p:cNvSpPr>
          <p:nvPr>
            <p:ph type="sldNum" sz="quarter" idx="12"/>
          </p:nvPr>
        </p:nvSpPr>
        <p:spPr/>
        <p:txBody>
          <a:bodyPr/>
          <a:lstStyle/>
          <a:p>
            <a:r>
              <a:rPr lang="de-AT" sz="1400" dirty="0"/>
              <a:t>10</a:t>
            </a:r>
          </a:p>
        </p:txBody>
      </p:sp>
      <p:pic>
        <p:nvPicPr>
          <p:cNvPr id="6" name="Grafik 5" descr="Ein Bild, das Zeichnung enthält.&#10;&#10;Automatisch generierte Beschreibung">
            <a:extLst>
              <a:ext uri="{FF2B5EF4-FFF2-40B4-BE49-F238E27FC236}">
                <a16:creationId xmlns:a16="http://schemas.microsoft.com/office/drawing/2014/main" id="{330CDEF2-FFEC-4523-920E-A666532446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123644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56E1AC-EB19-4E8B-8F47-D20D0EC12CD1}"/>
              </a:ext>
            </a:extLst>
          </p:cNvPr>
          <p:cNvSpPr>
            <a:spLocks noGrp="1"/>
          </p:cNvSpPr>
          <p:nvPr>
            <p:ph type="title"/>
          </p:nvPr>
        </p:nvSpPr>
        <p:spPr/>
        <p:txBody>
          <a:bodyPr/>
          <a:lstStyle/>
          <a:p>
            <a:r>
              <a:rPr lang="de-AT" b="1" dirty="0"/>
              <a:t>Package – Beispiel </a:t>
            </a:r>
          </a:p>
        </p:txBody>
      </p:sp>
      <p:sp>
        <p:nvSpPr>
          <p:cNvPr id="3" name="Inhaltsplatzhalter 2">
            <a:extLst>
              <a:ext uri="{FF2B5EF4-FFF2-40B4-BE49-F238E27FC236}">
                <a16:creationId xmlns:a16="http://schemas.microsoft.com/office/drawing/2014/main" id="{BFC6CD4E-E45C-4F64-A5C6-D19748495DC6}"/>
              </a:ext>
            </a:extLst>
          </p:cNvPr>
          <p:cNvSpPr>
            <a:spLocks noGrp="1"/>
          </p:cNvSpPr>
          <p:nvPr>
            <p:ph idx="1"/>
          </p:nvPr>
        </p:nvSpPr>
        <p:spPr>
          <a:xfrm>
            <a:off x="838200" y="1431235"/>
            <a:ext cx="10515600" cy="4745728"/>
          </a:xfrm>
        </p:spPr>
        <p:txBody>
          <a:bodyPr>
            <a:normAutofit fontScale="70000" lnSpcReduction="20000"/>
          </a:bodyPr>
          <a:lstStyle/>
          <a:p>
            <a:pPr>
              <a:lnSpc>
                <a:spcPct val="80000"/>
              </a:lnSpc>
              <a:spcBef>
                <a:spcPts val="400"/>
              </a:spcBef>
              <a:buNone/>
            </a:pPr>
            <a:r>
              <a:rPr lang="de-DE" altLang="de-DE" b="1" dirty="0"/>
              <a:t>Package – Body:</a:t>
            </a:r>
          </a:p>
          <a:p>
            <a:pPr>
              <a:lnSpc>
                <a:spcPct val="80000"/>
              </a:lnSpc>
              <a:spcBef>
                <a:spcPts val="400"/>
              </a:spcBef>
              <a:buNone/>
            </a:pPr>
            <a:endParaRPr lang="de-DE" altLang="de-DE" dirty="0"/>
          </a:p>
          <a:p>
            <a:pPr>
              <a:lnSpc>
                <a:spcPct val="80000"/>
              </a:lnSpc>
              <a:spcBef>
                <a:spcPts val="400"/>
              </a:spcBef>
              <a:buNone/>
            </a:pPr>
            <a:r>
              <a:rPr lang="en-GB" altLang="de-DE" dirty="0">
                <a:latin typeface="Courier New" panose="02070309020205020404" pitchFamily="49" charset="0"/>
              </a:rPr>
              <a:t>CREATE PACKAGE BODY </a:t>
            </a:r>
            <a:r>
              <a:rPr lang="en-GB" altLang="de-DE" dirty="0" err="1">
                <a:latin typeface="Courier New" panose="02070309020205020404" pitchFamily="49" charset="0"/>
              </a:rPr>
              <a:t>Employee_management</a:t>
            </a:r>
            <a:r>
              <a:rPr lang="en-GB" altLang="de-DE" dirty="0">
                <a:latin typeface="Courier New" panose="02070309020205020404" pitchFamily="49" charset="0"/>
              </a:rPr>
              <a:t> AS</a:t>
            </a:r>
          </a:p>
          <a:p>
            <a:pPr>
              <a:lnSpc>
                <a:spcPct val="80000"/>
              </a:lnSpc>
              <a:spcBef>
                <a:spcPts val="400"/>
              </a:spcBef>
              <a:buNone/>
            </a:pPr>
            <a:r>
              <a:rPr lang="en-GB" altLang="de-DE" dirty="0">
                <a:latin typeface="Courier New" panose="02070309020205020404" pitchFamily="49" charset="0"/>
              </a:rPr>
              <a:t>   FUNCTION </a:t>
            </a:r>
            <a:r>
              <a:rPr lang="en-GB" altLang="de-DE" dirty="0" err="1">
                <a:latin typeface="Courier New" panose="02070309020205020404" pitchFamily="49" charset="0"/>
              </a:rPr>
              <a:t>Hire_emp</a:t>
            </a:r>
            <a:r>
              <a:rPr lang="en-GB" altLang="de-DE" dirty="0">
                <a:latin typeface="Courier New" panose="02070309020205020404" pitchFamily="49" charset="0"/>
              </a:rPr>
              <a:t> (Name VARCHAR2, Job VARCHAR2,</a:t>
            </a:r>
          </a:p>
          <a:p>
            <a:pPr>
              <a:lnSpc>
                <a:spcPct val="80000"/>
              </a:lnSpc>
              <a:spcBef>
                <a:spcPts val="400"/>
              </a:spcBef>
              <a:buNone/>
            </a:pPr>
            <a:r>
              <a:rPr lang="en-GB" altLang="de-DE" dirty="0">
                <a:latin typeface="Courier New" panose="02070309020205020404" pitchFamily="49" charset="0"/>
              </a:rPr>
              <a:t>      </a:t>
            </a:r>
            <a:r>
              <a:rPr lang="en-GB" altLang="de-DE" dirty="0" err="1">
                <a:latin typeface="Courier New" panose="02070309020205020404" pitchFamily="49" charset="0"/>
              </a:rPr>
              <a:t>Mgr</a:t>
            </a:r>
            <a:r>
              <a:rPr lang="en-GB" altLang="de-DE" dirty="0">
                <a:latin typeface="Courier New" panose="02070309020205020404" pitchFamily="49" charset="0"/>
              </a:rPr>
              <a:t> NUMBER, </a:t>
            </a:r>
            <a:r>
              <a:rPr lang="en-GB" altLang="de-DE" dirty="0" err="1">
                <a:latin typeface="Courier New" panose="02070309020205020404" pitchFamily="49" charset="0"/>
              </a:rPr>
              <a:t>Hiredate</a:t>
            </a:r>
            <a:r>
              <a:rPr lang="en-GB" altLang="de-DE" dirty="0">
                <a:latin typeface="Courier New" panose="02070309020205020404" pitchFamily="49" charset="0"/>
              </a:rPr>
              <a:t> DATE, Sal NUMBER, Comm NUMBER,</a:t>
            </a:r>
          </a:p>
          <a:p>
            <a:pPr>
              <a:lnSpc>
                <a:spcPct val="80000"/>
              </a:lnSpc>
              <a:spcBef>
                <a:spcPts val="400"/>
              </a:spcBef>
              <a:buNone/>
            </a:pPr>
            <a:r>
              <a:rPr lang="en-GB" altLang="de-DE" dirty="0">
                <a:latin typeface="Courier New" panose="02070309020205020404" pitchFamily="49" charset="0"/>
              </a:rPr>
              <a:t>      </a:t>
            </a:r>
            <a:r>
              <a:rPr lang="en-GB" altLang="de-DE" dirty="0" err="1">
                <a:latin typeface="Courier New" panose="02070309020205020404" pitchFamily="49" charset="0"/>
              </a:rPr>
              <a:t>Deptno</a:t>
            </a:r>
            <a:r>
              <a:rPr lang="en-GB" altLang="de-DE" dirty="0">
                <a:latin typeface="Courier New" panose="02070309020205020404" pitchFamily="49" charset="0"/>
              </a:rPr>
              <a:t> NUMBER) RETURN NUMBER IS</a:t>
            </a:r>
          </a:p>
          <a:p>
            <a:pPr>
              <a:lnSpc>
                <a:spcPct val="80000"/>
              </a:lnSpc>
              <a:spcBef>
                <a:spcPts val="400"/>
              </a:spcBef>
              <a:buNone/>
            </a:pPr>
            <a:r>
              <a:rPr lang="en-GB" altLang="de-DE" dirty="0">
                <a:latin typeface="Courier New" panose="02070309020205020404" pitchFamily="49" charset="0"/>
              </a:rPr>
              <a:t>       </a:t>
            </a:r>
            <a:r>
              <a:rPr lang="en-GB" altLang="de-DE" dirty="0" err="1">
                <a:latin typeface="Courier New" panose="02070309020205020404" pitchFamily="49" charset="0"/>
              </a:rPr>
              <a:t>New_empno</a:t>
            </a:r>
            <a:r>
              <a:rPr lang="en-GB" altLang="de-DE" dirty="0">
                <a:latin typeface="Courier New" panose="02070309020205020404" pitchFamily="49" charset="0"/>
              </a:rPr>
              <a:t>    NUMBER(10);</a:t>
            </a:r>
          </a:p>
          <a:p>
            <a:pPr>
              <a:lnSpc>
                <a:spcPct val="80000"/>
              </a:lnSpc>
              <a:spcBef>
                <a:spcPts val="400"/>
              </a:spcBef>
              <a:buNone/>
            </a:pPr>
            <a:endParaRPr lang="en-GB" altLang="de-DE" dirty="0">
              <a:latin typeface="Courier New" panose="02070309020205020404" pitchFamily="49" charset="0"/>
            </a:endParaRPr>
          </a:p>
          <a:p>
            <a:pPr marL="0" indent="0">
              <a:lnSpc>
                <a:spcPct val="120000"/>
              </a:lnSpc>
              <a:spcBef>
                <a:spcPts val="500"/>
              </a:spcBef>
              <a:buNone/>
              <a:defRPr/>
            </a:pPr>
            <a:r>
              <a:rPr lang="en-GB" altLang="de-DE" sz="2600" dirty="0"/>
              <a:t>This function accepts all arguments for the fields in the employee table except for the employee number. A value for this field is supplied by a sequence. The function returns the sequence number generated by the call to this function.</a:t>
            </a:r>
          </a:p>
          <a:p>
            <a:pPr marL="0" indent="0">
              <a:lnSpc>
                <a:spcPct val="120000"/>
              </a:lnSpc>
              <a:spcBef>
                <a:spcPts val="500"/>
              </a:spcBef>
              <a:buNone/>
              <a:defRPr/>
            </a:pPr>
            <a:endParaRPr lang="en-GB" altLang="de-DE" sz="2300" dirty="0"/>
          </a:p>
          <a:p>
            <a:pPr>
              <a:lnSpc>
                <a:spcPct val="80000"/>
              </a:lnSpc>
              <a:spcBef>
                <a:spcPts val="400"/>
              </a:spcBef>
              <a:buNone/>
            </a:pPr>
            <a:r>
              <a:rPr lang="en-GB" altLang="de-DE" dirty="0">
                <a:latin typeface="Courier New" panose="02070309020205020404" pitchFamily="49" charset="0"/>
              </a:rPr>
              <a:t>   BEGIN</a:t>
            </a:r>
          </a:p>
          <a:p>
            <a:pPr>
              <a:lnSpc>
                <a:spcPct val="80000"/>
              </a:lnSpc>
              <a:spcBef>
                <a:spcPts val="400"/>
              </a:spcBef>
              <a:buNone/>
            </a:pPr>
            <a:r>
              <a:rPr lang="en-GB" altLang="de-DE" dirty="0">
                <a:latin typeface="Courier New" panose="02070309020205020404" pitchFamily="49" charset="0"/>
              </a:rPr>
              <a:t>      SELECT </a:t>
            </a:r>
            <a:r>
              <a:rPr lang="en-GB" altLang="de-DE" dirty="0" err="1">
                <a:latin typeface="Courier New" panose="02070309020205020404" pitchFamily="49" charset="0"/>
              </a:rPr>
              <a:t>Emp_sequence.NEXTVAL</a:t>
            </a:r>
            <a:r>
              <a:rPr lang="en-GB" altLang="de-DE" dirty="0">
                <a:latin typeface="Courier New" panose="02070309020205020404" pitchFamily="49" charset="0"/>
              </a:rPr>
              <a:t> INTO </a:t>
            </a:r>
            <a:r>
              <a:rPr lang="en-GB" altLang="de-DE" dirty="0" err="1">
                <a:latin typeface="Courier New" panose="02070309020205020404" pitchFamily="49" charset="0"/>
              </a:rPr>
              <a:t>New_empno</a:t>
            </a:r>
            <a:r>
              <a:rPr lang="en-GB" altLang="de-DE" dirty="0">
                <a:latin typeface="Courier New" panose="02070309020205020404" pitchFamily="49" charset="0"/>
              </a:rPr>
              <a:t> FROM dual;</a:t>
            </a:r>
          </a:p>
          <a:p>
            <a:pPr>
              <a:lnSpc>
                <a:spcPct val="80000"/>
              </a:lnSpc>
              <a:spcBef>
                <a:spcPts val="400"/>
              </a:spcBef>
              <a:buNone/>
            </a:pPr>
            <a:r>
              <a:rPr lang="en-GB" altLang="de-DE" dirty="0">
                <a:latin typeface="Courier New" panose="02070309020205020404" pitchFamily="49" charset="0"/>
              </a:rPr>
              <a:t>      INSERT INTO </a:t>
            </a:r>
            <a:r>
              <a:rPr lang="en-GB" altLang="de-DE" dirty="0" err="1">
                <a:latin typeface="Courier New" panose="02070309020205020404" pitchFamily="49" charset="0"/>
              </a:rPr>
              <a:t>Emp_tab</a:t>
            </a:r>
            <a:r>
              <a:rPr lang="en-GB" altLang="de-DE" dirty="0">
                <a:latin typeface="Courier New" panose="02070309020205020404" pitchFamily="49" charset="0"/>
              </a:rPr>
              <a:t> VALUES (</a:t>
            </a:r>
            <a:r>
              <a:rPr lang="en-GB" altLang="de-DE" dirty="0" err="1">
                <a:latin typeface="Courier New" panose="02070309020205020404" pitchFamily="49" charset="0"/>
              </a:rPr>
              <a:t>New_empno</a:t>
            </a:r>
            <a:r>
              <a:rPr lang="en-GB" altLang="de-DE" dirty="0">
                <a:latin typeface="Courier New" panose="02070309020205020404" pitchFamily="49" charset="0"/>
              </a:rPr>
              <a:t>, Name, Job, </a:t>
            </a:r>
            <a:r>
              <a:rPr lang="en-GB" altLang="de-DE" dirty="0" err="1">
                <a:latin typeface="Courier New" panose="02070309020205020404" pitchFamily="49" charset="0"/>
              </a:rPr>
              <a:t>Mgr</a:t>
            </a:r>
            <a:r>
              <a:rPr lang="en-GB" altLang="de-DE" dirty="0">
                <a:latin typeface="Courier New" panose="02070309020205020404" pitchFamily="49" charset="0"/>
              </a:rPr>
              <a:t>,</a:t>
            </a:r>
          </a:p>
          <a:p>
            <a:pPr>
              <a:lnSpc>
                <a:spcPct val="80000"/>
              </a:lnSpc>
              <a:spcBef>
                <a:spcPts val="400"/>
              </a:spcBef>
              <a:buNone/>
            </a:pPr>
            <a:r>
              <a:rPr lang="en-GB" altLang="de-DE" dirty="0">
                <a:latin typeface="Courier New" panose="02070309020205020404" pitchFamily="49" charset="0"/>
              </a:rPr>
              <a:t>         </a:t>
            </a:r>
            <a:r>
              <a:rPr lang="en-GB" altLang="de-DE" dirty="0" err="1">
                <a:latin typeface="Courier New" panose="02070309020205020404" pitchFamily="49" charset="0"/>
              </a:rPr>
              <a:t>Hiredate</a:t>
            </a:r>
            <a:r>
              <a:rPr lang="en-GB" altLang="de-DE" dirty="0">
                <a:latin typeface="Courier New" panose="02070309020205020404" pitchFamily="49" charset="0"/>
              </a:rPr>
              <a:t>, Sal, Comm, </a:t>
            </a:r>
            <a:r>
              <a:rPr lang="en-GB" altLang="de-DE" dirty="0" err="1">
                <a:latin typeface="Courier New" panose="02070309020205020404" pitchFamily="49" charset="0"/>
              </a:rPr>
              <a:t>Deptno</a:t>
            </a:r>
            <a:r>
              <a:rPr lang="en-GB" altLang="de-DE" dirty="0">
                <a:latin typeface="Courier New" panose="02070309020205020404" pitchFamily="49" charset="0"/>
              </a:rPr>
              <a:t>);</a:t>
            </a:r>
          </a:p>
          <a:p>
            <a:pPr>
              <a:lnSpc>
                <a:spcPct val="80000"/>
              </a:lnSpc>
              <a:spcBef>
                <a:spcPts val="400"/>
              </a:spcBef>
              <a:buNone/>
            </a:pPr>
            <a:r>
              <a:rPr lang="en-GB" altLang="de-DE" dirty="0">
                <a:latin typeface="Courier New" panose="02070309020205020404" pitchFamily="49" charset="0"/>
              </a:rPr>
              <a:t>      RETURN (</a:t>
            </a:r>
            <a:r>
              <a:rPr lang="en-GB" altLang="de-DE" dirty="0" err="1">
                <a:latin typeface="Courier New" panose="02070309020205020404" pitchFamily="49" charset="0"/>
              </a:rPr>
              <a:t>New_empno</a:t>
            </a:r>
            <a:r>
              <a:rPr lang="en-GB" altLang="de-DE" dirty="0">
                <a:latin typeface="Courier New" panose="02070309020205020404" pitchFamily="49" charset="0"/>
              </a:rPr>
              <a:t>);</a:t>
            </a:r>
          </a:p>
          <a:p>
            <a:pPr>
              <a:lnSpc>
                <a:spcPct val="80000"/>
              </a:lnSpc>
              <a:spcBef>
                <a:spcPts val="400"/>
              </a:spcBef>
              <a:buNone/>
            </a:pPr>
            <a:r>
              <a:rPr lang="en-GB" altLang="de-DE" dirty="0">
                <a:latin typeface="Courier New" panose="02070309020205020404" pitchFamily="49" charset="0"/>
              </a:rPr>
              <a:t>   END </a:t>
            </a:r>
            <a:r>
              <a:rPr lang="en-GB" altLang="de-DE" dirty="0" err="1">
                <a:latin typeface="Courier New" panose="02070309020205020404" pitchFamily="49" charset="0"/>
              </a:rPr>
              <a:t>Hire_emp</a:t>
            </a:r>
            <a:r>
              <a:rPr lang="en-GB" altLang="de-DE" dirty="0">
                <a:latin typeface="Courier New" panose="02070309020205020404" pitchFamily="49" charset="0"/>
              </a:rPr>
              <a:t>;</a:t>
            </a:r>
          </a:p>
          <a:p>
            <a:pPr>
              <a:lnSpc>
                <a:spcPct val="80000"/>
              </a:lnSpc>
              <a:spcBef>
                <a:spcPts val="400"/>
              </a:spcBef>
              <a:buNone/>
            </a:pPr>
            <a:r>
              <a:rPr lang="en-GB" altLang="de-DE" dirty="0"/>
              <a:t>   </a:t>
            </a:r>
          </a:p>
          <a:p>
            <a:endParaRPr lang="de-AT" dirty="0"/>
          </a:p>
        </p:txBody>
      </p:sp>
      <p:sp>
        <p:nvSpPr>
          <p:cNvPr id="4" name="Fußzeilenplatzhalter 3">
            <a:extLst>
              <a:ext uri="{FF2B5EF4-FFF2-40B4-BE49-F238E27FC236}">
                <a16:creationId xmlns:a16="http://schemas.microsoft.com/office/drawing/2014/main" id="{F3AF11A1-BB90-4DE8-AB1E-1939CF17CE7E}"/>
              </a:ext>
            </a:extLst>
          </p:cNvPr>
          <p:cNvSpPr>
            <a:spLocks noGrp="1"/>
          </p:cNvSpPr>
          <p:nvPr>
            <p:ph type="ftr" sz="quarter" idx="11"/>
          </p:nvPr>
        </p:nvSpPr>
        <p:spPr>
          <a:xfrm>
            <a:off x="341243" y="6356350"/>
            <a:ext cx="1686339" cy="365125"/>
          </a:xfrm>
        </p:spPr>
        <p:txBody>
          <a:bodyPr/>
          <a:lstStyle/>
          <a:p>
            <a:r>
              <a:rPr lang="de-AT" sz="1400" dirty="0"/>
              <a:t>PL/SQL</a:t>
            </a:r>
          </a:p>
        </p:txBody>
      </p:sp>
      <p:sp>
        <p:nvSpPr>
          <p:cNvPr id="5" name="Foliennummernplatzhalter 4">
            <a:extLst>
              <a:ext uri="{FF2B5EF4-FFF2-40B4-BE49-F238E27FC236}">
                <a16:creationId xmlns:a16="http://schemas.microsoft.com/office/drawing/2014/main" id="{537CF798-884D-4643-856B-CCFC3CF406C2}"/>
              </a:ext>
            </a:extLst>
          </p:cNvPr>
          <p:cNvSpPr>
            <a:spLocks noGrp="1"/>
          </p:cNvSpPr>
          <p:nvPr>
            <p:ph type="sldNum" sz="quarter" idx="12"/>
          </p:nvPr>
        </p:nvSpPr>
        <p:spPr/>
        <p:txBody>
          <a:bodyPr/>
          <a:lstStyle/>
          <a:p>
            <a:r>
              <a:rPr lang="de-AT" sz="1400" dirty="0"/>
              <a:t>11</a:t>
            </a:r>
          </a:p>
        </p:txBody>
      </p:sp>
      <p:pic>
        <p:nvPicPr>
          <p:cNvPr id="6" name="Grafik 5" descr="Ein Bild, das Zeichnung enthält.&#10;&#10;Automatisch generierte Beschreibung">
            <a:extLst>
              <a:ext uri="{FF2B5EF4-FFF2-40B4-BE49-F238E27FC236}">
                <a16:creationId xmlns:a16="http://schemas.microsoft.com/office/drawing/2014/main" id="{1B58EF19-6B2A-4BB9-BA45-BE316A7F28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304514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C13C1A-C105-4788-833C-783AFD891D5D}"/>
              </a:ext>
            </a:extLst>
          </p:cNvPr>
          <p:cNvSpPr>
            <a:spLocks noGrp="1"/>
          </p:cNvSpPr>
          <p:nvPr>
            <p:ph type="title"/>
          </p:nvPr>
        </p:nvSpPr>
        <p:spPr/>
        <p:txBody>
          <a:bodyPr/>
          <a:lstStyle/>
          <a:p>
            <a:r>
              <a:rPr lang="de-AT" b="1" dirty="0"/>
              <a:t>Package – Beispiel </a:t>
            </a:r>
          </a:p>
        </p:txBody>
      </p:sp>
      <p:sp>
        <p:nvSpPr>
          <p:cNvPr id="3" name="Inhaltsplatzhalter 2">
            <a:extLst>
              <a:ext uri="{FF2B5EF4-FFF2-40B4-BE49-F238E27FC236}">
                <a16:creationId xmlns:a16="http://schemas.microsoft.com/office/drawing/2014/main" id="{139234DD-6BDB-4DF3-BAC1-0B5F45061387}"/>
              </a:ext>
            </a:extLst>
          </p:cNvPr>
          <p:cNvSpPr>
            <a:spLocks noGrp="1"/>
          </p:cNvSpPr>
          <p:nvPr>
            <p:ph sz="half" idx="1"/>
          </p:nvPr>
        </p:nvSpPr>
        <p:spPr>
          <a:xfrm>
            <a:off x="838200" y="1451638"/>
            <a:ext cx="5181600" cy="4785485"/>
          </a:xfrm>
        </p:spPr>
        <p:txBody>
          <a:bodyPr>
            <a:normAutofit fontScale="47500" lnSpcReduction="20000"/>
          </a:bodyPr>
          <a:lstStyle/>
          <a:p>
            <a:pPr>
              <a:lnSpc>
                <a:spcPct val="80000"/>
              </a:lnSpc>
              <a:spcBef>
                <a:spcPts val="300"/>
              </a:spcBef>
              <a:buNone/>
            </a:pPr>
            <a:r>
              <a:rPr lang="en-GB" altLang="de-DE" sz="3300" dirty="0">
                <a:latin typeface="Courier New" panose="02070309020205020404" pitchFamily="49" charset="0"/>
              </a:rPr>
              <a:t>PROCEDURE </a:t>
            </a:r>
            <a:r>
              <a:rPr lang="en-GB" altLang="de-DE" sz="3300" dirty="0" err="1">
                <a:latin typeface="Courier New" panose="02070309020205020404" pitchFamily="49" charset="0"/>
              </a:rPr>
              <a:t>fire_emp</a:t>
            </a:r>
            <a:r>
              <a:rPr lang="en-GB" altLang="de-DE" sz="3300" dirty="0">
                <a:latin typeface="Courier New" panose="02070309020205020404" pitchFamily="49" charset="0"/>
              </a:rPr>
              <a:t>(</a:t>
            </a:r>
            <a:r>
              <a:rPr lang="en-GB" altLang="de-DE" sz="3300" dirty="0" err="1">
                <a:latin typeface="Courier New" panose="02070309020205020404" pitchFamily="49" charset="0"/>
              </a:rPr>
              <a:t>emp_id</a:t>
            </a:r>
            <a:r>
              <a:rPr lang="en-GB" altLang="de-DE" sz="3300" dirty="0">
                <a:latin typeface="Courier New" panose="02070309020205020404" pitchFamily="49" charset="0"/>
              </a:rPr>
              <a:t> IN NUMBER) AS</a:t>
            </a:r>
          </a:p>
          <a:p>
            <a:pPr>
              <a:lnSpc>
                <a:spcPct val="80000"/>
              </a:lnSpc>
              <a:spcBef>
                <a:spcPts val="300"/>
              </a:spcBef>
              <a:buNone/>
            </a:pPr>
            <a:r>
              <a:rPr lang="en-GB" altLang="de-DE" sz="3300" dirty="0">
                <a:latin typeface="Courier New" panose="02070309020205020404" pitchFamily="49" charset="0"/>
              </a:rPr>
              <a:t>BEGIN</a:t>
            </a:r>
          </a:p>
          <a:p>
            <a:pPr>
              <a:lnSpc>
                <a:spcPct val="80000"/>
              </a:lnSpc>
              <a:spcBef>
                <a:spcPts val="300"/>
              </a:spcBef>
              <a:buNone/>
            </a:pPr>
            <a:r>
              <a:rPr lang="en-GB" altLang="de-DE" sz="3300" dirty="0">
                <a:latin typeface="Courier New" panose="02070309020205020404" pitchFamily="49" charset="0"/>
              </a:rPr>
              <a:t>   DELETE FROM </a:t>
            </a:r>
            <a:r>
              <a:rPr lang="en-GB" altLang="de-DE" sz="3300" dirty="0" err="1">
                <a:latin typeface="Courier New" panose="02070309020205020404" pitchFamily="49" charset="0"/>
              </a:rPr>
              <a:t>Emp_tab</a:t>
            </a:r>
            <a:r>
              <a:rPr lang="en-GB" altLang="de-DE" sz="3300" dirty="0">
                <a:latin typeface="Courier New" panose="02070309020205020404" pitchFamily="49" charset="0"/>
              </a:rPr>
              <a:t> WHERE </a:t>
            </a:r>
            <a:r>
              <a:rPr lang="en-GB" altLang="de-DE" sz="3300" dirty="0" err="1">
                <a:latin typeface="Courier New" panose="02070309020205020404" pitchFamily="49" charset="0"/>
              </a:rPr>
              <a:t>Empno</a:t>
            </a:r>
            <a:r>
              <a:rPr lang="en-GB" altLang="de-DE" sz="3300" dirty="0">
                <a:latin typeface="Courier New" panose="02070309020205020404" pitchFamily="49" charset="0"/>
              </a:rPr>
              <a:t> = </a:t>
            </a:r>
            <a:r>
              <a:rPr lang="en-GB" altLang="de-DE" sz="3300" dirty="0" err="1">
                <a:latin typeface="Courier New" panose="02070309020205020404" pitchFamily="49" charset="0"/>
              </a:rPr>
              <a:t>Emp_id</a:t>
            </a:r>
            <a:r>
              <a:rPr lang="en-GB" altLang="de-DE" sz="3300" dirty="0">
                <a:latin typeface="Courier New" panose="02070309020205020404" pitchFamily="49" charset="0"/>
              </a:rPr>
              <a:t>;</a:t>
            </a:r>
          </a:p>
          <a:p>
            <a:pPr>
              <a:lnSpc>
                <a:spcPct val="80000"/>
              </a:lnSpc>
              <a:spcBef>
                <a:spcPts val="300"/>
              </a:spcBef>
              <a:buNone/>
            </a:pPr>
            <a:r>
              <a:rPr lang="en-GB" altLang="de-DE" sz="3300" dirty="0">
                <a:latin typeface="Courier New" panose="02070309020205020404" pitchFamily="49" charset="0"/>
              </a:rPr>
              <a:t>   IF SQL%NOTFOUND THEN</a:t>
            </a:r>
          </a:p>
          <a:p>
            <a:pPr>
              <a:lnSpc>
                <a:spcPct val="80000"/>
              </a:lnSpc>
              <a:spcBef>
                <a:spcPts val="300"/>
              </a:spcBef>
              <a:buNone/>
            </a:pPr>
            <a:r>
              <a:rPr lang="en-GB" altLang="de-DE" sz="3300" dirty="0">
                <a:latin typeface="Courier New" panose="02070309020205020404" pitchFamily="49" charset="0"/>
              </a:rPr>
              <a:t>      </a:t>
            </a:r>
            <a:r>
              <a:rPr lang="en-GB" altLang="de-DE" sz="3300" dirty="0" err="1">
                <a:latin typeface="Courier New" panose="02070309020205020404" pitchFamily="49" charset="0"/>
              </a:rPr>
              <a:t>Raise_application_error</a:t>
            </a:r>
            <a:r>
              <a:rPr lang="en-GB" altLang="de-DE" sz="3300" dirty="0">
                <a:latin typeface="Courier New" panose="02070309020205020404" pitchFamily="49" charset="0"/>
              </a:rPr>
              <a:t> (-20011, 'Invalid Employee number: ' || TO_CHAR(</a:t>
            </a:r>
            <a:r>
              <a:rPr lang="en-GB" altLang="de-DE" sz="3300" dirty="0" err="1">
                <a:latin typeface="Courier New" panose="02070309020205020404" pitchFamily="49" charset="0"/>
              </a:rPr>
              <a:t>Emp_id</a:t>
            </a:r>
            <a:r>
              <a:rPr lang="en-GB" altLang="de-DE" sz="3300" dirty="0">
                <a:latin typeface="Courier New" panose="02070309020205020404" pitchFamily="49" charset="0"/>
              </a:rPr>
              <a:t>));</a:t>
            </a:r>
          </a:p>
          <a:p>
            <a:pPr>
              <a:lnSpc>
                <a:spcPct val="80000"/>
              </a:lnSpc>
              <a:spcBef>
                <a:spcPts val="300"/>
              </a:spcBef>
              <a:buNone/>
            </a:pPr>
            <a:r>
              <a:rPr lang="en-GB" altLang="de-DE" sz="3300" dirty="0">
                <a:latin typeface="Courier New" panose="02070309020205020404" pitchFamily="49" charset="0"/>
              </a:rPr>
              <a:t>   END IF;</a:t>
            </a:r>
          </a:p>
          <a:p>
            <a:pPr>
              <a:lnSpc>
                <a:spcPct val="80000"/>
              </a:lnSpc>
              <a:spcBef>
                <a:spcPts val="300"/>
              </a:spcBef>
              <a:buNone/>
            </a:pPr>
            <a:r>
              <a:rPr lang="en-GB" altLang="de-DE" sz="3300" dirty="0">
                <a:latin typeface="Courier New" panose="02070309020205020404" pitchFamily="49" charset="0"/>
              </a:rPr>
              <a:t>END </a:t>
            </a:r>
            <a:r>
              <a:rPr lang="en-GB" altLang="de-DE" sz="3300" dirty="0" err="1">
                <a:latin typeface="Courier New" panose="02070309020205020404" pitchFamily="49" charset="0"/>
              </a:rPr>
              <a:t>fire_emp</a:t>
            </a:r>
            <a:r>
              <a:rPr lang="en-GB" altLang="de-DE" sz="3300" dirty="0">
                <a:latin typeface="Courier New" panose="02070309020205020404" pitchFamily="49" charset="0"/>
              </a:rPr>
              <a:t>;</a:t>
            </a:r>
          </a:p>
          <a:p>
            <a:pPr>
              <a:lnSpc>
                <a:spcPct val="80000"/>
              </a:lnSpc>
              <a:spcBef>
                <a:spcPts val="300"/>
              </a:spcBef>
              <a:buNone/>
            </a:pPr>
            <a:endParaRPr lang="en-GB" altLang="de-DE" sz="3300" dirty="0">
              <a:latin typeface="Courier New" panose="02070309020205020404" pitchFamily="49" charset="0"/>
            </a:endParaRPr>
          </a:p>
          <a:p>
            <a:pPr>
              <a:lnSpc>
                <a:spcPct val="80000"/>
              </a:lnSpc>
              <a:spcBef>
                <a:spcPts val="300"/>
              </a:spcBef>
              <a:buNone/>
            </a:pPr>
            <a:r>
              <a:rPr lang="en-GB" altLang="de-DE" sz="3300" dirty="0">
                <a:latin typeface="Courier New" panose="02070309020205020404" pitchFamily="49" charset="0"/>
              </a:rPr>
              <a:t>PROCEDURE </a:t>
            </a:r>
            <a:r>
              <a:rPr lang="en-GB" altLang="de-DE" sz="3300" dirty="0" err="1">
                <a:latin typeface="Courier New" panose="02070309020205020404" pitchFamily="49" charset="0"/>
              </a:rPr>
              <a:t>Sal_raise</a:t>
            </a:r>
            <a:r>
              <a:rPr lang="en-GB" altLang="de-DE" sz="3300" dirty="0">
                <a:latin typeface="Courier New" panose="02070309020205020404" pitchFamily="49" charset="0"/>
              </a:rPr>
              <a:t> (</a:t>
            </a:r>
            <a:r>
              <a:rPr lang="en-GB" altLang="de-DE" sz="3300" dirty="0" err="1">
                <a:latin typeface="Courier New" panose="02070309020205020404" pitchFamily="49" charset="0"/>
              </a:rPr>
              <a:t>Emp_id</a:t>
            </a:r>
            <a:r>
              <a:rPr lang="en-GB" altLang="de-DE" sz="3300" dirty="0">
                <a:latin typeface="Courier New" panose="02070309020205020404" pitchFamily="49" charset="0"/>
              </a:rPr>
              <a:t> IN NUMBER, </a:t>
            </a:r>
            <a:r>
              <a:rPr lang="en-GB" altLang="de-DE" sz="3300" dirty="0" err="1">
                <a:latin typeface="Courier New" panose="02070309020205020404" pitchFamily="49" charset="0"/>
              </a:rPr>
              <a:t>Sal_incr</a:t>
            </a:r>
            <a:r>
              <a:rPr lang="en-GB" altLang="de-DE" sz="3300" dirty="0">
                <a:latin typeface="Courier New" panose="02070309020205020404" pitchFamily="49" charset="0"/>
              </a:rPr>
              <a:t> IN NUMBER) AS</a:t>
            </a:r>
          </a:p>
          <a:p>
            <a:pPr>
              <a:lnSpc>
                <a:spcPct val="80000"/>
              </a:lnSpc>
              <a:spcBef>
                <a:spcPts val="300"/>
              </a:spcBef>
              <a:buNone/>
            </a:pPr>
            <a:r>
              <a:rPr lang="en-GB" altLang="de-DE" sz="3300" dirty="0">
                <a:latin typeface="Courier New" panose="02070309020205020404" pitchFamily="49" charset="0"/>
              </a:rPr>
              <a:t>BEGIN</a:t>
            </a:r>
          </a:p>
          <a:p>
            <a:pPr>
              <a:lnSpc>
                <a:spcPct val="80000"/>
              </a:lnSpc>
              <a:spcBef>
                <a:spcPts val="300"/>
              </a:spcBef>
              <a:buNone/>
            </a:pPr>
            <a:r>
              <a:rPr lang="en-GB" altLang="de-DE" sz="3300" dirty="0">
                <a:latin typeface="Courier New" panose="02070309020205020404" pitchFamily="49" charset="0"/>
              </a:rPr>
              <a:t>   UPDATE </a:t>
            </a:r>
            <a:r>
              <a:rPr lang="en-GB" altLang="de-DE" sz="3300" dirty="0" err="1">
                <a:latin typeface="Courier New" panose="02070309020205020404" pitchFamily="49" charset="0"/>
              </a:rPr>
              <a:t>Emp_tab</a:t>
            </a:r>
            <a:endParaRPr lang="en-GB" altLang="de-DE" sz="3300" dirty="0">
              <a:latin typeface="Courier New" panose="02070309020205020404" pitchFamily="49" charset="0"/>
            </a:endParaRPr>
          </a:p>
          <a:p>
            <a:pPr>
              <a:lnSpc>
                <a:spcPct val="80000"/>
              </a:lnSpc>
              <a:spcBef>
                <a:spcPts val="300"/>
              </a:spcBef>
              <a:buNone/>
            </a:pPr>
            <a:r>
              <a:rPr lang="en-GB" altLang="de-DE" sz="3300" dirty="0">
                <a:latin typeface="Courier New" panose="02070309020205020404" pitchFamily="49" charset="0"/>
              </a:rPr>
              <a:t>      SET Sal = Sal + </a:t>
            </a:r>
            <a:r>
              <a:rPr lang="en-GB" altLang="de-DE" sz="3300" dirty="0" err="1">
                <a:latin typeface="Courier New" panose="02070309020205020404" pitchFamily="49" charset="0"/>
              </a:rPr>
              <a:t>Sal_incr</a:t>
            </a:r>
            <a:endParaRPr lang="en-GB" altLang="de-DE" sz="3300" dirty="0">
              <a:latin typeface="Courier New" panose="02070309020205020404" pitchFamily="49" charset="0"/>
            </a:endParaRPr>
          </a:p>
          <a:p>
            <a:pPr>
              <a:lnSpc>
                <a:spcPct val="80000"/>
              </a:lnSpc>
              <a:spcBef>
                <a:spcPts val="300"/>
              </a:spcBef>
              <a:buNone/>
            </a:pPr>
            <a:r>
              <a:rPr lang="en-GB" altLang="de-DE" sz="3300" dirty="0">
                <a:latin typeface="Courier New" panose="02070309020205020404" pitchFamily="49" charset="0"/>
              </a:rPr>
              <a:t>      WHERE </a:t>
            </a:r>
            <a:r>
              <a:rPr lang="en-GB" altLang="de-DE" sz="3300" dirty="0" err="1">
                <a:latin typeface="Courier New" panose="02070309020205020404" pitchFamily="49" charset="0"/>
              </a:rPr>
              <a:t>Empno</a:t>
            </a:r>
            <a:r>
              <a:rPr lang="en-GB" altLang="de-DE" sz="3300" dirty="0">
                <a:latin typeface="Courier New" panose="02070309020205020404" pitchFamily="49" charset="0"/>
              </a:rPr>
              <a:t> = </a:t>
            </a:r>
            <a:r>
              <a:rPr lang="en-GB" altLang="de-DE" sz="3300" dirty="0" err="1">
                <a:latin typeface="Courier New" panose="02070309020205020404" pitchFamily="49" charset="0"/>
              </a:rPr>
              <a:t>Emp_id</a:t>
            </a:r>
            <a:r>
              <a:rPr lang="en-GB" altLang="de-DE" sz="3300" dirty="0">
                <a:latin typeface="Courier New" panose="02070309020205020404" pitchFamily="49" charset="0"/>
              </a:rPr>
              <a:t>;</a:t>
            </a:r>
          </a:p>
          <a:p>
            <a:pPr>
              <a:lnSpc>
                <a:spcPct val="80000"/>
              </a:lnSpc>
              <a:spcBef>
                <a:spcPts val="300"/>
              </a:spcBef>
              <a:buNone/>
            </a:pPr>
            <a:r>
              <a:rPr lang="en-GB" altLang="de-DE" sz="3300" dirty="0">
                <a:latin typeface="Courier New" panose="02070309020205020404" pitchFamily="49" charset="0"/>
              </a:rPr>
              <a:t>   IF SQL%NOTFOUND THEN</a:t>
            </a:r>
          </a:p>
          <a:p>
            <a:pPr>
              <a:lnSpc>
                <a:spcPct val="80000"/>
              </a:lnSpc>
              <a:spcBef>
                <a:spcPts val="300"/>
              </a:spcBef>
              <a:buNone/>
            </a:pPr>
            <a:r>
              <a:rPr lang="en-GB" altLang="de-DE" sz="3300" dirty="0">
                <a:latin typeface="Courier New" panose="02070309020205020404" pitchFamily="49" charset="0"/>
              </a:rPr>
              <a:t>      </a:t>
            </a:r>
            <a:r>
              <a:rPr lang="en-GB" altLang="de-DE" sz="3300" dirty="0" err="1">
                <a:latin typeface="Courier New" panose="02070309020205020404" pitchFamily="49" charset="0"/>
              </a:rPr>
              <a:t>Raise_application_error</a:t>
            </a:r>
            <a:r>
              <a:rPr lang="en-GB" altLang="de-DE" sz="3300" dirty="0">
                <a:latin typeface="Courier New" panose="02070309020205020404" pitchFamily="49" charset="0"/>
              </a:rPr>
              <a:t>(-20011, 'Invalid Employee</a:t>
            </a:r>
          </a:p>
          <a:p>
            <a:pPr>
              <a:lnSpc>
                <a:spcPct val="80000"/>
              </a:lnSpc>
              <a:spcBef>
                <a:spcPts val="300"/>
              </a:spcBef>
              <a:buNone/>
            </a:pPr>
            <a:r>
              <a:rPr lang="en-GB" altLang="de-DE" sz="3300" dirty="0">
                <a:latin typeface="Courier New" panose="02070309020205020404" pitchFamily="49" charset="0"/>
              </a:rPr>
              <a:t>         Number: ' || TO_CHAR(</a:t>
            </a:r>
            <a:r>
              <a:rPr lang="en-GB" altLang="de-DE" sz="3300" dirty="0" err="1">
                <a:latin typeface="Courier New" panose="02070309020205020404" pitchFamily="49" charset="0"/>
              </a:rPr>
              <a:t>Emp_id</a:t>
            </a:r>
            <a:r>
              <a:rPr lang="en-GB" altLang="de-DE" sz="3300" dirty="0">
                <a:latin typeface="Courier New" panose="02070309020205020404" pitchFamily="49" charset="0"/>
              </a:rPr>
              <a:t>));</a:t>
            </a:r>
          </a:p>
          <a:p>
            <a:pPr>
              <a:lnSpc>
                <a:spcPct val="80000"/>
              </a:lnSpc>
              <a:spcBef>
                <a:spcPts val="300"/>
              </a:spcBef>
              <a:buNone/>
            </a:pPr>
            <a:r>
              <a:rPr lang="en-GB" altLang="de-DE" sz="3300" dirty="0">
                <a:latin typeface="Courier New" panose="02070309020205020404" pitchFamily="49" charset="0"/>
              </a:rPr>
              <a:t>      END IF;</a:t>
            </a:r>
          </a:p>
          <a:p>
            <a:pPr>
              <a:lnSpc>
                <a:spcPct val="80000"/>
              </a:lnSpc>
              <a:spcBef>
                <a:spcPts val="300"/>
              </a:spcBef>
              <a:buNone/>
            </a:pPr>
            <a:r>
              <a:rPr lang="en-GB" altLang="de-DE" sz="3300" dirty="0">
                <a:latin typeface="Courier New" panose="02070309020205020404" pitchFamily="49" charset="0"/>
              </a:rPr>
              <a:t>   END </a:t>
            </a:r>
            <a:r>
              <a:rPr lang="en-GB" altLang="de-DE" sz="3300" dirty="0" err="1">
                <a:latin typeface="Courier New" panose="02070309020205020404" pitchFamily="49" charset="0"/>
              </a:rPr>
              <a:t>Sal_raise</a:t>
            </a:r>
            <a:r>
              <a:rPr lang="en-GB" altLang="de-DE" sz="3300" dirty="0">
                <a:latin typeface="Courier New" panose="02070309020205020404" pitchFamily="49" charset="0"/>
              </a:rPr>
              <a:t>;</a:t>
            </a:r>
          </a:p>
          <a:p>
            <a:pPr>
              <a:lnSpc>
                <a:spcPct val="80000"/>
              </a:lnSpc>
              <a:spcBef>
                <a:spcPts val="300"/>
              </a:spcBef>
              <a:buNone/>
            </a:pPr>
            <a:r>
              <a:rPr lang="en-GB" altLang="de-DE" sz="3300" dirty="0">
                <a:latin typeface="Courier New" panose="02070309020205020404" pitchFamily="49" charset="0"/>
              </a:rPr>
              <a:t>END </a:t>
            </a:r>
            <a:r>
              <a:rPr lang="en-GB" altLang="de-DE" sz="3300" dirty="0" err="1">
                <a:latin typeface="Courier New" panose="02070309020205020404" pitchFamily="49" charset="0"/>
              </a:rPr>
              <a:t>Employee_management</a:t>
            </a:r>
            <a:r>
              <a:rPr lang="en-GB" altLang="de-DE" sz="3300" dirty="0">
                <a:latin typeface="Courier New" panose="02070309020205020404" pitchFamily="49" charset="0"/>
              </a:rPr>
              <a:t>;</a:t>
            </a:r>
          </a:p>
          <a:p>
            <a:pPr>
              <a:lnSpc>
                <a:spcPct val="80000"/>
              </a:lnSpc>
              <a:spcBef>
                <a:spcPts val="300"/>
              </a:spcBef>
              <a:buNone/>
            </a:pPr>
            <a:endParaRPr lang="de-DE" altLang="de-DE" dirty="0">
              <a:latin typeface="Courier New" panose="02070309020205020404" pitchFamily="49" charset="0"/>
            </a:endParaRPr>
          </a:p>
          <a:p>
            <a:pPr>
              <a:lnSpc>
                <a:spcPct val="80000"/>
              </a:lnSpc>
              <a:spcBef>
                <a:spcPts val="300"/>
              </a:spcBef>
              <a:buNone/>
            </a:pPr>
            <a:endParaRPr lang="de-DE" altLang="de-DE" dirty="0">
              <a:latin typeface="Courier New" panose="02070309020205020404" pitchFamily="49" charset="0"/>
            </a:endParaRPr>
          </a:p>
          <a:p>
            <a:endParaRPr lang="de-AT" dirty="0"/>
          </a:p>
        </p:txBody>
      </p:sp>
      <p:sp>
        <p:nvSpPr>
          <p:cNvPr id="4" name="Inhaltsplatzhalter 3">
            <a:extLst>
              <a:ext uri="{FF2B5EF4-FFF2-40B4-BE49-F238E27FC236}">
                <a16:creationId xmlns:a16="http://schemas.microsoft.com/office/drawing/2014/main" id="{3EED72C1-BE8A-40C9-835A-406287DE8F98}"/>
              </a:ext>
            </a:extLst>
          </p:cNvPr>
          <p:cNvSpPr>
            <a:spLocks noGrp="1"/>
          </p:cNvSpPr>
          <p:nvPr>
            <p:ph sz="half" idx="2"/>
          </p:nvPr>
        </p:nvSpPr>
        <p:spPr>
          <a:xfrm>
            <a:off x="6172200" y="1451638"/>
            <a:ext cx="5181600" cy="4785485"/>
          </a:xfrm>
        </p:spPr>
        <p:txBody>
          <a:bodyPr>
            <a:normAutofit fontScale="47500" lnSpcReduction="20000"/>
          </a:bodyPr>
          <a:lstStyle/>
          <a:p>
            <a:pPr>
              <a:lnSpc>
                <a:spcPct val="80000"/>
              </a:lnSpc>
              <a:spcBef>
                <a:spcPts val="300"/>
              </a:spcBef>
              <a:buNone/>
            </a:pPr>
            <a:r>
              <a:rPr lang="en-GB" altLang="de-DE" sz="3800" dirty="0"/>
              <a:t>This procedure deletes the employee with an</a:t>
            </a:r>
          </a:p>
          <a:p>
            <a:pPr>
              <a:lnSpc>
                <a:spcPct val="80000"/>
              </a:lnSpc>
              <a:spcBef>
                <a:spcPts val="300"/>
              </a:spcBef>
              <a:buNone/>
            </a:pPr>
            <a:r>
              <a:rPr lang="en-GB" altLang="de-DE" sz="3800" dirty="0"/>
              <a:t>employee number that corresponds to the argument</a:t>
            </a:r>
          </a:p>
          <a:p>
            <a:pPr>
              <a:lnSpc>
                <a:spcPct val="80000"/>
              </a:lnSpc>
              <a:spcBef>
                <a:spcPts val="300"/>
              </a:spcBef>
              <a:buNone/>
            </a:pPr>
            <a:r>
              <a:rPr lang="en-GB" altLang="de-DE" sz="3800" dirty="0" err="1"/>
              <a:t>Emp_id</a:t>
            </a:r>
            <a:r>
              <a:rPr lang="en-GB" altLang="de-DE" sz="3800" dirty="0"/>
              <a:t>. If no employee is found, then an exception is</a:t>
            </a:r>
          </a:p>
          <a:p>
            <a:pPr>
              <a:lnSpc>
                <a:spcPct val="80000"/>
              </a:lnSpc>
              <a:spcBef>
                <a:spcPts val="300"/>
              </a:spcBef>
              <a:buNone/>
            </a:pPr>
            <a:r>
              <a:rPr lang="en-GB" altLang="de-DE" sz="3800" dirty="0"/>
              <a:t>raised.</a:t>
            </a:r>
          </a:p>
          <a:p>
            <a:pPr>
              <a:lnSpc>
                <a:spcPct val="80000"/>
              </a:lnSpc>
              <a:spcBef>
                <a:spcPts val="300"/>
              </a:spcBef>
              <a:buNone/>
            </a:pPr>
            <a:endParaRPr lang="en-GB" altLang="de-DE" sz="3300" dirty="0"/>
          </a:p>
          <a:p>
            <a:pPr>
              <a:lnSpc>
                <a:spcPct val="80000"/>
              </a:lnSpc>
              <a:spcBef>
                <a:spcPts val="300"/>
              </a:spcBef>
              <a:buNone/>
            </a:pPr>
            <a:endParaRPr lang="en-GB" altLang="de-DE" sz="3300" dirty="0"/>
          </a:p>
          <a:p>
            <a:pPr>
              <a:lnSpc>
                <a:spcPct val="80000"/>
              </a:lnSpc>
              <a:spcBef>
                <a:spcPts val="300"/>
              </a:spcBef>
              <a:buNone/>
            </a:pPr>
            <a:endParaRPr lang="en-GB" altLang="de-DE" sz="3300" dirty="0"/>
          </a:p>
          <a:p>
            <a:pPr>
              <a:lnSpc>
                <a:spcPct val="80000"/>
              </a:lnSpc>
              <a:spcBef>
                <a:spcPts val="300"/>
              </a:spcBef>
              <a:buNone/>
            </a:pPr>
            <a:endParaRPr lang="en-GB" altLang="de-DE" sz="3300" dirty="0"/>
          </a:p>
          <a:p>
            <a:pPr>
              <a:lnSpc>
                <a:spcPct val="80000"/>
              </a:lnSpc>
              <a:spcBef>
                <a:spcPts val="300"/>
              </a:spcBef>
              <a:buNone/>
            </a:pPr>
            <a:endParaRPr lang="en-GB" altLang="de-DE" sz="3300" dirty="0"/>
          </a:p>
          <a:p>
            <a:pPr>
              <a:lnSpc>
                <a:spcPct val="80000"/>
              </a:lnSpc>
              <a:spcBef>
                <a:spcPts val="300"/>
              </a:spcBef>
              <a:buNone/>
            </a:pPr>
            <a:endParaRPr lang="en-GB" altLang="de-DE" sz="3300" dirty="0"/>
          </a:p>
          <a:p>
            <a:pPr>
              <a:lnSpc>
                <a:spcPct val="80000"/>
              </a:lnSpc>
              <a:spcBef>
                <a:spcPts val="300"/>
              </a:spcBef>
              <a:buNone/>
            </a:pPr>
            <a:endParaRPr lang="en-GB" altLang="de-DE" sz="3300" dirty="0"/>
          </a:p>
          <a:p>
            <a:pPr>
              <a:lnSpc>
                <a:spcPct val="80000"/>
              </a:lnSpc>
              <a:spcBef>
                <a:spcPts val="300"/>
              </a:spcBef>
              <a:buNone/>
            </a:pPr>
            <a:r>
              <a:rPr lang="en-GB" altLang="de-DE" sz="3800" dirty="0"/>
              <a:t>This procedure accepts two arguments. </a:t>
            </a:r>
            <a:r>
              <a:rPr lang="en-GB" altLang="de-DE" sz="3800" dirty="0" err="1"/>
              <a:t>Emp_id</a:t>
            </a:r>
            <a:r>
              <a:rPr lang="en-GB" altLang="de-DE" sz="3800" dirty="0"/>
              <a:t> is a</a:t>
            </a:r>
          </a:p>
          <a:p>
            <a:pPr>
              <a:lnSpc>
                <a:spcPct val="80000"/>
              </a:lnSpc>
              <a:spcBef>
                <a:spcPts val="300"/>
              </a:spcBef>
              <a:buNone/>
            </a:pPr>
            <a:r>
              <a:rPr lang="en-GB" altLang="de-DE" sz="3800" dirty="0"/>
              <a:t>number that corresponds to an employee number.</a:t>
            </a:r>
          </a:p>
          <a:p>
            <a:pPr>
              <a:lnSpc>
                <a:spcPct val="80000"/>
              </a:lnSpc>
              <a:spcBef>
                <a:spcPts val="300"/>
              </a:spcBef>
              <a:buNone/>
            </a:pPr>
            <a:endParaRPr lang="en-GB" altLang="de-DE" sz="3300" dirty="0"/>
          </a:p>
          <a:p>
            <a:pPr>
              <a:lnSpc>
                <a:spcPct val="80000"/>
              </a:lnSpc>
              <a:spcBef>
                <a:spcPts val="300"/>
              </a:spcBef>
              <a:buNone/>
            </a:pPr>
            <a:endParaRPr lang="en-GB" altLang="de-DE" sz="3300" dirty="0"/>
          </a:p>
          <a:p>
            <a:pPr>
              <a:lnSpc>
                <a:spcPct val="80000"/>
              </a:lnSpc>
              <a:spcBef>
                <a:spcPts val="300"/>
              </a:spcBef>
              <a:buNone/>
            </a:pPr>
            <a:r>
              <a:rPr lang="en-GB" altLang="de-DE" sz="3800" dirty="0"/>
              <a:t>SAL_INCR is the amount by which to increase the</a:t>
            </a:r>
          </a:p>
          <a:p>
            <a:pPr>
              <a:lnSpc>
                <a:spcPct val="80000"/>
              </a:lnSpc>
              <a:spcBef>
                <a:spcPts val="300"/>
              </a:spcBef>
              <a:buNone/>
            </a:pPr>
            <a:r>
              <a:rPr lang="en-GB" altLang="de-DE" sz="3800" dirty="0"/>
              <a:t>employee's salary. If employee exists, then update</a:t>
            </a:r>
          </a:p>
          <a:p>
            <a:pPr>
              <a:lnSpc>
                <a:spcPct val="80000"/>
              </a:lnSpc>
              <a:spcBef>
                <a:spcPts val="300"/>
              </a:spcBef>
              <a:buNone/>
            </a:pPr>
            <a:r>
              <a:rPr lang="en-GB" altLang="de-DE" sz="3800" dirty="0"/>
              <a:t>salary with increase.</a:t>
            </a:r>
          </a:p>
          <a:p>
            <a:pPr>
              <a:lnSpc>
                <a:spcPct val="80000"/>
              </a:lnSpc>
              <a:spcBef>
                <a:spcPts val="300"/>
              </a:spcBef>
              <a:buNone/>
            </a:pPr>
            <a:endParaRPr lang="en-GB" altLang="de-DE" dirty="0">
              <a:latin typeface="Courier New" panose="02070309020205020404" pitchFamily="49" charset="0"/>
            </a:endParaRPr>
          </a:p>
          <a:p>
            <a:pPr>
              <a:lnSpc>
                <a:spcPct val="80000"/>
              </a:lnSpc>
              <a:spcBef>
                <a:spcPts val="300"/>
              </a:spcBef>
              <a:buNone/>
            </a:pPr>
            <a:endParaRPr lang="en-GB" altLang="de-DE" dirty="0">
              <a:latin typeface="Courier New" panose="02070309020205020404" pitchFamily="49" charset="0"/>
            </a:endParaRPr>
          </a:p>
          <a:p>
            <a:endParaRPr lang="de-AT" dirty="0"/>
          </a:p>
        </p:txBody>
      </p:sp>
      <p:sp>
        <p:nvSpPr>
          <p:cNvPr id="5" name="Fußzeilenplatzhalter 4">
            <a:extLst>
              <a:ext uri="{FF2B5EF4-FFF2-40B4-BE49-F238E27FC236}">
                <a16:creationId xmlns:a16="http://schemas.microsoft.com/office/drawing/2014/main" id="{1B95D241-EFA8-4916-9E12-375F45230F90}"/>
              </a:ext>
            </a:extLst>
          </p:cNvPr>
          <p:cNvSpPr>
            <a:spLocks noGrp="1"/>
          </p:cNvSpPr>
          <p:nvPr>
            <p:ph type="ftr" sz="quarter" idx="11"/>
          </p:nvPr>
        </p:nvSpPr>
        <p:spPr>
          <a:xfrm>
            <a:off x="320842" y="6310312"/>
            <a:ext cx="1700463" cy="365125"/>
          </a:xfrm>
        </p:spPr>
        <p:txBody>
          <a:bodyPr/>
          <a:lstStyle/>
          <a:p>
            <a:r>
              <a:rPr lang="de-AT" sz="1400"/>
              <a:t>PL/SQL</a:t>
            </a:r>
          </a:p>
        </p:txBody>
      </p:sp>
      <p:sp>
        <p:nvSpPr>
          <p:cNvPr id="6" name="Foliennummernplatzhalter 5">
            <a:extLst>
              <a:ext uri="{FF2B5EF4-FFF2-40B4-BE49-F238E27FC236}">
                <a16:creationId xmlns:a16="http://schemas.microsoft.com/office/drawing/2014/main" id="{5792DEF5-29C8-4C4B-8B00-741542CBFF33}"/>
              </a:ext>
            </a:extLst>
          </p:cNvPr>
          <p:cNvSpPr>
            <a:spLocks noGrp="1"/>
          </p:cNvSpPr>
          <p:nvPr>
            <p:ph type="sldNum" sz="quarter" idx="12"/>
          </p:nvPr>
        </p:nvSpPr>
        <p:spPr/>
        <p:txBody>
          <a:bodyPr/>
          <a:lstStyle/>
          <a:p>
            <a:r>
              <a:rPr lang="de-AT" sz="1400" dirty="0"/>
              <a:t>12</a:t>
            </a:r>
          </a:p>
        </p:txBody>
      </p:sp>
      <p:pic>
        <p:nvPicPr>
          <p:cNvPr id="7" name="Grafik 6" descr="Ein Bild, das Zeichnung enthält.&#10;&#10;Automatisch generierte Beschreibung">
            <a:extLst>
              <a:ext uri="{FF2B5EF4-FFF2-40B4-BE49-F238E27FC236}">
                <a16:creationId xmlns:a16="http://schemas.microsoft.com/office/drawing/2014/main" id="{BA4C0B8A-39E2-4520-AA2A-9714F57F82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596218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23DB07-89EA-4B26-AD4B-9C0167F7A731}"/>
              </a:ext>
            </a:extLst>
          </p:cNvPr>
          <p:cNvSpPr>
            <a:spLocks noGrp="1"/>
          </p:cNvSpPr>
          <p:nvPr>
            <p:ph type="title"/>
          </p:nvPr>
        </p:nvSpPr>
        <p:spPr/>
        <p:txBody>
          <a:bodyPr/>
          <a:lstStyle/>
          <a:p>
            <a:r>
              <a:rPr lang="de-AT" b="1" dirty="0"/>
              <a:t>Vorteile von Packages I</a:t>
            </a:r>
          </a:p>
        </p:txBody>
      </p:sp>
      <p:sp>
        <p:nvSpPr>
          <p:cNvPr id="3" name="Inhaltsplatzhalter 2">
            <a:extLst>
              <a:ext uri="{FF2B5EF4-FFF2-40B4-BE49-F238E27FC236}">
                <a16:creationId xmlns:a16="http://schemas.microsoft.com/office/drawing/2014/main" id="{6933E4F4-0E49-4B98-8DAC-B833B2F9AA53}"/>
              </a:ext>
            </a:extLst>
          </p:cNvPr>
          <p:cNvSpPr>
            <a:spLocks noGrp="1"/>
          </p:cNvSpPr>
          <p:nvPr>
            <p:ph idx="1"/>
          </p:nvPr>
        </p:nvSpPr>
        <p:spPr/>
        <p:txBody>
          <a:bodyPr>
            <a:normAutofit fontScale="85000" lnSpcReduction="10000"/>
          </a:bodyPr>
          <a:lstStyle/>
          <a:p>
            <a:pPr>
              <a:lnSpc>
                <a:spcPct val="120000"/>
              </a:lnSpc>
              <a:spcBef>
                <a:spcPts val="500"/>
              </a:spcBef>
              <a:defRPr/>
            </a:pPr>
            <a:r>
              <a:rPr lang="de-DE" altLang="de-DE" sz="2100" b="1" dirty="0"/>
              <a:t>Modularität</a:t>
            </a:r>
            <a:br>
              <a:rPr lang="de-DE" altLang="de-DE" sz="2100" dirty="0"/>
            </a:br>
            <a:r>
              <a:rPr lang="de-DE" altLang="de-DE" sz="2100" dirty="0"/>
              <a:t>Logisch zusammenhängende Programmstrukturen werden in einem benannten Modul verkapselt. Jedes Package ist einfach zu verstehen, und die Schnittstelle zwischen Packages ist einfach, klar und gut definiert.</a:t>
            </a:r>
          </a:p>
          <a:p>
            <a:pPr>
              <a:lnSpc>
                <a:spcPct val="120000"/>
              </a:lnSpc>
              <a:spcBef>
                <a:spcPts val="500"/>
              </a:spcBef>
              <a:defRPr/>
            </a:pPr>
            <a:r>
              <a:rPr lang="de-DE" altLang="de-DE" sz="2100" b="1" dirty="0"/>
              <a:t>Leichtere</a:t>
            </a:r>
            <a:r>
              <a:rPr lang="de-DE" altLang="de-DE" sz="2100" dirty="0"/>
              <a:t> </a:t>
            </a:r>
            <a:r>
              <a:rPr lang="de-DE" altLang="de-DE" sz="2100" b="1" dirty="0"/>
              <a:t>Anwendungsentwicklung</a:t>
            </a:r>
            <a:br>
              <a:rPr lang="de-DE" altLang="de-DE" sz="2100" dirty="0"/>
            </a:br>
            <a:r>
              <a:rPr lang="de-DE" altLang="de-DE" sz="2100" dirty="0"/>
              <a:t>Alles was zu Anfang benötigt wird ist die Schnittstelleninformation in der Package-Spezifikation. Eine Spezifikation kann ohne ihren Body kodiert und kompiliert werden. Danach können gespeicherte Unterprogramme, die das Package referenzieren, ebenso kompiliert werden. Der Package-Body braucht solange nicht vollständig definiert zu werden, bis die Anwendung fertiggestellt werden soll.</a:t>
            </a:r>
          </a:p>
          <a:p>
            <a:pPr>
              <a:lnSpc>
                <a:spcPct val="120000"/>
              </a:lnSpc>
              <a:spcBef>
                <a:spcPts val="500"/>
              </a:spcBef>
              <a:defRPr/>
            </a:pPr>
            <a:r>
              <a:rPr lang="de-DE" altLang="de-DE" sz="2100" b="1" dirty="0"/>
              <a:t>Datenkapselung</a:t>
            </a:r>
            <a:br>
              <a:rPr lang="de-DE" altLang="de-DE" sz="2100" dirty="0"/>
            </a:br>
            <a:r>
              <a:rPr lang="de-DE" altLang="de-DE" sz="2100" dirty="0"/>
              <a:t>Eine Unterscheidung zwischen öffentlichen (sichtbar und zugänglich; </a:t>
            </a:r>
            <a:r>
              <a:rPr lang="de-DE" altLang="de-DE" sz="2100" dirty="0" err="1"/>
              <a:t>public</a:t>
            </a:r>
            <a:r>
              <a:rPr lang="de-DE" altLang="de-DE" sz="2100" dirty="0"/>
              <a:t>) und privaten (verborgen und nicht zugänglich) Konstrukten ist möglich. Das Package verbirgt die Definition der privaten Konstrukte, sodass nur das Package und nicht die Anwendung betroffen ist, wenn die Definition verändert wird.</a:t>
            </a:r>
            <a:br>
              <a:rPr lang="de-DE" altLang="de-DE" sz="2100" dirty="0"/>
            </a:br>
            <a:r>
              <a:rPr lang="de-DE" altLang="de-DE" sz="2100" dirty="0"/>
              <a:t>Durch das Verbergen der Implementierung wird auch die Integrität des Package geschützt.</a:t>
            </a:r>
          </a:p>
          <a:p>
            <a:endParaRPr lang="de-AT" dirty="0"/>
          </a:p>
        </p:txBody>
      </p:sp>
      <p:sp>
        <p:nvSpPr>
          <p:cNvPr id="4" name="Fußzeilenplatzhalter 3">
            <a:extLst>
              <a:ext uri="{FF2B5EF4-FFF2-40B4-BE49-F238E27FC236}">
                <a16:creationId xmlns:a16="http://schemas.microsoft.com/office/drawing/2014/main" id="{D0C1727E-8020-461E-A69A-7881F78C415B}"/>
              </a:ext>
            </a:extLst>
          </p:cNvPr>
          <p:cNvSpPr>
            <a:spLocks noGrp="1"/>
          </p:cNvSpPr>
          <p:nvPr>
            <p:ph type="ftr" sz="quarter" idx="11"/>
          </p:nvPr>
        </p:nvSpPr>
        <p:spPr>
          <a:xfrm>
            <a:off x="561474" y="6303545"/>
            <a:ext cx="1375611" cy="365125"/>
          </a:xfrm>
        </p:spPr>
        <p:txBody>
          <a:bodyPr/>
          <a:lstStyle/>
          <a:p>
            <a:r>
              <a:rPr lang="de-AT" sz="1400" dirty="0"/>
              <a:t>PL/SQL</a:t>
            </a:r>
          </a:p>
        </p:txBody>
      </p:sp>
      <p:sp>
        <p:nvSpPr>
          <p:cNvPr id="5" name="Foliennummernplatzhalter 4">
            <a:extLst>
              <a:ext uri="{FF2B5EF4-FFF2-40B4-BE49-F238E27FC236}">
                <a16:creationId xmlns:a16="http://schemas.microsoft.com/office/drawing/2014/main" id="{ABE2DF38-FBAB-45E0-812B-FC83BBAE9DD1}"/>
              </a:ext>
            </a:extLst>
          </p:cNvPr>
          <p:cNvSpPr>
            <a:spLocks noGrp="1"/>
          </p:cNvSpPr>
          <p:nvPr>
            <p:ph type="sldNum" sz="quarter" idx="12"/>
          </p:nvPr>
        </p:nvSpPr>
        <p:spPr/>
        <p:txBody>
          <a:bodyPr/>
          <a:lstStyle/>
          <a:p>
            <a:r>
              <a:rPr lang="de-AT" sz="1400" dirty="0"/>
              <a:t>13</a:t>
            </a:r>
          </a:p>
        </p:txBody>
      </p:sp>
      <p:pic>
        <p:nvPicPr>
          <p:cNvPr id="6" name="Grafik 5" descr="Ein Bild, das Zeichnung enthält.&#10;&#10;Automatisch generierte Beschreibung">
            <a:extLst>
              <a:ext uri="{FF2B5EF4-FFF2-40B4-BE49-F238E27FC236}">
                <a16:creationId xmlns:a16="http://schemas.microsoft.com/office/drawing/2014/main" id="{CC39B712-D8B2-43D6-98C2-7E60FB578C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6716" y="0"/>
            <a:ext cx="2143125" cy="2143125"/>
          </a:xfrm>
          <a:prstGeom prst="rect">
            <a:avLst/>
          </a:prstGeom>
        </p:spPr>
      </p:pic>
    </p:spTree>
    <p:extLst>
      <p:ext uri="{BB962C8B-B14F-4D97-AF65-F5344CB8AC3E}">
        <p14:creationId xmlns:p14="http://schemas.microsoft.com/office/powerpoint/2010/main" val="4005776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607548-137C-4607-B6E3-2D337642A13A}"/>
              </a:ext>
            </a:extLst>
          </p:cNvPr>
          <p:cNvSpPr>
            <a:spLocks noGrp="1"/>
          </p:cNvSpPr>
          <p:nvPr>
            <p:ph type="title"/>
          </p:nvPr>
        </p:nvSpPr>
        <p:spPr/>
        <p:txBody>
          <a:bodyPr/>
          <a:lstStyle/>
          <a:p>
            <a:r>
              <a:rPr lang="de-AT" b="1" dirty="0"/>
              <a:t>Vorteile von Packages</a:t>
            </a:r>
          </a:p>
        </p:txBody>
      </p:sp>
      <p:sp>
        <p:nvSpPr>
          <p:cNvPr id="3" name="Inhaltsplatzhalter 2">
            <a:extLst>
              <a:ext uri="{FF2B5EF4-FFF2-40B4-BE49-F238E27FC236}">
                <a16:creationId xmlns:a16="http://schemas.microsoft.com/office/drawing/2014/main" id="{8BA026AF-6AF2-4850-BFE9-F803E7B1BCF3}"/>
              </a:ext>
            </a:extLst>
          </p:cNvPr>
          <p:cNvSpPr>
            <a:spLocks noGrp="1"/>
          </p:cNvSpPr>
          <p:nvPr>
            <p:ph idx="1"/>
          </p:nvPr>
        </p:nvSpPr>
        <p:spPr>
          <a:xfrm>
            <a:off x="838200" y="1684426"/>
            <a:ext cx="10515600" cy="4636921"/>
          </a:xfrm>
        </p:spPr>
        <p:txBody>
          <a:bodyPr>
            <a:normAutofit/>
          </a:bodyPr>
          <a:lstStyle/>
          <a:p>
            <a:pPr>
              <a:lnSpc>
                <a:spcPct val="80000"/>
              </a:lnSpc>
              <a:spcBef>
                <a:spcPts val="300"/>
              </a:spcBef>
            </a:pPr>
            <a:r>
              <a:rPr lang="de-DE" altLang="de-DE" sz="1900" b="1" dirty="0"/>
              <a:t>Zusätzliche</a:t>
            </a:r>
            <a:r>
              <a:rPr lang="de-DE" altLang="de-DE" sz="1900" dirty="0"/>
              <a:t> </a:t>
            </a:r>
            <a:r>
              <a:rPr lang="de-DE" altLang="de-DE" sz="1900" b="1" dirty="0"/>
              <a:t>Funktionalität</a:t>
            </a:r>
            <a:br>
              <a:rPr lang="de-DE" altLang="de-DE" sz="1900" dirty="0"/>
            </a:br>
            <a:r>
              <a:rPr lang="de-DE" altLang="de-DE" sz="1900" dirty="0"/>
              <a:t>Zusammengefasste öffentliche Variablen und Cursor bestehen für die Dauer einer Sitzung. So können sie von allen Unterprogrammen. die in der Umgebung laufen, gemeinsam genutzt werden. Ebenso können Daten über Transaktionen hinweg aufrechterhalten werden, ohne sie in die Datenbank speichern zu müssen.</a:t>
            </a:r>
          </a:p>
          <a:p>
            <a:pPr>
              <a:lnSpc>
                <a:spcPct val="80000"/>
              </a:lnSpc>
              <a:spcBef>
                <a:spcPts val="300"/>
              </a:spcBef>
            </a:pPr>
            <a:endParaRPr lang="de-DE" altLang="de-DE" sz="1900" dirty="0"/>
          </a:p>
          <a:p>
            <a:pPr>
              <a:lnSpc>
                <a:spcPct val="80000"/>
              </a:lnSpc>
              <a:spcBef>
                <a:spcPts val="300"/>
              </a:spcBef>
            </a:pPr>
            <a:r>
              <a:rPr lang="de-DE" altLang="de-DE" sz="1900" b="1" dirty="0"/>
              <a:t>Bessere</a:t>
            </a:r>
            <a:r>
              <a:rPr lang="de-DE" altLang="de-DE" sz="1900" dirty="0"/>
              <a:t> </a:t>
            </a:r>
            <a:r>
              <a:rPr lang="de-DE" altLang="de-DE" sz="1900" b="1" dirty="0"/>
              <a:t>Performance</a:t>
            </a:r>
            <a:br>
              <a:rPr lang="de-DE" altLang="de-DE" sz="1900" dirty="0"/>
            </a:br>
            <a:r>
              <a:rPr lang="de-DE" altLang="de-DE" sz="1900" dirty="0"/>
              <a:t>Sobald ein zusammengefasstes Unterprogramm zum ersten Mal aufgerufen wird, wird das ganze Package in den Hauptspeicher geladen. Auf diesem Wege erfordern spätere Aufrufe zusammenhängender Unterprogramme keine weiteren Plattenzugriffe. Zusammengefasste Unterprogramme stoppen auch kaskadierende Abhängigkeiten und</a:t>
            </a:r>
            <a:r>
              <a:rPr lang="de-AT" altLang="de-DE" sz="1900" dirty="0"/>
              <a:t> vermeiden unnötige Kompilierung.</a:t>
            </a:r>
          </a:p>
          <a:p>
            <a:pPr>
              <a:lnSpc>
                <a:spcPct val="80000"/>
              </a:lnSpc>
              <a:spcBef>
                <a:spcPts val="300"/>
              </a:spcBef>
            </a:pPr>
            <a:endParaRPr lang="de-AT" altLang="de-DE" sz="1900" dirty="0"/>
          </a:p>
          <a:p>
            <a:pPr>
              <a:lnSpc>
                <a:spcPct val="80000"/>
              </a:lnSpc>
              <a:spcBef>
                <a:spcPts val="300"/>
              </a:spcBef>
            </a:pPr>
            <a:r>
              <a:rPr lang="de-DE" altLang="de-DE" sz="1900" b="1" dirty="0" err="1"/>
              <a:t>Overloading</a:t>
            </a:r>
            <a:br>
              <a:rPr lang="de-DE" altLang="de-DE" sz="1900" dirty="0"/>
            </a:br>
            <a:r>
              <a:rPr lang="de-DE" altLang="de-DE" sz="1900" dirty="0"/>
              <a:t>Packages erlauben das Überladen von Prozeduren und Funktionen. Das bedeutet, dass mehrere Unterprogramme mit gleichem Namen in demselben Package angelegt werden können, die in Anzahl oder Datentyp unterschiedliche Parameter akzeptieren. </a:t>
            </a:r>
          </a:p>
          <a:p>
            <a:pPr marL="0" indent="0">
              <a:buNone/>
            </a:pPr>
            <a:endParaRPr lang="de-AT" dirty="0"/>
          </a:p>
        </p:txBody>
      </p:sp>
      <p:sp>
        <p:nvSpPr>
          <p:cNvPr id="4" name="Fußzeilenplatzhalter 3">
            <a:extLst>
              <a:ext uri="{FF2B5EF4-FFF2-40B4-BE49-F238E27FC236}">
                <a16:creationId xmlns:a16="http://schemas.microsoft.com/office/drawing/2014/main" id="{BEDDFB9D-C521-4765-B4DF-9494AD30932D}"/>
              </a:ext>
            </a:extLst>
          </p:cNvPr>
          <p:cNvSpPr>
            <a:spLocks noGrp="1"/>
          </p:cNvSpPr>
          <p:nvPr>
            <p:ph type="ftr" sz="quarter" idx="11"/>
          </p:nvPr>
        </p:nvSpPr>
        <p:spPr>
          <a:xfrm>
            <a:off x="465221" y="6216734"/>
            <a:ext cx="1351547" cy="365125"/>
          </a:xfrm>
        </p:spPr>
        <p:txBody>
          <a:bodyPr/>
          <a:lstStyle/>
          <a:p>
            <a:r>
              <a:rPr lang="de-AT" sz="1400" dirty="0"/>
              <a:t>PL/SQL</a:t>
            </a:r>
          </a:p>
        </p:txBody>
      </p:sp>
      <p:sp>
        <p:nvSpPr>
          <p:cNvPr id="5" name="Foliennummernplatzhalter 4">
            <a:extLst>
              <a:ext uri="{FF2B5EF4-FFF2-40B4-BE49-F238E27FC236}">
                <a16:creationId xmlns:a16="http://schemas.microsoft.com/office/drawing/2014/main" id="{D6C1D4E3-37AB-4C8A-9D2B-8B2B5E035218}"/>
              </a:ext>
            </a:extLst>
          </p:cNvPr>
          <p:cNvSpPr>
            <a:spLocks noGrp="1"/>
          </p:cNvSpPr>
          <p:nvPr>
            <p:ph type="sldNum" sz="quarter" idx="12"/>
          </p:nvPr>
        </p:nvSpPr>
        <p:spPr/>
        <p:txBody>
          <a:bodyPr/>
          <a:lstStyle/>
          <a:p>
            <a:r>
              <a:rPr lang="de-AT" sz="1400" dirty="0"/>
              <a:t>14</a:t>
            </a:r>
          </a:p>
        </p:txBody>
      </p:sp>
      <p:pic>
        <p:nvPicPr>
          <p:cNvPr id="6" name="Grafik 5" descr="Ein Bild, das Zeichnung enthält.&#10;&#10;Automatisch generierte Beschreibung">
            <a:extLst>
              <a:ext uri="{FF2B5EF4-FFF2-40B4-BE49-F238E27FC236}">
                <a16:creationId xmlns:a16="http://schemas.microsoft.com/office/drawing/2014/main" id="{7EDC5018-B04D-4053-87AE-B32083536C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6716" y="0"/>
            <a:ext cx="2143125" cy="2143125"/>
          </a:xfrm>
          <a:prstGeom prst="rect">
            <a:avLst/>
          </a:prstGeom>
        </p:spPr>
      </p:pic>
    </p:spTree>
    <p:extLst>
      <p:ext uri="{BB962C8B-B14F-4D97-AF65-F5344CB8AC3E}">
        <p14:creationId xmlns:p14="http://schemas.microsoft.com/office/powerpoint/2010/main" val="3886737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795972-5D00-46AB-B2CC-3687D15EFEF1}"/>
              </a:ext>
            </a:extLst>
          </p:cNvPr>
          <p:cNvSpPr>
            <a:spLocks noGrp="1"/>
          </p:cNvSpPr>
          <p:nvPr>
            <p:ph type="title"/>
          </p:nvPr>
        </p:nvSpPr>
        <p:spPr/>
        <p:txBody>
          <a:bodyPr/>
          <a:lstStyle/>
          <a:p>
            <a:r>
              <a:rPr lang="de-AT" b="1" dirty="0"/>
              <a:t>Entwicklung eines Packages</a:t>
            </a:r>
          </a:p>
        </p:txBody>
      </p:sp>
      <p:sp>
        <p:nvSpPr>
          <p:cNvPr id="3" name="Inhaltsplatzhalter 2">
            <a:extLst>
              <a:ext uri="{FF2B5EF4-FFF2-40B4-BE49-F238E27FC236}">
                <a16:creationId xmlns:a16="http://schemas.microsoft.com/office/drawing/2014/main" id="{7FAEE731-5F3A-4D9D-9CA9-717540D9A5D7}"/>
              </a:ext>
            </a:extLst>
          </p:cNvPr>
          <p:cNvSpPr>
            <a:spLocks noGrp="1"/>
          </p:cNvSpPr>
          <p:nvPr>
            <p:ph sz="half" idx="1"/>
          </p:nvPr>
        </p:nvSpPr>
        <p:spPr>
          <a:xfrm>
            <a:off x="838200" y="1885785"/>
            <a:ext cx="5181600" cy="4351338"/>
          </a:xfrm>
        </p:spPr>
        <p:txBody>
          <a:bodyPr/>
          <a:lstStyle/>
          <a:p>
            <a:pPr marL="457200" indent="-457200">
              <a:spcBef>
                <a:spcPts val="500"/>
              </a:spcBef>
              <a:buAutoNum type="arabicPeriod"/>
            </a:pPr>
            <a:r>
              <a:rPr lang="de-AT" altLang="de-DE" sz="1900" dirty="0"/>
              <a:t>Öffentliche (globale) Variable</a:t>
            </a:r>
          </a:p>
          <a:p>
            <a:pPr marL="457200" indent="-457200">
              <a:spcBef>
                <a:spcPts val="500"/>
              </a:spcBef>
              <a:buAutoNum type="arabicPeriod"/>
            </a:pPr>
            <a:endParaRPr lang="de-AT" altLang="de-DE" sz="1900" dirty="0"/>
          </a:p>
          <a:p>
            <a:pPr>
              <a:spcBef>
                <a:spcPts val="500"/>
              </a:spcBef>
              <a:buNone/>
            </a:pPr>
            <a:r>
              <a:rPr lang="de-AT" altLang="de-DE" sz="1900" dirty="0"/>
              <a:t>2. Öffentliche Prozedur</a:t>
            </a:r>
          </a:p>
          <a:p>
            <a:pPr>
              <a:spcBef>
                <a:spcPts val="500"/>
              </a:spcBef>
              <a:buNone/>
            </a:pPr>
            <a:endParaRPr lang="de-AT" altLang="de-DE" sz="1900" dirty="0"/>
          </a:p>
          <a:p>
            <a:pPr>
              <a:spcBef>
                <a:spcPts val="500"/>
              </a:spcBef>
              <a:buNone/>
            </a:pPr>
            <a:r>
              <a:rPr lang="de-AT" altLang="de-DE" sz="1900" dirty="0"/>
              <a:t>3. Private Prozedur</a:t>
            </a:r>
          </a:p>
          <a:p>
            <a:pPr>
              <a:spcBef>
                <a:spcPts val="500"/>
              </a:spcBef>
              <a:buNone/>
            </a:pPr>
            <a:endParaRPr lang="de-AT" altLang="de-DE" sz="1900" dirty="0"/>
          </a:p>
          <a:p>
            <a:pPr>
              <a:spcBef>
                <a:spcPts val="500"/>
              </a:spcBef>
              <a:buNone/>
            </a:pPr>
            <a:r>
              <a:rPr lang="de-AT" altLang="de-DE" sz="1900" dirty="0"/>
              <a:t>4. Private Variable (lokal - Package intern)</a:t>
            </a:r>
          </a:p>
          <a:p>
            <a:pPr>
              <a:spcBef>
                <a:spcPts val="500"/>
              </a:spcBef>
              <a:buNone/>
            </a:pPr>
            <a:endParaRPr lang="de-AT" altLang="de-DE" sz="1900" dirty="0"/>
          </a:p>
          <a:p>
            <a:pPr>
              <a:spcBef>
                <a:spcPts val="500"/>
              </a:spcBef>
              <a:buNone/>
            </a:pPr>
            <a:r>
              <a:rPr lang="de-AT" altLang="de-DE" sz="1900" dirty="0"/>
              <a:t>5. Lokale Variable (lokal -  Prozedur intern)</a:t>
            </a:r>
          </a:p>
          <a:p>
            <a:endParaRPr lang="de-AT" dirty="0"/>
          </a:p>
        </p:txBody>
      </p:sp>
      <p:sp>
        <p:nvSpPr>
          <p:cNvPr id="5" name="Fußzeilenplatzhalter 4">
            <a:extLst>
              <a:ext uri="{FF2B5EF4-FFF2-40B4-BE49-F238E27FC236}">
                <a16:creationId xmlns:a16="http://schemas.microsoft.com/office/drawing/2014/main" id="{AA984170-7DEA-4B76-B289-A1C160BE9255}"/>
              </a:ext>
            </a:extLst>
          </p:cNvPr>
          <p:cNvSpPr>
            <a:spLocks noGrp="1"/>
          </p:cNvSpPr>
          <p:nvPr>
            <p:ph type="ftr" sz="quarter" idx="11"/>
          </p:nvPr>
        </p:nvSpPr>
        <p:spPr>
          <a:xfrm>
            <a:off x="296779" y="6310312"/>
            <a:ext cx="1760621" cy="365125"/>
          </a:xfrm>
        </p:spPr>
        <p:txBody>
          <a:bodyPr/>
          <a:lstStyle/>
          <a:p>
            <a:r>
              <a:rPr lang="de-AT" sz="1400" dirty="0"/>
              <a:t>PL/SQL</a:t>
            </a:r>
          </a:p>
        </p:txBody>
      </p:sp>
      <p:sp>
        <p:nvSpPr>
          <p:cNvPr id="6" name="Foliennummernplatzhalter 5">
            <a:extLst>
              <a:ext uri="{FF2B5EF4-FFF2-40B4-BE49-F238E27FC236}">
                <a16:creationId xmlns:a16="http://schemas.microsoft.com/office/drawing/2014/main" id="{2EC5364F-BAB9-49D8-8D3C-55C6E1091E6E}"/>
              </a:ext>
            </a:extLst>
          </p:cNvPr>
          <p:cNvSpPr>
            <a:spLocks noGrp="1"/>
          </p:cNvSpPr>
          <p:nvPr>
            <p:ph type="sldNum" sz="quarter" idx="12"/>
          </p:nvPr>
        </p:nvSpPr>
        <p:spPr/>
        <p:txBody>
          <a:bodyPr/>
          <a:lstStyle/>
          <a:p>
            <a:r>
              <a:rPr lang="de-AT" sz="1400" dirty="0"/>
              <a:t>15</a:t>
            </a:r>
          </a:p>
        </p:txBody>
      </p:sp>
      <p:graphicFrame>
        <p:nvGraphicFramePr>
          <p:cNvPr id="8" name="Object 5">
            <a:extLst>
              <a:ext uri="{FF2B5EF4-FFF2-40B4-BE49-F238E27FC236}">
                <a16:creationId xmlns:a16="http://schemas.microsoft.com/office/drawing/2014/main" id="{B41740AD-51D2-44D5-A7AD-349649B89C37}"/>
              </a:ext>
            </a:extLst>
          </p:cNvPr>
          <p:cNvGraphicFramePr>
            <a:graphicFrameLocks noGrp="1" noChangeAspect="1"/>
          </p:cNvGraphicFramePr>
          <p:nvPr>
            <p:ph sz="half" idx="2"/>
            <p:extLst>
              <p:ext uri="{D42A27DB-BD31-4B8C-83A1-F6EECF244321}">
                <p14:modId xmlns:p14="http://schemas.microsoft.com/office/powerpoint/2010/main" val="747648058"/>
              </p:ext>
            </p:extLst>
          </p:nvPr>
        </p:nvGraphicFramePr>
        <p:xfrm>
          <a:off x="7130464" y="2193760"/>
          <a:ext cx="3457575" cy="2590800"/>
        </p:xfrm>
        <a:graphic>
          <a:graphicData uri="http://schemas.openxmlformats.org/presentationml/2006/ole">
            <mc:AlternateContent xmlns:mc="http://schemas.openxmlformats.org/markup-compatibility/2006">
              <mc:Choice xmlns:v="urn:schemas-microsoft-com:vml" Requires="v">
                <p:oleObj spid="_x0000_s2055" name="Document" r:id="rId3" imgW="3458333" imgH="2590718" progId="Word.Document.8">
                  <p:embed/>
                </p:oleObj>
              </mc:Choice>
              <mc:Fallback>
                <p:oleObj name="Document" r:id="rId3" imgW="3458333" imgH="2590718" progId="Word.Document.8">
                  <p:embed/>
                  <p:pic>
                    <p:nvPicPr>
                      <p:cNvPr id="29702" name="Object 5">
                        <a:extLst>
                          <a:ext uri="{FF2B5EF4-FFF2-40B4-BE49-F238E27FC236}">
                            <a16:creationId xmlns:a16="http://schemas.microsoft.com/office/drawing/2014/main" id="{69124B00-14A0-457F-9AD7-0B2E7639B2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0464" y="2193760"/>
                        <a:ext cx="3457575" cy="2590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 name="Grafik 8" descr="Ein Bild, das Zeichnung enthält.&#10;&#10;Automatisch generierte Beschreibung">
            <a:extLst>
              <a:ext uri="{FF2B5EF4-FFF2-40B4-BE49-F238E27FC236}">
                <a16:creationId xmlns:a16="http://schemas.microsoft.com/office/drawing/2014/main" id="{9A65E3A4-46C8-489C-88F8-C0453BA86D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3676" y="4578350"/>
            <a:ext cx="2143125" cy="2143125"/>
          </a:xfrm>
          <a:prstGeom prst="rect">
            <a:avLst/>
          </a:prstGeom>
        </p:spPr>
      </p:pic>
    </p:spTree>
    <p:extLst>
      <p:ext uri="{BB962C8B-B14F-4D97-AF65-F5344CB8AC3E}">
        <p14:creationId xmlns:p14="http://schemas.microsoft.com/office/powerpoint/2010/main" val="4180811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B5BD1B-693E-4FCD-AFBC-44D55CE0E603}"/>
              </a:ext>
            </a:extLst>
          </p:cNvPr>
          <p:cNvSpPr>
            <a:spLocks noGrp="1"/>
          </p:cNvSpPr>
          <p:nvPr>
            <p:ph type="title"/>
          </p:nvPr>
        </p:nvSpPr>
        <p:spPr/>
        <p:txBody>
          <a:bodyPr/>
          <a:lstStyle/>
          <a:p>
            <a:r>
              <a:rPr lang="de-AT" dirty="0"/>
              <a:t>Public – privat und lokal – global </a:t>
            </a:r>
          </a:p>
        </p:txBody>
      </p:sp>
      <p:sp>
        <p:nvSpPr>
          <p:cNvPr id="3" name="Fußzeilenplatzhalter 2">
            <a:extLst>
              <a:ext uri="{FF2B5EF4-FFF2-40B4-BE49-F238E27FC236}">
                <a16:creationId xmlns:a16="http://schemas.microsoft.com/office/drawing/2014/main" id="{D8B88353-249A-4309-98F5-4EFEB0E136EA}"/>
              </a:ext>
            </a:extLst>
          </p:cNvPr>
          <p:cNvSpPr>
            <a:spLocks noGrp="1"/>
          </p:cNvSpPr>
          <p:nvPr>
            <p:ph type="ftr" sz="quarter" idx="11"/>
          </p:nvPr>
        </p:nvSpPr>
        <p:spPr>
          <a:xfrm>
            <a:off x="75199" y="6356349"/>
            <a:ext cx="1977189" cy="365125"/>
          </a:xfrm>
        </p:spPr>
        <p:txBody>
          <a:bodyPr/>
          <a:lstStyle/>
          <a:p>
            <a:r>
              <a:rPr lang="de-AT" sz="1400" dirty="0"/>
              <a:t>PL/SQL</a:t>
            </a:r>
          </a:p>
        </p:txBody>
      </p:sp>
      <p:sp>
        <p:nvSpPr>
          <p:cNvPr id="4" name="Foliennummernplatzhalter 3">
            <a:extLst>
              <a:ext uri="{FF2B5EF4-FFF2-40B4-BE49-F238E27FC236}">
                <a16:creationId xmlns:a16="http://schemas.microsoft.com/office/drawing/2014/main" id="{92864A4F-E1D9-4999-99F4-FA946629D845}"/>
              </a:ext>
            </a:extLst>
          </p:cNvPr>
          <p:cNvSpPr>
            <a:spLocks noGrp="1"/>
          </p:cNvSpPr>
          <p:nvPr>
            <p:ph type="sldNum" sz="quarter" idx="12"/>
          </p:nvPr>
        </p:nvSpPr>
        <p:spPr/>
        <p:txBody>
          <a:bodyPr/>
          <a:lstStyle/>
          <a:p>
            <a:r>
              <a:rPr lang="de-AT" sz="1400" dirty="0"/>
              <a:t>16</a:t>
            </a:r>
          </a:p>
        </p:txBody>
      </p:sp>
      <p:graphicFrame>
        <p:nvGraphicFramePr>
          <p:cNvPr id="5" name="Object 5">
            <a:extLst>
              <a:ext uri="{FF2B5EF4-FFF2-40B4-BE49-F238E27FC236}">
                <a16:creationId xmlns:a16="http://schemas.microsoft.com/office/drawing/2014/main" id="{7AB1E2D3-DDBB-492C-BE02-7A4D601685A3}"/>
              </a:ext>
            </a:extLst>
          </p:cNvPr>
          <p:cNvGraphicFramePr>
            <a:graphicFrameLocks noChangeAspect="1"/>
          </p:cNvGraphicFramePr>
          <p:nvPr>
            <p:extLst>
              <p:ext uri="{D42A27DB-BD31-4B8C-83A1-F6EECF244321}">
                <p14:modId xmlns:p14="http://schemas.microsoft.com/office/powerpoint/2010/main" val="3155980292"/>
              </p:ext>
            </p:extLst>
          </p:nvPr>
        </p:nvGraphicFramePr>
        <p:xfrm>
          <a:off x="1657933" y="1690688"/>
          <a:ext cx="8137525" cy="1887538"/>
        </p:xfrm>
        <a:graphic>
          <a:graphicData uri="http://schemas.openxmlformats.org/presentationml/2006/ole">
            <mc:AlternateContent xmlns:mc="http://schemas.openxmlformats.org/markup-compatibility/2006">
              <mc:Choice xmlns:v="urn:schemas-microsoft-com:vml" Requires="v">
                <p:oleObj spid="_x0000_s3084" r:id="rId3" imgW="6123103" imgH="1420351" progId="">
                  <p:embed/>
                </p:oleObj>
              </mc:Choice>
              <mc:Fallback>
                <p:oleObj r:id="rId3" imgW="6123103" imgH="1420351" progId="">
                  <p:embed/>
                  <p:pic>
                    <p:nvPicPr>
                      <p:cNvPr id="31750" name="Object 5">
                        <a:extLst>
                          <a:ext uri="{FF2B5EF4-FFF2-40B4-BE49-F238E27FC236}">
                            <a16:creationId xmlns:a16="http://schemas.microsoft.com/office/drawing/2014/main" id="{DE50AF58-0E3B-4B27-BC0A-08104162CD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7933" y="1690688"/>
                        <a:ext cx="8137525" cy="18875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6">
            <a:extLst>
              <a:ext uri="{FF2B5EF4-FFF2-40B4-BE49-F238E27FC236}">
                <a16:creationId xmlns:a16="http://schemas.microsoft.com/office/drawing/2014/main" id="{4CD6EF14-BC89-4CCE-97B3-3DD6606301D2}"/>
              </a:ext>
            </a:extLst>
          </p:cNvPr>
          <p:cNvGraphicFramePr>
            <a:graphicFrameLocks noChangeAspect="1"/>
          </p:cNvGraphicFramePr>
          <p:nvPr>
            <p:extLst>
              <p:ext uri="{D42A27DB-BD31-4B8C-83A1-F6EECF244321}">
                <p14:modId xmlns:p14="http://schemas.microsoft.com/office/powerpoint/2010/main" val="2958322992"/>
              </p:ext>
            </p:extLst>
          </p:nvPr>
        </p:nvGraphicFramePr>
        <p:xfrm>
          <a:off x="1873832" y="3625057"/>
          <a:ext cx="7705725" cy="2684462"/>
        </p:xfrm>
        <a:graphic>
          <a:graphicData uri="http://schemas.openxmlformats.org/presentationml/2006/ole">
            <mc:AlternateContent xmlns:mc="http://schemas.openxmlformats.org/markup-compatibility/2006">
              <mc:Choice xmlns:v="urn:schemas-microsoft-com:vml" Requires="v">
                <p:oleObj spid="_x0000_s3085" r:id="rId5" imgW="6168745" imgH="2149585" progId="">
                  <p:embed/>
                </p:oleObj>
              </mc:Choice>
              <mc:Fallback>
                <p:oleObj r:id="rId5" imgW="6168745" imgH="2149585" progId="">
                  <p:embed/>
                  <p:pic>
                    <p:nvPicPr>
                      <p:cNvPr id="31751" name="Object 6">
                        <a:extLst>
                          <a:ext uri="{FF2B5EF4-FFF2-40B4-BE49-F238E27FC236}">
                            <a16:creationId xmlns:a16="http://schemas.microsoft.com/office/drawing/2014/main" id="{A1A4AD68-AA41-467F-BEF7-34D7736342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3832" y="3625057"/>
                        <a:ext cx="7705725" cy="26844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 name="Grafik 6" descr="Ein Bild, das Zeichnung enthält.&#10;&#10;Automatisch generierte Beschreibung">
            <a:extLst>
              <a:ext uri="{FF2B5EF4-FFF2-40B4-BE49-F238E27FC236}">
                <a16:creationId xmlns:a16="http://schemas.microsoft.com/office/drawing/2014/main" id="{A2490EE1-E1F3-448E-85B4-BFEF06A4F6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73676" y="4578350"/>
            <a:ext cx="2143125" cy="2143125"/>
          </a:xfrm>
          <a:prstGeom prst="rect">
            <a:avLst/>
          </a:prstGeom>
        </p:spPr>
      </p:pic>
    </p:spTree>
    <p:extLst>
      <p:ext uri="{BB962C8B-B14F-4D97-AF65-F5344CB8AC3E}">
        <p14:creationId xmlns:p14="http://schemas.microsoft.com/office/powerpoint/2010/main" val="3795619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BA95C1-FD8A-4053-AE01-3D7F5034CAAF}"/>
              </a:ext>
            </a:extLst>
          </p:cNvPr>
          <p:cNvSpPr>
            <a:spLocks noGrp="1"/>
          </p:cNvSpPr>
          <p:nvPr>
            <p:ph type="title"/>
          </p:nvPr>
        </p:nvSpPr>
        <p:spPr/>
        <p:txBody>
          <a:bodyPr/>
          <a:lstStyle/>
          <a:p>
            <a:r>
              <a:rPr lang="de-AT" dirty="0"/>
              <a:t>Package Syntax </a:t>
            </a:r>
          </a:p>
        </p:txBody>
      </p:sp>
      <p:sp>
        <p:nvSpPr>
          <p:cNvPr id="3" name="Inhaltsplatzhalter 2">
            <a:extLst>
              <a:ext uri="{FF2B5EF4-FFF2-40B4-BE49-F238E27FC236}">
                <a16:creationId xmlns:a16="http://schemas.microsoft.com/office/drawing/2014/main" id="{D3966977-3E99-4520-9CB5-A27F5278E094}"/>
              </a:ext>
            </a:extLst>
          </p:cNvPr>
          <p:cNvSpPr>
            <a:spLocks noGrp="1"/>
          </p:cNvSpPr>
          <p:nvPr>
            <p:ph idx="1"/>
          </p:nvPr>
        </p:nvSpPr>
        <p:spPr>
          <a:xfrm>
            <a:off x="838200" y="1624765"/>
            <a:ext cx="10515600" cy="4351338"/>
          </a:xfrm>
        </p:spPr>
        <p:txBody>
          <a:bodyPr>
            <a:normAutofit fontScale="62500" lnSpcReduction="20000"/>
          </a:bodyPr>
          <a:lstStyle/>
          <a:p>
            <a:pPr marL="0" indent="0">
              <a:buNone/>
            </a:pPr>
            <a:r>
              <a:rPr lang="en-GB" altLang="de-DE" dirty="0">
                <a:latin typeface="Courier New" panose="02070309020205020404" pitchFamily="49" charset="0"/>
                <a:cs typeface="Courier New" panose="02070309020205020404" pitchFamily="49" charset="0"/>
              </a:rPr>
              <a:t>CREATE OR REPLACE PACKAGE &lt;</a:t>
            </a:r>
            <a:r>
              <a:rPr lang="en-GB" altLang="de-DE" dirty="0" err="1">
                <a:latin typeface="Courier New" panose="02070309020205020404" pitchFamily="49" charset="0"/>
                <a:cs typeface="Courier New" panose="02070309020205020404" pitchFamily="49" charset="0"/>
              </a:rPr>
              <a:t>package_name</a:t>
            </a:r>
            <a:r>
              <a:rPr lang="en-GB" altLang="de-DE" dirty="0">
                <a:latin typeface="Courier New" panose="02070309020205020404" pitchFamily="49" charset="0"/>
                <a:cs typeface="Courier New" panose="02070309020205020404" pitchFamily="49" charset="0"/>
              </a:rPr>
              <a:t>&gt; AS</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PROCEDURE &lt;</a:t>
            </a:r>
            <a:r>
              <a:rPr lang="en-GB" altLang="de-DE" dirty="0" err="1">
                <a:latin typeface="Courier New" panose="02070309020205020404" pitchFamily="49" charset="0"/>
                <a:cs typeface="Courier New" panose="02070309020205020404" pitchFamily="49" charset="0"/>
              </a:rPr>
              <a:t>procedure_name</a:t>
            </a:r>
            <a:r>
              <a:rPr lang="en-GB" altLang="de-DE" dirty="0">
                <a:latin typeface="Courier New" panose="02070309020205020404" pitchFamily="49" charset="0"/>
                <a:cs typeface="Courier New" panose="02070309020205020404" pitchFamily="49" charset="0"/>
              </a:rPr>
              <a:t>&gt; (&lt;parameters&gt;);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FUNCTION &lt;</a:t>
            </a:r>
            <a:r>
              <a:rPr lang="en-GB" altLang="de-DE" dirty="0" err="1">
                <a:latin typeface="Courier New" panose="02070309020205020404" pitchFamily="49" charset="0"/>
                <a:cs typeface="Courier New" panose="02070309020205020404" pitchFamily="49" charset="0"/>
              </a:rPr>
              <a:t>function_name</a:t>
            </a:r>
            <a:r>
              <a:rPr lang="en-GB" altLang="de-DE" dirty="0">
                <a:latin typeface="Courier New" panose="02070309020205020404" pitchFamily="49" charset="0"/>
                <a:cs typeface="Courier New" panose="02070309020205020404" pitchFamily="49" charset="0"/>
              </a:rPr>
              <a:t>&gt; (&lt;parameters&gt;) RETURNING &lt;</a:t>
            </a:r>
            <a:r>
              <a:rPr lang="en-GB" altLang="de-DE" dirty="0" err="1">
                <a:latin typeface="Courier New" panose="02070309020205020404" pitchFamily="49" charset="0"/>
                <a:cs typeface="Courier New" panose="02070309020205020404" pitchFamily="49" charset="0"/>
              </a:rPr>
              <a:t>data_type</a:t>
            </a:r>
            <a:r>
              <a:rPr lang="en-GB" altLang="de-DE" dirty="0">
                <a:latin typeface="Courier New" panose="02070309020205020404" pitchFamily="49" charset="0"/>
                <a:cs typeface="Courier New" panose="02070309020205020404" pitchFamily="49" charset="0"/>
              </a:rPr>
              <a:t>&gt;;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END &lt;</a:t>
            </a:r>
            <a:r>
              <a:rPr lang="en-GB" altLang="de-DE" dirty="0" err="1">
                <a:latin typeface="Courier New" panose="02070309020205020404" pitchFamily="49" charset="0"/>
                <a:cs typeface="Courier New" panose="02070309020205020404" pitchFamily="49" charset="0"/>
              </a:rPr>
              <a:t>package_name</a:t>
            </a:r>
            <a:r>
              <a:rPr lang="en-GB" altLang="de-DE" dirty="0">
                <a:latin typeface="Courier New" panose="02070309020205020404" pitchFamily="49" charset="0"/>
                <a:cs typeface="Courier New" panose="02070309020205020404" pitchFamily="49" charset="0"/>
              </a:rPr>
              <a:t>&gt;;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a:t>
            </a:r>
            <a:br>
              <a:rPr lang="en-GB" altLang="de-DE" dirty="0">
                <a:latin typeface="Courier New" panose="02070309020205020404" pitchFamily="49" charset="0"/>
                <a:cs typeface="Courier New" panose="02070309020205020404" pitchFamily="49" charset="0"/>
              </a:rPr>
            </a:b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CREATE OR REPLACE PACKAGE BODY &lt;</a:t>
            </a:r>
            <a:r>
              <a:rPr lang="en-GB" altLang="de-DE" dirty="0" err="1">
                <a:latin typeface="Courier New" panose="02070309020205020404" pitchFamily="49" charset="0"/>
                <a:cs typeface="Courier New" panose="02070309020205020404" pitchFamily="49" charset="0"/>
              </a:rPr>
              <a:t>package_name</a:t>
            </a:r>
            <a:r>
              <a:rPr lang="en-GB" altLang="de-DE" dirty="0">
                <a:latin typeface="Courier New" panose="02070309020205020404" pitchFamily="49" charset="0"/>
                <a:cs typeface="Courier New" panose="02070309020205020404" pitchFamily="49" charset="0"/>
              </a:rPr>
              <a:t>&gt; AS</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PROCEDURE &lt;</a:t>
            </a:r>
            <a:r>
              <a:rPr lang="en-GB" altLang="de-DE" dirty="0" err="1">
                <a:latin typeface="Courier New" panose="02070309020205020404" pitchFamily="49" charset="0"/>
                <a:cs typeface="Courier New" panose="02070309020205020404" pitchFamily="49" charset="0"/>
              </a:rPr>
              <a:t>procedure_name</a:t>
            </a:r>
            <a:r>
              <a:rPr lang="en-GB" altLang="de-DE" dirty="0">
                <a:latin typeface="Courier New" panose="02070309020205020404" pitchFamily="49" charset="0"/>
                <a:cs typeface="Courier New" panose="02070309020205020404" pitchFamily="49" charset="0"/>
              </a:rPr>
              <a:t>&gt; (&lt;parameters&gt;) IS</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&lt;define local variables, constants, and exceptions&gt;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BEGIN</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&lt;</a:t>
            </a:r>
            <a:r>
              <a:rPr lang="en-GB" altLang="de-DE" dirty="0" err="1">
                <a:latin typeface="Courier New" panose="02070309020205020404" pitchFamily="49" charset="0"/>
                <a:cs typeface="Courier New" panose="02070309020205020404" pitchFamily="49" charset="0"/>
              </a:rPr>
              <a:t>procedure_code</a:t>
            </a:r>
            <a:r>
              <a:rPr lang="en-GB" altLang="de-DE" dirty="0">
                <a:latin typeface="Courier New" panose="02070309020205020404" pitchFamily="49" charset="0"/>
                <a:cs typeface="Courier New" panose="02070309020205020404" pitchFamily="49" charset="0"/>
              </a:rPr>
              <a:t>&gt;;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END &lt;</a:t>
            </a:r>
            <a:r>
              <a:rPr lang="en-GB" altLang="de-DE" dirty="0" err="1">
                <a:latin typeface="Courier New" panose="02070309020205020404" pitchFamily="49" charset="0"/>
                <a:cs typeface="Courier New" panose="02070309020205020404" pitchFamily="49" charset="0"/>
              </a:rPr>
              <a:t>procedure_name</a:t>
            </a:r>
            <a:r>
              <a:rPr lang="en-GB" altLang="de-DE" dirty="0">
                <a:latin typeface="Courier New" panose="02070309020205020404" pitchFamily="49" charset="0"/>
                <a:cs typeface="Courier New" panose="02070309020205020404" pitchFamily="49" charset="0"/>
              </a:rPr>
              <a:t>&gt;;</a:t>
            </a:r>
            <a:br>
              <a:rPr lang="en-GB" altLang="de-DE" dirty="0">
                <a:latin typeface="Courier New" panose="02070309020205020404" pitchFamily="49" charset="0"/>
                <a:cs typeface="Courier New" panose="02070309020205020404" pitchFamily="49" charset="0"/>
              </a:rPr>
            </a:b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FUNCTION &lt;</a:t>
            </a:r>
            <a:r>
              <a:rPr lang="en-GB" altLang="de-DE" dirty="0" err="1">
                <a:latin typeface="Courier New" panose="02070309020205020404" pitchFamily="49" charset="0"/>
                <a:cs typeface="Courier New" panose="02070309020205020404" pitchFamily="49" charset="0"/>
              </a:rPr>
              <a:t>function_name</a:t>
            </a:r>
            <a:r>
              <a:rPr lang="en-GB" altLang="de-DE" dirty="0">
                <a:latin typeface="Courier New" panose="02070309020205020404" pitchFamily="49" charset="0"/>
                <a:cs typeface="Courier New" panose="02070309020205020404" pitchFamily="49" charset="0"/>
              </a:rPr>
              <a:t>&gt; (&lt;parameters&gt;) </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RETURNING &lt;</a:t>
            </a:r>
            <a:r>
              <a:rPr lang="en-GB" altLang="de-DE" dirty="0" err="1">
                <a:latin typeface="Courier New" panose="02070309020205020404" pitchFamily="49" charset="0"/>
                <a:cs typeface="Courier New" panose="02070309020205020404" pitchFamily="49" charset="0"/>
              </a:rPr>
              <a:t>data_type</a:t>
            </a:r>
            <a:r>
              <a:rPr lang="en-GB" altLang="de-DE" dirty="0">
                <a:latin typeface="Courier New" panose="02070309020205020404" pitchFamily="49" charset="0"/>
                <a:cs typeface="Courier New" panose="02070309020205020404" pitchFamily="49" charset="0"/>
              </a:rPr>
              <a:t>&gt; IS</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&lt;define local variables, constants, and exceptions&gt;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BEGIN</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&lt;</a:t>
            </a:r>
            <a:r>
              <a:rPr lang="en-GB" altLang="de-DE" dirty="0" err="1">
                <a:latin typeface="Courier New" panose="02070309020205020404" pitchFamily="49" charset="0"/>
                <a:cs typeface="Courier New" panose="02070309020205020404" pitchFamily="49" charset="0"/>
              </a:rPr>
              <a:t>function_code</a:t>
            </a:r>
            <a:r>
              <a:rPr lang="en-GB" altLang="de-DE" dirty="0">
                <a:latin typeface="Courier New" panose="02070309020205020404" pitchFamily="49" charset="0"/>
                <a:cs typeface="Courier New" panose="02070309020205020404" pitchFamily="49" charset="0"/>
              </a:rPr>
              <a:t>&gt;;</a:t>
            </a: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END &lt;</a:t>
            </a:r>
            <a:r>
              <a:rPr lang="en-GB" altLang="de-DE" dirty="0" err="1">
                <a:latin typeface="Courier New" panose="02070309020205020404" pitchFamily="49" charset="0"/>
                <a:cs typeface="Courier New" panose="02070309020205020404" pitchFamily="49" charset="0"/>
              </a:rPr>
              <a:t>function_name</a:t>
            </a:r>
            <a:r>
              <a:rPr lang="en-GB" altLang="de-DE" dirty="0">
                <a:latin typeface="Courier New" panose="02070309020205020404" pitchFamily="49" charset="0"/>
                <a:cs typeface="Courier New" panose="02070309020205020404" pitchFamily="49" charset="0"/>
              </a:rPr>
              <a:t>&gt;;</a:t>
            </a:r>
            <a:br>
              <a:rPr lang="en-GB" altLang="de-DE" dirty="0">
                <a:latin typeface="Courier New" panose="02070309020205020404" pitchFamily="49" charset="0"/>
                <a:cs typeface="Courier New" panose="02070309020205020404" pitchFamily="49" charset="0"/>
              </a:rPr>
            </a:br>
            <a:br>
              <a:rPr lang="en-GB" altLang="de-DE" dirty="0">
                <a:latin typeface="Courier New" panose="02070309020205020404" pitchFamily="49" charset="0"/>
                <a:cs typeface="Courier New" panose="02070309020205020404" pitchFamily="49" charset="0"/>
              </a:rPr>
            </a:br>
            <a:r>
              <a:rPr lang="en-GB" altLang="de-DE" dirty="0">
                <a:latin typeface="Courier New" panose="02070309020205020404" pitchFamily="49" charset="0"/>
                <a:cs typeface="Courier New" panose="02070309020205020404" pitchFamily="49" charset="0"/>
              </a:rPr>
              <a:t>END &lt;</a:t>
            </a:r>
            <a:r>
              <a:rPr lang="en-GB" altLang="de-DE" dirty="0" err="1">
                <a:latin typeface="Courier New" panose="02070309020205020404" pitchFamily="49" charset="0"/>
                <a:cs typeface="Courier New" panose="02070309020205020404" pitchFamily="49" charset="0"/>
              </a:rPr>
              <a:t>package_name</a:t>
            </a:r>
            <a:r>
              <a:rPr lang="en-GB" altLang="de-DE" dirty="0">
                <a:latin typeface="Courier New" panose="02070309020205020404" pitchFamily="49" charset="0"/>
                <a:cs typeface="Courier New" panose="02070309020205020404" pitchFamily="49" charset="0"/>
              </a:rPr>
              <a:t>&gt;;</a:t>
            </a:r>
            <a:br>
              <a:rPr lang="en-GB" altLang="de-DE" dirty="0">
                <a:latin typeface="Courier New" panose="02070309020205020404" pitchFamily="49" charset="0"/>
                <a:cs typeface="Courier New" panose="02070309020205020404" pitchFamily="49" charset="0"/>
              </a:rPr>
            </a:br>
            <a:r>
              <a:rPr lang="en-GB" altLang="de-DE" sz="2000" dirty="0">
                <a:latin typeface="Courier New" panose="02070309020205020404" pitchFamily="49" charset="0"/>
                <a:cs typeface="Courier New" panose="02070309020205020404" pitchFamily="49" charset="0"/>
              </a:rPr>
              <a:t>/</a:t>
            </a:r>
          </a:p>
          <a:p>
            <a:pPr marL="0" indent="0">
              <a:buNone/>
            </a:pPr>
            <a:endParaRPr lang="de-AT" dirty="0"/>
          </a:p>
        </p:txBody>
      </p:sp>
      <p:sp>
        <p:nvSpPr>
          <p:cNvPr id="4" name="Fußzeilenplatzhalter 3">
            <a:extLst>
              <a:ext uri="{FF2B5EF4-FFF2-40B4-BE49-F238E27FC236}">
                <a16:creationId xmlns:a16="http://schemas.microsoft.com/office/drawing/2014/main" id="{2DC94F23-E4DF-4725-8EE8-F8E5E5CF9F9C}"/>
              </a:ext>
            </a:extLst>
          </p:cNvPr>
          <p:cNvSpPr>
            <a:spLocks noGrp="1"/>
          </p:cNvSpPr>
          <p:nvPr>
            <p:ph type="ftr" sz="quarter" idx="11"/>
          </p:nvPr>
        </p:nvSpPr>
        <p:spPr>
          <a:xfrm>
            <a:off x="609600" y="6356350"/>
            <a:ext cx="1171074" cy="365125"/>
          </a:xfrm>
        </p:spPr>
        <p:txBody>
          <a:bodyPr/>
          <a:lstStyle/>
          <a:p>
            <a:r>
              <a:rPr lang="de-AT" sz="1400" dirty="0"/>
              <a:t>PL/SQL</a:t>
            </a:r>
          </a:p>
        </p:txBody>
      </p:sp>
      <p:sp>
        <p:nvSpPr>
          <p:cNvPr id="5" name="Foliennummernplatzhalter 4">
            <a:extLst>
              <a:ext uri="{FF2B5EF4-FFF2-40B4-BE49-F238E27FC236}">
                <a16:creationId xmlns:a16="http://schemas.microsoft.com/office/drawing/2014/main" id="{387C36F3-DC51-42C9-9A1A-6AAA8145A733}"/>
              </a:ext>
            </a:extLst>
          </p:cNvPr>
          <p:cNvSpPr>
            <a:spLocks noGrp="1"/>
          </p:cNvSpPr>
          <p:nvPr>
            <p:ph type="sldNum" sz="quarter" idx="12"/>
          </p:nvPr>
        </p:nvSpPr>
        <p:spPr/>
        <p:txBody>
          <a:bodyPr/>
          <a:lstStyle/>
          <a:p>
            <a:r>
              <a:rPr lang="de-AT" sz="1400" dirty="0"/>
              <a:t>17</a:t>
            </a:r>
          </a:p>
        </p:txBody>
      </p:sp>
      <p:pic>
        <p:nvPicPr>
          <p:cNvPr id="6" name="Grafik 5" descr="Ein Bild, das Zeichnung enthält.&#10;&#10;Automatisch generierte Beschreibung">
            <a:extLst>
              <a:ext uri="{FF2B5EF4-FFF2-40B4-BE49-F238E27FC236}">
                <a16:creationId xmlns:a16="http://schemas.microsoft.com/office/drawing/2014/main" id="{54D7B4CE-57BB-4436-9606-B368012B0F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3676" y="4578350"/>
            <a:ext cx="2143125" cy="2143125"/>
          </a:xfrm>
          <a:prstGeom prst="rect">
            <a:avLst/>
          </a:prstGeom>
        </p:spPr>
      </p:pic>
    </p:spTree>
    <p:extLst>
      <p:ext uri="{BB962C8B-B14F-4D97-AF65-F5344CB8AC3E}">
        <p14:creationId xmlns:p14="http://schemas.microsoft.com/office/powerpoint/2010/main" val="3202274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2FFE05-36A1-47AA-93E0-A48FAEBE1798}"/>
              </a:ext>
            </a:extLst>
          </p:cNvPr>
          <p:cNvSpPr>
            <a:spLocks noGrp="1"/>
          </p:cNvSpPr>
          <p:nvPr>
            <p:ph type="title"/>
          </p:nvPr>
        </p:nvSpPr>
        <p:spPr/>
        <p:txBody>
          <a:bodyPr/>
          <a:lstStyle/>
          <a:p>
            <a:r>
              <a:rPr lang="de-AT" b="1" dirty="0"/>
              <a:t>Package Beispiel </a:t>
            </a:r>
          </a:p>
        </p:txBody>
      </p:sp>
      <p:sp>
        <p:nvSpPr>
          <p:cNvPr id="3" name="Inhaltsplatzhalter 2">
            <a:extLst>
              <a:ext uri="{FF2B5EF4-FFF2-40B4-BE49-F238E27FC236}">
                <a16:creationId xmlns:a16="http://schemas.microsoft.com/office/drawing/2014/main" id="{4301BFF9-E9FA-4F87-957B-C11A8F678BDA}"/>
              </a:ext>
            </a:extLst>
          </p:cNvPr>
          <p:cNvSpPr>
            <a:spLocks noGrp="1"/>
          </p:cNvSpPr>
          <p:nvPr>
            <p:ph idx="1"/>
          </p:nvPr>
        </p:nvSpPr>
        <p:spPr>
          <a:xfrm>
            <a:off x="838200" y="1612734"/>
            <a:ext cx="10515600" cy="4351338"/>
          </a:xfrm>
        </p:spPr>
        <p:txBody>
          <a:bodyPr>
            <a:normAutofit fontScale="47500" lnSpcReduction="20000"/>
          </a:bodyPr>
          <a:lstStyle/>
          <a:p>
            <a:pPr>
              <a:lnSpc>
                <a:spcPct val="80000"/>
              </a:lnSpc>
              <a:spcBef>
                <a:spcPts val="300"/>
              </a:spcBef>
              <a:buNone/>
            </a:pPr>
            <a:r>
              <a:rPr lang="en-GB" altLang="de-DE" dirty="0">
                <a:latin typeface="Courier New" panose="02070309020205020404" pitchFamily="49" charset="0"/>
              </a:rPr>
              <a:t>CREATE OR REPLACE PACKAGE </a:t>
            </a:r>
            <a:r>
              <a:rPr lang="en-GB" altLang="de-DE" dirty="0" err="1">
                <a:latin typeface="Courier New" panose="02070309020205020404" pitchFamily="49" charset="0"/>
              </a:rPr>
              <a:t>comm_package</a:t>
            </a:r>
            <a:r>
              <a:rPr lang="en-GB" altLang="de-DE" dirty="0">
                <a:latin typeface="Courier New" panose="02070309020205020404" pitchFamily="49" charset="0"/>
              </a:rPr>
              <a:t> </a:t>
            </a:r>
          </a:p>
          <a:p>
            <a:pPr>
              <a:lnSpc>
                <a:spcPct val="80000"/>
              </a:lnSpc>
              <a:spcBef>
                <a:spcPts val="300"/>
              </a:spcBef>
              <a:buNone/>
            </a:pPr>
            <a:r>
              <a:rPr lang="en-GB" altLang="de-DE" dirty="0">
                <a:latin typeface="Courier New" panose="02070309020205020404" pitchFamily="49" charset="0"/>
              </a:rPr>
              <a:t>IS</a:t>
            </a:r>
          </a:p>
          <a:p>
            <a:pPr>
              <a:lnSpc>
                <a:spcPct val="80000"/>
              </a:lnSpc>
              <a:spcBef>
                <a:spcPts val="300"/>
              </a:spcBef>
              <a:buNone/>
            </a:pPr>
            <a:r>
              <a:rPr lang="en-GB" altLang="de-DE" dirty="0">
                <a:latin typeface="Courier New" panose="02070309020205020404" pitchFamily="49" charset="0"/>
              </a:rPr>
              <a:t>   </a:t>
            </a:r>
            <a:r>
              <a:rPr lang="en-GB" altLang="de-DE" dirty="0" err="1">
                <a:latin typeface="Courier New" panose="02070309020205020404" pitchFamily="49" charset="0"/>
              </a:rPr>
              <a:t>g_comm</a:t>
            </a:r>
            <a:r>
              <a:rPr lang="en-GB" altLang="de-DE" dirty="0">
                <a:latin typeface="Courier New" panose="02070309020205020404" pitchFamily="49" charset="0"/>
              </a:rPr>
              <a:t> </a:t>
            </a:r>
            <a:r>
              <a:rPr lang="de-AT" altLang="de-DE" dirty="0">
                <a:latin typeface="Courier New" panose="02070309020205020404" pitchFamily="49" charset="0"/>
              </a:rPr>
              <a:t>NUMBER := 10;    -- initialisiert mit 10</a:t>
            </a:r>
          </a:p>
          <a:p>
            <a:pPr>
              <a:lnSpc>
                <a:spcPct val="80000"/>
              </a:lnSpc>
              <a:spcBef>
                <a:spcPts val="300"/>
              </a:spcBef>
              <a:buNone/>
            </a:pPr>
            <a:r>
              <a:rPr lang="de-DE" altLang="de-DE" dirty="0">
                <a:latin typeface="Courier New" panose="02070309020205020404" pitchFamily="49" charset="0"/>
              </a:rPr>
              <a:t>   </a:t>
            </a:r>
            <a:r>
              <a:rPr lang="en-GB" altLang="de-DE" dirty="0">
                <a:latin typeface="Courier New" panose="02070309020205020404" pitchFamily="49" charset="0"/>
              </a:rPr>
              <a:t>PROCEDURE </a:t>
            </a:r>
            <a:r>
              <a:rPr lang="en-GB" altLang="de-DE" dirty="0" err="1">
                <a:latin typeface="Courier New" panose="02070309020205020404" pitchFamily="49" charset="0"/>
              </a:rPr>
              <a:t>reset_comm</a:t>
            </a:r>
            <a:r>
              <a:rPr lang="en-GB" altLang="de-DE" dirty="0">
                <a:latin typeface="Courier New" panose="02070309020205020404" pitchFamily="49" charset="0"/>
              </a:rPr>
              <a:t> (</a:t>
            </a:r>
            <a:r>
              <a:rPr lang="en-GB" altLang="de-DE" dirty="0" err="1">
                <a:latin typeface="Courier New" panose="02070309020205020404" pitchFamily="49" charset="0"/>
              </a:rPr>
              <a:t>v_comm</a:t>
            </a:r>
            <a:r>
              <a:rPr lang="en-GB" altLang="de-DE" dirty="0">
                <a:latin typeface="Courier New" panose="02070309020205020404" pitchFamily="49" charset="0"/>
              </a:rPr>
              <a:t> IN NUMBER);</a:t>
            </a:r>
          </a:p>
          <a:p>
            <a:pPr>
              <a:lnSpc>
                <a:spcPct val="80000"/>
              </a:lnSpc>
              <a:spcBef>
                <a:spcPts val="300"/>
              </a:spcBef>
              <a:buNone/>
            </a:pPr>
            <a:r>
              <a:rPr lang="en-GB" altLang="de-DE" dirty="0">
                <a:latin typeface="Courier New" panose="02070309020205020404" pitchFamily="49" charset="0"/>
              </a:rPr>
              <a:t>END </a:t>
            </a:r>
            <a:r>
              <a:rPr lang="en-GB" altLang="de-DE" dirty="0" err="1">
                <a:latin typeface="Courier New" panose="02070309020205020404" pitchFamily="49" charset="0"/>
              </a:rPr>
              <a:t>comm_package</a:t>
            </a:r>
            <a:r>
              <a:rPr lang="en-GB" altLang="de-DE" dirty="0">
                <a:latin typeface="Courier New" panose="02070309020205020404" pitchFamily="49" charset="0"/>
              </a:rPr>
              <a:t>;</a:t>
            </a:r>
          </a:p>
          <a:p>
            <a:pPr>
              <a:lnSpc>
                <a:spcPct val="80000"/>
              </a:lnSpc>
              <a:spcBef>
                <a:spcPts val="300"/>
              </a:spcBef>
              <a:buNone/>
            </a:pPr>
            <a:endParaRPr lang="en-GB" altLang="de-DE" u="sng" dirty="0">
              <a:latin typeface="Courier New" panose="02070309020205020404" pitchFamily="49" charset="0"/>
            </a:endParaRPr>
          </a:p>
          <a:p>
            <a:pPr>
              <a:lnSpc>
                <a:spcPct val="80000"/>
              </a:lnSpc>
              <a:spcBef>
                <a:spcPts val="300"/>
              </a:spcBef>
              <a:buNone/>
            </a:pPr>
            <a:endParaRPr lang="en-GB" altLang="de-DE" u="sng" dirty="0">
              <a:latin typeface="Courier New" panose="02070309020205020404" pitchFamily="49" charset="0"/>
            </a:endParaRPr>
          </a:p>
          <a:p>
            <a:pPr>
              <a:lnSpc>
                <a:spcPct val="80000"/>
              </a:lnSpc>
              <a:spcBef>
                <a:spcPts val="300"/>
              </a:spcBef>
              <a:buNone/>
            </a:pPr>
            <a:r>
              <a:rPr lang="en-GB" altLang="de-DE" dirty="0">
                <a:latin typeface="Courier New" panose="02070309020205020404" pitchFamily="49" charset="0"/>
              </a:rPr>
              <a:t>CREATE OR REPLACE PACKAGE BODY </a:t>
            </a:r>
            <a:r>
              <a:rPr lang="en-GB" altLang="de-DE" dirty="0" err="1">
                <a:latin typeface="Courier New" panose="02070309020205020404" pitchFamily="49" charset="0"/>
              </a:rPr>
              <a:t>comm_package</a:t>
            </a:r>
            <a:r>
              <a:rPr lang="en-GB" altLang="de-DE" dirty="0">
                <a:latin typeface="Courier New" panose="02070309020205020404" pitchFamily="49" charset="0"/>
              </a:rPr>
              <a:t> </a:t>
            </a:r>
          </a:p>
          <a:p>
            <a:pPr>
              <a:lnSpc>
                <a:spcPct val="80000"/>
              </a:lnSpc>
              <a:spcBef>
                <a:spcPts val="300"/>
              </a:spcBef>
              <a:buNone/>
            </a:pPr>
            <a:r>
              <a:rPr lang="en-GB" altLang="de-DE" dirty="0">
                <a:latin typeface="Courier New" panose="02070309020205020404" pitchFamily="49" charset="0"/>
              </a:rPr>
              <a:t>IS</a:t>
            </a:r>
          </a:p>
          <a:p>
            <a:pPr>
              <a:lnSpc>
                <a:spcPct val="80000"/>
              </a:lnSpc>
              <a:spcBef>
                <a:spcPts val="300"/>
              </a:spcBef>
              <a:buNone/>
            </a:pPr>
            <a:r>
              <a:rPr lang="en-GB" altLang="de-DE" dirty="0">
                <a:latin typeface="Courier New" panose="02070309020205020404" pitchFamily="49" charset="0"/>
              </a:rPr>
              <a:t>FUNCTION </a:t>
            </a:r>
            <a:r>
              <a:rPr lang="en-GB" altLang="de-DE" dirty="0" err="1">
                <a:latin typeface="Courier New" panose="02070309020205020404" pitchFamily="49" charset="0"/>
              </a:rPr>
              <a:t>validate_comm</a:t>
            </a:r>
            <a:r>
              <a:rPr lang="en-GB" altLang="de-DE" dirty="0">
                <a:latin typeface="Courier New" panose="02070309020205020404" pitchFamily="49" charset="0"/>
              </a:rPr>
              <a:t>(</a:t>
            </a:r>
            <a:r>
              <a:rPr lang="en-GB" altLang="de-DE" dirty="0" err="1">
                <a:latin typeface="Courier New" panose="02070309020205020404" pitchFamily="49" charset="0"/>
              </a:rPr>
              <a:t>v_comm</a:t>
            </a:r>
            <a:r>
              <a:rPr lang="en-GB" altLang="de-DE" dirty="0">
                <a:latin typeface="Courier New" panose="02070309020205020404" pitchFamily="49" charset="0"/>
              </a:rPr>
              <a:t> IN NUMBER) RETURN BOOLEAN IS </a:t>
            </a:r>
          </a:p>
          <a:p>
            <a:pPr>
              <a:lnSpc>
                <a:spcPct val="80000"/>
              </a:lnSpc>
              <a:spcBef>
                <a:spcPts val="300"/>
              </a:spcBef>
              <a:buNone/>
            </a:pPr>
            <a:r>
              <a:rPr lang="en-GB" altLang="de-DE" dirty="0">
                <a:latin typeface="Courier New" panose="02070309020205020404" pitchFamily="49" charset="0"/>
              </a:rPr>
              <a:t>      </a:t>
            </a:r>
            <a:r>
              <a:rPr lang="en-GB" altLang="de-DE" dirty="0" err="1">
                <a:latin typeface="Courier New" panose="02070309020205020404" pitchFamily="49" charset="0"/>
              </a:rPr>
              <a:t>v_max_comm</a:t>
            </a:r>
            <a:r>
              <a:rPr lang="en-GB" altLang="de-DE" dirty="0">
                <a:latin typeface="Courier New" panose="02070309020205020404" pitchFamily="49" charset="0"/>
              </a:rPr>
              <a:t> NUMBER;</a:t>
            </a:r>
          </a:p>
          <a:p>
            <a:pPr>
              <a:lnSpc>
                <a:spcPct val="80000"/>
              </a:lnSpc>
              <a:spcBef>
                <a:spcPts val="300"/>
              </a:spcBef>
              <a:buNone/>
            </a:pPr>
            <a:r>
              <a:rPr lang="en-GB" altLang="de-DE" dirty="0">
                <a:latin typeface="Courier New" panose="02070309020205020404" pitchFamily="49" charset="0"/>
              </a:rPr>
              <a:t>   BEGIN</a:t>
            </a:r>
          </a:p>
          <a:p>
            <a:pPr>
              <a:lnSpc>
                <a:spcPct val="80000"/>
              </a:lnSpc>
              <a:spcBef>
                <a:spcPts val="300"/>
              </a:spcBef>
              <a:buNone/>
            </a:pPr>
            <a:r>
              <a:rPr lang="en-GB" altLang="de-DE" dirty="0">
                <a:latin typeface="Courier New" panose="02070309020205020404" pitchFamily="49" charset="0"/>
              </a:rPr>
              <a:t>      SELECT MAX(comm) INTO </a:t>
            </a:r>
            <a:r>
              <a:rPr lang="en-GB" altLang="de-DE" dirty="0" err="1">
                <a:latin typeface="Courier New" panose="02070309020205020404" pitchFamily="49" charset="0"/>
              </a:rPr>
              <a:t>v_max_comm</a:t>
            </a:r>
            <a:r>
              <a:rPr lang="en-GB" altLang="de-DE" dirty="0">
                <a:latin typeface="Courier New" panose="02070309020205020404" pitchFamily="49" charset="0"/>
              </a:rPr>
              <a:t> FROM emp;</a:t>
            </a:r>
          </a:p>
          <a:p>
            <a:pPr>
              <a:lnSpc>
                <a:spcPct val="80000"/>
              </a:lnSpc>
              <a:spcBef>
                <a:spcPts val="300"/>
              </a:spcBef>
              <a:buNone/>
            </a:pPr>
            <a:r>
              <a:rPr lang="en-GB" altLang="de-DE" dirty="0">
                <a:latin typeface="Courier New" panose="02070309020205020404" pitchFamily="49" charset="0"/>
              </a:rPr>
              <a:t>      IF </a:t>
            </a:r>
            <a:r>
              <a:rPr lang="en-GB" altLang="de-DE" dirty="0" err="1">
                <a:latin typeface="Courier New" panose="02070309020205020404" pitchFamily="49" charset="0"/>
              </a:rPr>
              <a:t>v_comm</a:t>
            </a:r>
            <a:r>
              <a:rPr lang="en-GB" altLang="de-DE" dirty="0">
                <a:latin typeface="Courier New" panose="02070309020205020404" pitchFamily="49" charset="0"/>
              </a:rPr>
              <a:t> &gt; </a:t>
            </a:r>
            <a:r>
              <a:rPr lang="en-GB" altLang="de-DE" dirty="0" err="1">
                <a:latin typeface="Courier New" panose="02070309020205020404" pitchFamily="49" charset="0"/>
              </a:rPr>
              <a:t>v_max_comm</a:t>
            </a:r>
            <a:r>
              <a:rPr lang="en-GB" altLang="de-DE" dirty="0">
                <a:latin typeface="Courier New" panose="02070309020205020404" pitchFamily="49" charset="0"/>
              </a:rPr>
              <a:t> THEN RETURN(FALSE);</a:t>
            </a:r>
          </a:p>
          <a:p>
            <a:pPr>
              <a:lnSpc>
                <a:spcPct val="80000"/>
              </a:lnSpc>
              <a:spcBef>
                <a:spcPts val="300"/>
              </a:spcBef>
              <a:buNone/>
            </a:pPr>
            <a:r>
              <a:rPr lang="en-GB" altLang="de-DE" dirty="0">
                <a:latin typeface="Courier New" panose="02070309020205020404" pitchFamily="49" charset="0"/>
              </a:rPr>
              <a:t>      ELSE RETURN(TRUE);</a:t>
            </a:r>
          </a:p>
          <a:p>
            <a:pPr>
              <a:lnSpc>
                <a:spcPct val="80000"/>
              </a:lnSpc>
              <a:spcBef>
                <a:spcPts val="300"/>
              </a:spcBef>
              <a:buNone/>
            </a:pPr>
            <a:r>
              <a:rPr lang="en-GB" altLang="de-DE" dirty="0">
                <a:latin typeface="Courier New" panose="02070309020205020404" pitchFamily="49" charset="0"/>
              </a:rPr>
              <a:t>      END IF;</a:t>
            </a:r>
          </a:p>
          <a:p>
            <a:pPr>
              <a:lnSpc>
                <a:spcPct val="80000"/>
              </a:lnSpc>
              <a:spcBef>
                <a:spcPts val="300"/>
              </a:spcBef>
              <a:buNone/>
            </a:pPr>
            <a:r>
              <a:rPr lang="en-GB" altLang="de-DE" dirty="0">
                <a:latin typeface="Courier New" panose="02070309020205020404" pitchFamily="49" charset="0"/>
              </a:rPr>
              <a:t>   END </a:t>
            </a:r>
            <a:r>
              <a:rPr lang="en-GB" altLang="de-DE" dirty="0" err="1">
                <a:latin typeface="Courier New" panose="02070309020205020404" pitchFamily="49" charset="0"/>
              </a:rPr>
              <a:t>validat_comm</a:t>
            </a:r>
            <a:r>
              <a:rPr lang="en-GB" altLang="de-DE" dirty="0">
                <a:latin typeface="Courier New" panose="02070309020205020404" pitchFamily="49" charset="0"/>
              </a:rPr>
              <a:t>;</a:t>
            </a:r>
          </a:p>
          <a:p>
            <a:pPr>
              <a:lnSpc>
                <a:spcPct val="80000"/>
              </a:lnSpc>
              <a:spcBef>
                <a:spcPts val="300"/>
              </a:spcBef>
              <a:buNone/>
            </a:pPr>
            <a:endParaRPr lang="en-GB" altLang="de-DE" dirty="0">
              <a:latin typeface="Courier New" panose="02070309020205020404" pitchFamily="49" charset="0"/>
            </a:endParaRPr>
          </a:p>
          <a:p>
            <a:pPr>
              <a:lnSpc>
                <a:spcPct val="80000"/>
              </a:lnSpc>
              <a:spcBef>
                <a:spcPts val="300"/>
              </a:spcBef>
              <a:buNone/>
            </a:pPr>
            <a:r>
              <a:rPr lang="en-GB" altLang="de-DE" dirty="0">
                <a:latin typeface="Courier New" panose="02070309020205020404" pitchFamily="49" charset="0"/>
              </a:rPr>
              <a:t>PROCEDURE </a:t>
            </a:r>
            <a:r>
              <a:rPr lang="en-GB" altLang="de-DE" dirty="0" err="1">
                <a:latin typeface="Courier New" panose="02070309020205020404" pitchFamily="49" charset="0"/>
              </a:rPr>
              <a:t>reset_comm</a:t>
            </a:r>
            <a:r>
              <a:rPr lang="en-GB" altLang="de-DE" dirty="0">
                <a:latin typeface="Courier New" panose="02070309020205020404" pitchFamily="49" charset="0"/>
              </a:rPr>
              <a:t> (</a:t>
            </a:r>
            <a:r>
              <a:rPr lang="en-GB" altLang="de-DE" dirty="0" err="1">
                <a:latin typeface="Courier New" panose="02070309020205020404" pitchFamily="49" charset="0"/>
              </a:rPr>
              <a:t>v_comm</a:t>
            </a:r>
            <a:r>
              <a:rPr lang="en-GB" altLang="de-DE" dirty="0">
                <a:latin typeface="Courier New" panose="02070309020205020404" pitchFamily="49" charset="0"/>
              </a:rPr>
              <a:t> IN NUMBER) IS</a:t>
            </a:r>
          </a:p>
          <a:p>
            <a:pPr>
              <a:lnSpc>
                <a:spcPct val="80000"/>
              </a:lnSpc>
              <a:spcBef>
                <a:spcPts val="300"/>
              </a:spcBef>
              <a:buNone/>
            </a:pPr>
            <a:r>
              <a:rPr lang="en-GB" altLang="de-DE" dirty="0">
                <a:latin typeface="Courier New" panose="02070309020205020404" pitchFamily="49" charset="0"/>
              </a:rPr>
              <a:t>      </a:t>
            </a:r>
            <a:r>
              <a:rPr lang="en-GB" altLang="de-DE" dirty="0" err="1">
                <a:latin typeface="Courier New" panose="02070309020205020404" pitchFamily="49" charset="0"/>
              </a:rPr>
              <a:t>v_valid</a:t>
            </a:r>
            <a:r>
              <a:rPr lang="en-GB" altLang="de-DE" dirty="0">
                <a:latin typeface="Courier New" panose="02070309020205020404" pitchFamily="49" charset="0"/>
              </a:rPr>
              <a:t> BOOLEAN;</a:t>
            </a:r>
          </a:p>
          <a:p>
            <a:pPr>
              <a:lnSpc>
                <a:spcPct val="80000"/>
              </a:lnSpc>
              <a:spcBef>
                <a:spcPts val="300"/>
              </a:spcBef>
              <a:buNone/>
            </a:pPr>
            <a:r>
              <a:rPr lang="en-GB" altLang="de-DE" dirty="0">
                <a:latin typeface="Courier New" panose="02070309020205020404" pitchFamily="49" charset="0"/>
              </a:rPr>
              <a:t>   BEGIN</a:t>
            </a:r>
          </a:p>
          <a:p>
            <a:pPr>
              <a:lnSpc>
                <a:spcPct val="80000"/>
              </a:lnSpc>
              <a:spcBef>
                <a:spcPts val="300"/>
              </a:spcBef>
              <a:buNone/>
            </a:pPr>
            <a:r>
              <a:rPr lang="en-GB" altLang="de-DE" dirty="0">
                <a:latin typeface="Courier New" panose="02070309020205020404" pitchFamily="49" charset="0"/>
              </a:rPr>
              <a:t>      </a:t>
            </a:r>
            <a:r>
              <a:rPr lang="en-GB" altLang="de-DE" dirty="0" err="1">
                <a:latin typeface="Courier New" panose="02070309020205020404" pitchFamily="49" charset="0"/>
              </a:rPr>
              <a:t>v_valid</a:t>
            </a:r>
            <a:r>
              <a:rPr lang="en-GB" altLang="de-DE" dirty="0">
                <a:latin typeface="Courier New" panose="02070309020205020404" pitchFamily="49" charset="0"/>
              </a:rPr>
              <a:t> := </a:t>
            </a:r>
            <a:r>
              <a:rPr lang="en-GB" altLang="de-DE" dirty="0" err="1">
                <a:latin typeface="Courier New" panose="02070309020205020404" pitchFamily="49" charset="0"/>
              </a:rPr>
              <a:t>validate_comm</a:t>
            </a:r>
            <a:r>
              <a:rPr lang="en-GB" altLang="de-DE" dirty="0">
                <a:latin typeface="Courier New" panose="02070309020205020404" pitchFamily="49" charset="0"/>
              </a:rPr>
              <a:t>(</a:t>
            </a:r>
            <a:r>
              <a:rPr lang="en-GB" altLang="de-DE" dirty="0" err="1">
                <a:latin typeface="Courier New" panose="02070309020205020404" pitchFamily="49" charset="0"/>
              </a:rPr>
              <a:t>v_comm</a:t>
            </a:r>
            <a:r>
              <a:rPr lang="en-GB" altLang="de-DE" dirty="0">
                <a:latin typeface="Courier New" panose="02070309020205020404" pitchFamily="49" charset="0"/>
              </a:rPr>
              <a:t>);</a:t>
            </a:r>
          </a:p>
          <a:p>
            <a:pPr>
              <a:lnSpc>
                <a:spcPct val="80000"/>
              </a:lnSpc>
              <a:spcBef>
                <a:spcPts val="300"/>
              </a:spcBef>
              <a:buNone/>
            </a:pPr>
            <a:r>
              <a:rPr lang="en-GB" altLang="de-DE" dirty="0">
                <a:latin typeface="Courier New" panose="02070309020205020404" pitchFamily="49" charset="0"/>
              </a:rPr>
              <a:t>      IF </a:t>
            </a:r>
            <a:r>
              <a:rPr lang="en-GB" altLang="de-DE" dirty="0" err="1">
                <a:latin typeface="Courier New" panose="02070309020205020404" pitchFamily="49" charset="0"/>
              </a:rPr>
              <a:t>v_valid</a:t>
            </a:r>
            <a:r>
              <a:rPr lang="en-GB" altLang="de-DE" dirty="0">
                <a:latin typeface="Courier New" panose="02070309020205020404" pitchFamily="49" charset="0"/>
              </a:rPr>
              <a:t> = TRUE THEN </a:t>
            </a:r>
            <a:r>
              <a:rPr lang="en-GB" altLang="de-DE" dirty="0" err="1">
                <a:latin typeface="Courier New" panose="02070309020205020404" pitchFamily="49" charset="0"/>
              </a:rPr>
              <a:t>g_comm</a:t>
            </a:r>
            <a:r>
              <a:rPr lang="en-GB" altLang="de-DE" dirty="0">
                <a:latin typeface="Courier New" panose="02070309020205020404" pitchFamily="49" charset="0"/>
              </a:rPr>
              <a:t> := </a:t>
            </a:r>
            <a:r>
              <a:rPr lang="en-GB" altLang="de-DE" dirty="0" err="1">
                <a:latin typeface="Courier New" panose="02070309020205020404" pitchFamily="49" charset="0"/>
              </a:rPr>
              <a:t>v_comm</a:t>
            </a:r>
            <a:r>
              <a:rPr lang="en-GB" altLang="de-DE" dirty="0">
                <a:latin typeface="Courier New" panose="02070309020205020404" pitchFamily="49" charset="0"/>
              </a:rPr>
              <a:t>;</a:t>
            </a:r>
          </a:p>
          <a:p>
            <a:pPr>
              <a:lnSpc>
                <a:spcPct val="80000"/>
              </a:lnSpc>
              <a:spcBef>
                <a:spcPts val="300"/>
              </a:spcBef>
              <a:buNone/>
            </a:pPr>
            <a:r>
              <a:rPr lang="en-GB" altLang="de-DE" dirty="0">
                <a:latin typeface="Courier New" panose="02070309020205020404" pitchFamily="49" charset="0"/>
              </a:rPr>
              <a:t>      ELSE RAISE_APPLICATION_ERROR(-20210,'Invalid commission');</a:t>
            </a:r>
          </a:p>
          <a:p>
            <a:pPr>
              <a:lnSpc>
                <a:spcPct val="80000"/>
              </a:lnSpc>
              <a:spcBef>
                <a:spcPts val="300"/>
              </a:spcBef>
              <a:buNone/>
            </a:pPr>
            <a:r>
              <a:rPr lang="en-GB" altLang="de-DE" dirty="0">
                <a:latin typeface="Courier New" panose="02070309020205020404" pitchFamily="49" charset="0"/>
              </a:rPr>
              <a:t>      END IF;</a:t>
            </a:r>
          </a:p>
          <a:p>
            <a:pPr>
              <a:lnSpc>
                <a:spcPct val="80000"/>
              </a:lnSpc>
              <a:spcBef>
                <a:spcPts val="300"/>
              </a:spcBef>
              <a:buNone/>
            </a:pPr>
            <a:r>
              <a:rPr lang="en-GB" altLang="de-DE" dirty="0">
                <a:latin typeface="Courier New" panose="02070309020205020404" pitchFamily="49" charset="0"/>
              </a:rPr>
              <a:t>   END </a:t>
            </a:r>
            <a:r>
              <a:rPr lang="en-GB" altLang="de-DE" dirty="0" err="1">
                <a:latin typeface="Courier New" panose="02070309020205020404" pitchFamily="49" charset="0"/>
              </a:rPr>
              <a:t>reset_comm</a:t>
            </a:r>
            <a:r>
              <a:rPr lang="en-GB" altLang="de-DE" dirty="0">
                <a:latin typeface="Courier New" panose="02070309020205020404" pitchFamily="49" charset="0"/>
              </a:rPr>
              <a:t>;</a:t>
            </a:r>
          </a:p>
          <a:p>
            <a:pPr>
              <a:lnSpc>
                <a:spcPct val="80000"/>
              </a:lnSpc>
              <a:spcBef>
                <a:spcPts val="300"/>
              </a:spcBef>
              <a:buNone/>
            </a:pPr>
            <a:r>
              <a:rPr lang="en-GB" altLang="de-DE" dirty="0">
                <a:latin typeface="Courier New" panose="02070309020205020404" pitchFamily="49" charset="0"/>
              </a:rPr>
              <a:t>END </a:t>
            </a:r>
            <a:r>
              <a:rPr lang="en-GB" altLang="de-DE" dirty="0" err="1">
                <a:latin typeface="Courier New" panose="02070309020205020404" pitchFamily="49" charset="0"/>
              </a:rPr>
              <a:t>comm_package</a:t>
            </a:r>
            <a:r>
              <a:rPr lang="en-GB" altLang="de-DE" dirty="0">
                <a:latin typeface="Courier New" panose="02070309020205020404" pitchFamily="49" charset="0"/>
              </a:rPr>
              <a:t>;</a:t>
            </a:r>
          </a:p>
          <a:p>
            <a:endParaRPr lang="de-AT" dirty="0"/>
          </a:p>
        </p:txBody>
      </p:sp>
      <p:sp>
        <p:nvSpPr>
          <p:cNvPr id="4" name="Fußzeilenplatzhalter 3">
            <a:extLst>
              <a:ext uri="{FF2B5EF4-FFF2-40B4-BE49-F238E27FC236}">
                <a16:creationId xmlns:a16="http://schemas.microsoft.com/office/drawing/2014/main" id="{3C56E001-02A0-4010-AC25-B825224024B1}"/>
              </a:ext>
            </a:extLst>
          </p:cNvPr>
          <p:cNvSpPr>
            <a:spLocks noGrp="1"/>
          </p:cNvSpPr>
          <p:nvPr>
            <p:ph type="ftr" sz="quarter" idx="11"/>
          </p:nvPr>
        </p:nvSpPr>
        <p:spPr>
          <a:xfrm>
            <a:off x="308811" y="6356349"/>
            <a:ext cx="1507958" cy="365125"/>
          </a:xfrm>
        </p:spPr>
        <p:txBody>
          <a:bodyPr/>
          <a:lstStyle/>
          <a:p>
            <a:r>
              <a:rPr lang="de-AT" sz="1400"/>
              <a:t>PL/SQL</a:t>
            </a:r>
          </a:p>
        </p:txBody>
      </p:sp>
      <p:sp>
        <p:nvSpPr>
          <p:cNvPr id="5" name="Foliennummernplatzhalter 4">
            <a:extLst>
              <a:ext uri="{FF2B5EF4-FFF2-40B4-BE49-F238E27FC236}">
                <a16:creationId xmlns:a16="http://schemas.microsoft.com/office/drawing/2014/main" id="{DD8BCE4F-64B0-4F2C-9965-87B85C084C22}"/>
              </a:ext>
            </a:extLst>
          </p:cNvPr>
          <p:cNvSpPr>
            <a:spLocks noGrp="1"/>
          </p:cNvSpPr>
          <p:nvPr>
            <p:ph type="sldNum" sz="quarter" idx="12"/>
          </p:nvPr>
        </p:nvSpPr>
        <p:spPr/>
        <p:txBody>
          <a:bodyPr/>
          <a:lstStyle/>
          <a:p>
            <a:r>
              <a:rPr lang="de-AT" sz="1400" dirty="0"/>
              <a:t>18</a:t>
            </a:r>
          </a:p>
        </p:txBody>
      </p:sp>
      <p:pic>
        <p:nvPicPr>
          <p:cNvPr id="6" name="Grafik 5" descr="Ein Bild, das Zeichnung enthält.&#10;&#10;Automatisch generierte Beschreibung">
            <a:extLst>
              <a:ext uri="{FF2B5EF4-FFF2-40B4-BE49-F238E27FC236}">
                <a16:creationId xmlns:a16="http://schemas.microsoft.com/office/drawing/2014/main" id="{8840DA39-1655-4450-8E7C-F1124EEB9B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3676" y="4578350"/>
            <a:ext cx="2143125" cy="2143125"/>
          </a:xfrm>
          <a:prstGeom prst="rect">
            <a:avLst/>
          </a:prstGeom>
        </p:spPr>
      </p:pic>
    </p:spTree>
    <p:extLst>
      <p:ext uri="{BB962C8B-B14F-4D97-AF65-F5344CB8AC3E}">
        <p14:creationId xmlns:p14="http://schemas.microsoft.com/office/powerpoint/2010/main" val="844722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3C5B77AC-91CD-4E7C-BEDD-8DA474E56462}"/>
              </a:ext>
            </a:extLst>
          </p:cNvPr>
          <p:cNvSpPr>
            <a:spLocks noGrp="1"/>
          </p:cNvSpPr>
          <p:nvPr>
            <p:ph idx="1"/>
          </p:nvPr>
        </p:nvSpPr>
        <p:spPr>
          <a:xfrm>
            <a:off x="838200" y="836060"/>
            <a:ext cx="10515600" cy="5885415"/>
          </a:xfrm>
        </p:spPr>
        <p:txBody>
          <a:bodyPr>
            <a:normAutofit/>
          </a:bodyPr>
          <a:lstStyle/>
          <a:p>
            <a:pPr>
              <a:lnSpc>
                <a:spcPct val="100000"/>
              </a:lnSpc>
              <a:spcBef>
                <a:spcPts val="350"/>
              </a:spcBef>
            </a:pPr>
            <a:r>
              <a:rPr lang="de-DE" altLang="de-DE" b="1" dirty="0"/>
              <a:t>interne Ausnahmebedingung</a:t>
            </a:r>
            <a:br>
              <a:rPr lang="de-DE" altLang="de-DE" b="1" dirty="0"/>
            </a:br>
            <a:r>
              <a:rPr lang="de-DE" altLang="de-DE" sz="2600" dirty="0"/>
              <a:t>beispielsweise eine Division durch 0 – sie werden vom System standardmäßig geprüft.</a:t>
            </a:r>
          </a:p>
          <a:p>
            <a:pPr marL="0" indent="0">
              <a:lnSpc>
                <a:spcPct val="80000"/>
              </a:lnSpc>
              <a:spcBef>
                <a:spcPts val="350"/>
              </a:spcBef>
              <a:buNone/>
            </a:pPr>
            <a:endParaRPr lang="de-DE" altLang="de-DE" sz="2300" dirty="0"/>
          </a:p>
          <a:p>
            <a:pPr>
              <a:lnSpc>
                <a:spcPct val="120000"/>
              </a:lnSpc>
              <a:spcBef>
                <a:spcPts val="350"/>
              </a:spcBef>
            </a:pPr>
            <a:r>
              <a:rPr lang="de-DE" altLang="de-DE" b="1" dirty="0"/>
              <a:t>benutzerdefinierte Ausnahmebedingungen</a:t>
            </a:r>
            <a:br>
              <a:rPr lang="de-DE" altLang="de-DE" b="1" dirty="0"/>
            </a:br>
            <a:r>
              <a:rPr lang="de-DE" altLang="de-DE" sz="2600" dirty="0"/>
              <a:t>wenn ein Fehler auftritt, wird die Ausnahmebedingung aktiviert. Die normale Exekution der Applikation wird beendet und die Kontrolle wird an den </a:t>
            </a:r>
            <a:r>
              <a:rPr lang="de-DE" altLang="de-DE" sz="2600" dirty="0" err="1"/>
              <a:t>Exception</a:t>
            </a:r>
            <a:r>
              <a:rPr lang="de-DE" altLang="de-DE" sz="2600" dirty="0"/>
              <a:t> Handler, der die Ausnahmebedingung bearbeitet, übergeben. Sie müssen explizit durch das RAISE Statement aktiviert werden.</a:t>
            </a:r>
          </a:p>
          <a:p>
            <a:endParaRPr lang="de-AT" dirty="0"/>
          </a:p>
        </p:txBody>
      </p:sp>
      <p:sp>
        <p:nvSpPr>
          <p:cNvPr id="4" name="Fußzeilenplatzhalter 3">
            <a:extLst>
              <a:ext uri="{FF2B5EF4-FFF2-40B4-BE49-F238E27FC236}">
                <a16:creationId xmlns:a16="http://schemas.microsoft.com/office/drawing/2014/main" id="{5326B54D-ED11-4C50-880E-0CADB947F93C}"/>
              </a:ext>
            </a:extLst>
          </p:cNvPr>
          <p:cNvSpPr>
            <a:spLocks noGrp="1"/>
          </p:cNvSpPr>
          <p:nvPr>
            <p:ph type="ftr" sz="quarter" idx="11"/>
          </p:nvPr>
        </p:nvSpPr>
        <p:spPr>
          <a:xfrm>
            <a:off x="838200" y="6356350"/>
            <a:ext cx="1401417" cy="365125"/>
          </a:xfrm>
        </p:spPr>
        <p:txBody>
          <a:bodyPr/>
          <a:lstStyle/>
          <a:p>
            <a:r>
              <a:rPr lang="de-AT" sz="1400" dirty="0"/>
              <a:t>PL/SQL</a:t>
            </a:r>
          </a:p>
        </p:txBody>
      </p:sp>
      <p:sp>
        <p:nvSpPr>
          <p:cNvPr id="5" name="Foliennummernplatzhalter 4">
            <a:extLst>
              <a:ext uri="{FF2B5EF4-FFF2-40B4-BE49-F238E27FC236}">
                <a16:creationId xmlns:a16="http://schemas.microsoft.com/office/drawing/2014/main" id="{E64C5224-9C72-4431-B70E-58D475915373}"/>
              </a:ext>
            </a:extLst>
          </p:cNvPr>
          <p:cNvSpPr>
            <a:spLocks noGrp="1"/>
          </p:cNvSpPr>
          <p:nvPr>
            <p:ph type="sldNum" sz="quarter" idx="12"/>
          </p:nvPr>
        </p:nvSpPr>
        <p:spPr/>
        <p:txBody>
          <a:bodyPr/>
          <a:lstStyle/>
          <a:p>
            <a:r>
              <a:rPr lang="de-AT" sz="1400" dirty="0"/>
              <a:t>1</a:t>
            </a:r>
          </a:p>
        </p:txBody>
      </p:sp>
      <p:pic>
        <p:nvPicPr>
          <p:cNvPr id="6" name="Grafik 5" descr="Ein Bild, das Zeichnung enthält.&#10;&#10;Automatisch generierte Beschreibung">
            <a:extLst>
              <a:ext uri="{FF2B5EF4-FFF2-40B4-BE49-F238E27FC236}">
                <a16:creationId xmlns:a16="http://schemas.microsoft.com/office/drawing/2014/main" id="{17C0B6A7-EFA4-4684-8327-A0756021C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144231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65FA11-E8D4-4B36-8E08-CE19093029B0}"/>
              </a:ext>
            </a:extLst>
          </p:cNvPr>
          <p:cNvSpPr>
            <a:spLocks noGrp="1"/>
          </p:cNvSpPr>
          <p:nvPr>
            <p:ph type="title"/>
          </p:nvPr>
        </p:nvSpPr>
        <p:spPr>
          <a:xfrm>
            <a:off x="838200" y="365125"/>
            <a:ext cx="10515600" cy="1325563"/>
          </a:xfrm>
        </p:spPr>
        <p:txBody>
          <a:bodyPr/>
          <a:lstStyle/>
          <a:p>
            <a:r>
              <a:rPr lang="de-AT" b="1" dirty="0" err="1"/>
              <a:t>Referenzierung</a:t>
            </a:r>
            <a:r>
              <a:rPr lang="de-AT" dirty="0"/>
              <a:t> </a:t>
            </a:r>
          </a:p>
        </p:txBody>
      </p:sp>
      <p:sp>
        <p:nvSpPr>
          <p:cNvPr id="3" name="Inhaltsplatzhalter 2">
            <a:extLst>
              <a:ext uri="{FF2B5EF4-FFF2-40B4-BE49-F238E27FC236}">
                <a16:creationId xmlns:a16="http://schemas.microsoft.com/office/drawing/2014/main" id="{8119FB35-E2EE-4BD3-82B6-D438D9BB2699}"/>
              </a:ext>
            </a:extLst>
          </p:cNvPr>
          <p:cNvSpPr>
            <a:spLocks noGrp="1"/>
          </p:cNvSpPr>
          <p:nvPr>
            <p:ph idx="1"/>
          </p:nvPr>
        </p:nvSpPr>
        <p:spPr>
          <a:xfrm>
            <a:off x="838200" y="1825625"/>
            <a:ext cx="10515600" cy="4351338"/>
          </a:xfrm>
        </p:spPr>
        <p:txBody>
          <a:bodyPr/>
          <a:lstStyle/>
          <a:p>
            <a:pPr>
              <a:buNone/>
            </a:pPr>
            <a:endParaRPr lang="en-GB" altLang="de-DE" b="1" dirty="0"/>
          </a:p>
          <a:p>
            <a:r>
              <a:rPr lang="en-GB" altLang="de-DE" dirty="0" err="1"/>
              <a:t>Referenzierung</a:t>
            </a:r>
            <a:r>
              <a:rPr lang="en-GB" altLang="de-DE" dirty="0"/>
              <a:t> </a:t>
            </a:r>
            <a:r>
              <a:rPr lang="en-GB" altLang="de-DE" dirty="0" err="1"/>
              <a:t>einer</a:t>
            </a:r>
            <a:r>
              <a:rPr lang="en-GB" altLang="de-DE" dirty="0"/>
              <a:t> </a:t>
            </a:r>
            <a:r>
              <a:rPr lang="en-GB" altLang="de-DE" dirty="0" err="1"/>
              <a:t>öffentlichen</a:t>
            </a:r>
            <a:r>
              <a:rPr lang="en-GB" altLang="de-DE" dirty="0"/>
              <a:t> </a:t>
            </a:r>
            <a:r>
              <a:rPr lang="en-GB" altLang="de-DE" dirty="0" err="1"/>
              <a:t>Variablen</a:t>
            </a:r>
            <a:endParaRPr lang="en-GB" altLang="de-DE" dirty="0"/>
          </a:p>
          <a:p>
            <a:pPr>
              <a:buNone/>
            </a:pPr>
            <a:r>
              <a:rPr lang="en-GB" altLang="de-DE" dirty="0" err="1"/>
              <a:t>comm_package.g_comm</a:t>
            </a:r>
            <a:r>
              <a:rPr lang="en-GB" altLang="de-DE" dirty="0"/>
              <a:t> := 5</a:t>
            </a:r>
          </a:p>
          <a:p>
            <a:pPr>
              <a:buNone/>
            </a:pPr>
            <a:endParaRPr lang="en-GB" altLang="de-DE" dirty="0"/>
          </a:p>
          <a:p>
            <a:r>
              <a:rPr lang="en-GB" altLang="de-DE" dirty="0" err="1"/>
              <a:t>Referenzierung</a:t>
            </a:r>
            <a:r>
              <a:rPr lang="en-GB" altLang="de-DE" dirty="0"/>
              <a:t> </a:t>
            </a:r>
            <a:r>
              <a:rPr lang="en-GB" altLang="de-DE" dirty="0" err="1"/>
              <a:t>einer</a:t>
            </a:r>
            <a:r>
              <a:rPr lang="en-GB" altLang="de-DE" dirty="0"/>
              <a:t> </a:t>
            </a:r>
            <a:r>
              <a:rPr lang="en-GB" altLang="de-DE" dirty="0" err="1"/>
              <a:t>öffentlichen</a:t>
            </a:r>
            <a:r>
              <a:rPr lang="en-GB" altLang="de-DE" dirty="0"/>
              <a:t> </a:t>
            </a:r>
            <a:r>
              <a:rPr lang="en-GB" altLang="de-DE" dirty="0" err="1"/>
              <a:t>Prozedur</a:t>
            </a:r>
            <a:endParaRPr lang="en-GB" altLang="de-DE" dirty="0"/>
          </a:p>
          <a:p>
            <a:pPr>
              <a:buNone/>
            </a:pPr>
            <a:r>
              <a:rPr lang="en-GB" altLang="de-DE" dirty="0" err="1"/>
              <a:t>comm_package.reset_comm</a:t>
            </a:r>
            <a:r>
              <a:rPr lang="en-GB" altLang="de-DE" dirty="0"/>
              <a:t>(8)</a:t>
            </a:r>
          </a:p>
          <a:p>
            <a:endParaRPr lang="de-AT" dirty="0"/>
          </a:p>
        </p:txBody>
      </p:sp>
      <p:sp>
        <p:nvSpPr>
          <p:cNvPr id="4" name="Fußzeilenplatzhalter 3">
            <a:extLst>
              <a:ext uri="{FF2B5EF4-FFF2-40B4-BE49-F238E27FC236}">
                <a16:creationId xmlns:a16="http://schemas.microsoft.com/office/drawing/2014/main" id="{70FBADDB-EC69-48D4-8AB7-1468F356FC82}"/>
              </a:ext>
            </a:extLst>
          </p:cNvPr>
          <p:cNvSpPr>
            <a:spLocks noGrp="1"/>
          </p:cNvSpPr>
          <p:nvPr>
            <p:ph type="ftr" sz="quarter" idx="11"/>
          </p:nvPr>
        </p:nvSpPr>
        <p:spPr>
          <a:xfrm>
            <a:off x="621631" y="6310312"/>
            <a:ext cx="1074821" cy="365125"/>
          </a:xfrm>
        </p:spPr>
        <p:txBody>
          <a:bodyPr/>
          <a:lstStyle/>
          <a:p>
            <a:r>
              <a:rPr lang="de-AT" sz="1400" dirty="0"/>
              <a:t>PL/SQL</a:t>
            </a:r>
          </a:p>
        </p:txBody>
      </p:sp>
      <p:sp>
        <p:nvSpPr>
          <p:cNvPr id="5" name="Foliennummernplatzhalter 4">
            <a:extLst>
              <a:ext uri="{FF2B5EF4-FFF2-40B4-BE49-F238E27FC236}">
                <a16:creationId xmlns:a16="http://schemas.microsoft.com/office/drawing/2014/main" id="{7C4EA14E-84EB-4F6F-83B3-EE3769B8B9DB}"/>
              </a:ext>
            </a:extLst>
          </p:cNvPr>
          <p:cNvSpPr>
            <a:spLocks noGrp="1"/>
          </p:cNvSpPr>
          <p:nvPr>
            <p:ph type="sldNum" sz="quarter" idx="12"/>
          </p:nvPr>
        </p:nvSpPr>
        <p:spPr>
          <a:xfrm>
            <a:off x="8610600" y="6356350"/>
            <a:ext cx="2743200" cy="365125"/>
          </a:xfrm>
        </p:spPr>
        <p:txBody>
          <a:bodyPr/>
          <a:lstStyle/>
          <a:p>
            <a:r>
              <a:rPr lang="de-AT" sz="1400" dirty="0"/>
              <a:t>19</a:t>
            </a:r>
          </a:p>
        </p:txBody>
      </p:sp>
      <p:pic>
        <p:nvPicPr>
          <p:cNvPr id="6" name="Grafik 5" descr="Ein Bild, das Zeichnung enthält.&#10;&#10;Automatisch generierte Beschreibung">
            <a:extLst>
              <a:ext uri="{FF2B5EF4-FFF2-40B4-BE49-F238E27FC236}">
                <a16:creationId xmlns:a16="http://schemas.microsoft.com/office/drawing/2014/main" id="{979E5673-4757-477C-ADE8-D417C09F0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3676" y="4578350"/>
            <a:ext cx="2143125" cy="2143125"/>
          </a:xfrm>
          <a:prstGeom prst="rect">
            <a:avLst/>
          </a:prstGeom>
        </p:spPr>
      </p:pic>
    </p:spTree>
    <p:extLst>
      <p:ext uri="{BB962C8B-B14F-4D97-AF65-F5344CB8AC3E}">
        <p14:creationId xmlns:p14="http://schemas.microsoft.com/office/powerpoint/2010/main" val="3397441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3E48BA-F72B-4E10-871A-D87D2679700E}"/>
              </a:ext>
            </a:extLst>
          </p:cNvPr>
          <p:cNvSpPr>
            <a:spLocks noGrp="1"/>
          </p:cNvSpPr>
          <p:nvPr>
            <p:ph type="title"/>
          </p:nvPr>
        </p:nvSpPr>
        <p:spPr/>
        <p:txBody>
          <a:bodyPr/>
          <a:lstStyle/>
          <a:p>
            <a:r>
              <a:rPr lang="de-AT" b="1" dirty="0" err="1"/>
              <a:t>Overloading</a:t>
            </a:r>
            <a:r>
              <a:rPr lang="de-AT" b="1" dirty="0"/>
              <a:t> Subprograms</a:t>
            </a:r>
          </a:p>
        </p:txBody>
      </p:sp>
      <p:sp>
        <p:nvSpPr>
          <p:cNvPr id="3" name="Inhaltsplatzhalter 2">
            <a:extLst>
              <a:ext uri="{FF2B5EF4-FFF2-40B4-BE49-F238E27FC236}">
                <a16:creationId xmlns:a16="http://schemas.microsoft.com/office/drawing/2014/main" id="{1FD7B76A-644E-4C7E-A57D-4B62C7282820}"/>
              </a:ext>
            </a:extLst>
          </p:cNvPr>
          <p:cNvSpPr>
            <a:spLocks noGrp="1"/>
          </p:cNvSpPr>
          <p:nvPr>
            <p:ph idx="1"/>
          </p:nvPr>
        </p:nvSpPr>
        <p:spPr>
          <a:xfrm>
            <a:off x="838200" y="1672892"/>
            <a:ext cx="10515600" cy="4351338"/>
          </a:xfrm>
        </p:spPr>
        <p:txBody>
          <a:bodyPr>
            <a:normAutofit fontScale="62500" lnSpcReduction="20000"/>
          </a:bodyPr>
          <a:lstStyle/>
          <a:p>
            <a:pPr>
              <a:spcBef>
                <a:spcPct val="0"/>
              </a:spcBef>
              <a:buNone/>
            </a:pPr>
            <a:r>
              <a:rPr lang="de-AT" altLang="de-DE" dirty="0">
                <a:latin typeface="Courier New" panose="02070309020205020404" pitchFamily="49" charset="0"/>
              </a:rPr>
              <a:t>DECLARE </a:t>
            </a:r>
          </a:p>
          <a:p>
            <a:pPr>
              <a:spcBef>
                <a:spcPct val="0"/>
              </a:spcBef>
              <a:buNone/>
            </a:pPr>
            <a:r>
              <a:rPr lang="de-AT" altLang="de-DE" dirty="0">
                <a:latin typeface="Courier New" panose="02070309020205020404" pitchFamily="49" charset="0"/>
              </a:rPr>
              <a:t>  TYPE </a:t>
            </a:r>
            <a:r>
              <a:rPr lang="de-AT" altLang="de-DE" dirty="0" err="1">
                <a:latin typeface="Courier New" panose="02070309020205020404" pitchFamily="49" charset="0"/>
              </a:rPr>
              <a:t>DateTabTyp</a:t>
            </a:r>
            <a:r>
              <a:rPr lang="de-AT" altLang="de-DE" dirty="0">
                <a:latin typeface="Courier New" panose="02070309020205020404" pitchFamily="49" charset="0"/>
              </a:rPr>
              <a:t> IS TABLE OF DATE INDEX BY BINARY_INTEGER; </a:t>
            </a:r>
          </a:p>
          <a:p>
            <a:pPr>
              <a:spcBef>
                <a:spcPct val="0"/>
              </a:spcBef>
              <a:buNone/>
            </a:pPr>
            <a:r>
              <a:rPr lang="de-AT" altLang="de-DE" dirty="0">
                <a:latin typeface="Courier New" panose="02070309020205020404" pitchFamily="49" charset="0"/>
              </a:rPr>
              <a:t>  TYPE </a:t>
            </a:r>
            <a:r>
              <a:rPr lang="de-AT" altLang="de-DE" dirty="0" err="1">
                <a:latin typeface="Courier New" panose="02070309020205020404" pitchFamily="49" charset="0"/>
              </a:rPr>
              <a:t>RealTabTyp</a:t>
            </a:r>
            <a:r>
              <a:rPr lang="de-AT" altLang="de-DE" dirty="0">
                <a:latin typeface="Courier New" panose="02070309020205020404" pitchFamily="49" charset="0"/>
              </a:rPr>
              <a:t> IS TABLE OF REAL INDEX BY BINARY_INTEGER; </a:t>
            </a:r>
          </a:p>
          <a:p>
            <a:pPr>
              <a:spcBef>
                <a:spcPct val="0"/>
              </a:spcBef>
              <a:buNone/>
            </a:pPr>
            <a:r>
              <a:rPr lang="de-AT" altLang="de-DE" dirty="0">
                <a:latin typeface="Courier New" panose="02070309020205020404" pitchFamily="49" charset="0"/>
              </a:rPr>
              <a:t>  </a:t>
            </a:r>
            <a:r>
              <a:rPr lang="de-AT" altLang="de-DE" dirty="0" err="1">
                <a:latin typeface="Courier New" panose="02070309020205020404" pitchFamily="49" charset="0"/>
              </a:rPr>
              <a:t>hiredate_tab</a:t>
            </a:r>
            <a:r>
              <a:rPr lang="de-AT" altLang="de-DE" dirty="0">
                <a:latin typeface="Courier New" panose="02070309020205020404" pitchFamily="49" charset="0"/>
              </a:rPr>
              <a:t> </a:t>
            </a:r>
            <a:r>
              <a:rPr lang="de-AT" altLang="de-DE" dirty="0" err="1">
                <a:latin typeface="Courier New" panose="02070309020205020404" pitchFamily="49" charset="0"/>
              </a:rPr>
              <a:t>DateTabTyp</a:t>
            </a:r>
            <a:r>
              <a:rPr lang="de-AT" altLang="de-DE" dirty="0">
                <a:latin typeface="Courier New" panose="02070309020205020404" pitchFamily="49" charset="0"/>
              </a:rPr>
              <a:t>; </a:t>
            </a:r>
          </a:p>
          <a:p>
            <a:pPr>
              <a:spcBef>
                <a:spcPct val="0"/>
              </a:spcBef>
              <a:buNone/>
            </a:pPr>
            <a:r>
              <a:rPr lang="de-AT" altLang="de-DE" dirty="0">
                <a:latin typeface="Courier New" panose="02070309020205020404" pitchFamily="49" charset="0"/>
              </a:rPr>
              <a:t>  </a:t>
            </a:r>
            <a:r>
              <a:rPr lang="de-AT" altLang="de-DE" dirty="0" err="1">
                <a:latin typeface="Courier New" panose="02070309020205020404" pitchFamily="49" charset="0"/>
              </a:rPr>
              <a:t>sal_tab</a:t>
            </a:r>
            <a:r>
              <a:rPr lang="de-AT" altLang="de-DE" dirty="0">
                <a:latin typeface="Courier New" panose="02070309020205020404" pitchFamily="49" charset="0"/>
              </a:rPr>
              <a:t> </a:t>
            </a:r>
            <a:r>
              <a:rPr lang="de-AT" altLang="de-DE" dirty="0" err="1">
                <a:latin typeface="Courier New" panose="02070309020205020404" pitchFamily="49" charset="0"/>
              </a:rPr>
              <a:t>RealTabTyp</a:t>
            </a:r>
            <a:r>
              <a:rPr lang="de-AT" altLang="de-DE" dirty="0">
                <a:latin typeface="Courier New" panose="02070309020205020404" pitchFamily="49" charset="0"/>
              </a:rPr>
              <a:t>; </a:t>
            </a:r>
          </a:p>
          <a:p>
            <a:pPr>
              <a:spcBef>
                <a:spcPct val="0"/>
              </a:spcBef>
              <a:buNone/>
            </a:pPr>
            <a:r>
              <a:rPr lang="de-AT" altLang="de-DE" dirty="0">
                <a:latin typeface="Courier New" panose="02070309020205020404" pitchFamily="49" charset="0"/>
              </a:rPr>
              <a:t>BEGIN ... END;</a:t>
            </a:r>
          </a:p>
          <a:p>
            <a:pPr>
              <a:spcBef>
                <a:spcPct val="0"/>
              </a:spcBef>
              <a:buNone/>
            </a:pPr>
            <a:endParaRPr lang="de-AT" altLang="de-DE" dirty="0">
              <a:latin typeface="Courier New" panose="02070309020205020404" pitchFamily="49" charset="0"/>
            </a:endParaRPr>
          </a:p>
          <a:p>
            <a:pPr>
              <a:spcBef>
                <a:spcPct val="0"/>
              </a:spcBef>
              <a:buNone/>
            </a:pPr>
            <a:r>
              <a:rPr lang="de-AT" altLang="de-DE" dirty="0">
                <a:latin typeface="Courier New" panose="02070309020205020404" pitchFamily="49" charset="0"/>
              </a:rPr>
              <a:t>PROCEDURE </a:t>
            </a:r>
            <a:r>
              <a:rPr lang="de-AT" altLang="de-DE" dirty="0" err="1">
                <a:latin typeface="Courier New" panose="02070309020205020404" pitchFamily="49" charset="0"/>
              </a:rPr>
              <a:t>initialize</a:t>
            </a:r>
            <a:r>
              <a:rPr lang="de-AT" altLang="de-DE" dirty="0">
                <a:latin typeface="Courier New" panose="02070309020205020404" pitchFamily="49" charset="0"/>
              </a:rPr>
              <a:t> (</a:t>
            </a:r>
            <a:r>
              <a:rPr lang="de-AT" altLang="de-DE" dirty="0" err="1">
                <a:latin typeface="Courier New" panose="02070309020205020404" pitchFamily="49" charset="0"/>
              </a:rPr>
              <a:t>tab</a:t>
            </a:r>
            <a:r>
              <a:rPr lang="de-AT" altLang="de-DE" dirty="0">
                <a:latin typeface="Courier New" panose="02070309020205020404" pitchFamily="49" charset="0"/>
              </a:rPr>
              <a:t> OUT </a:t>
            </a:r>
            <a:r>
              <a:rPr lang="de-AT" altLang="de-DE" dirty="0" err="1">
                <a:latin typeface="Courier New" panose="02070309020205020404" pitchFamily="49" charset="0"/>
              </a:rPr>
              <a:t>DateTabTyp</a:t>
            </a:r>
            <a:r>
              <a:rPr lang="de-AT" altLang="de-DE" dirty="0">
                <a:latin typeface="Courier New" panose="02070309020205020404" pitchFamily="49" charset="0"/>
              </a:rPr>
              <a:t>, n INTEGER) IS</a:t>
            </a:r>
          </a:p>
          <a:p>
            <a:pPr>
              <a:spcBef>
                <a:spcPct val="0"/>
              </a:spcBef>
              <a:buNone/>
            </a:pPr>
            <a:r>
              <a:rPr lang="de-AT" altLang="de-DE" dirty="0">
                <a:latin typeface="Courier New" panose="02070309020205020404" pitchFamily="49" charset="0"/>
              </a:rPr>
              <a:t>BEGIN</a:t>
            </a:r>
          </a:p>
          <a:p>
            <a:pPr>
              <a:spcBef>
                <a:spcPct val="0"/>
              </a:spcBef>
              <a:buNone/>
            </a:pPr>
            <a:r>
              <a:rPr lang="de-AT" altLang="de-DE" dirty="0">
                <a:latin typeface="Courier New" panose="02070309020205020404" pitchFamily="49" charset="0"/>
              </a:rPr>
              <a:t>   FOR i IN 1..n LOOP</a:t>
            </a:r>
          </a:p>
          <a:p>
            <a:pPr>
              <a:spcBef>
                <a:spcPct val="0"/>
              </a:spcBef>
              <a:buNone/>
            </a:pPr>
            <a:r>
              <a:rPr lang="de-AT" altLang="de-DE" dirty="0">
                <a:latin typeface="Courier New" panose="02070309020205020404" pitchFamily="49" charset="0"/>
              </a:rPr>
              <a:t>      </a:t>
            </a:r>
            <a:r>
              <a:rPr lang="de-AT" altLang="de-DE" dirty="0" err="1">
                <a:latin typeface="Courier New" panose="02070309020205020404" pitchFamily="49" charset="0"/>
              </a:rPr>
              <a:t>tab</a:t>
            </a:r>
            <a:r>
              <a:rPr lang="de-AT" altLang="de-DE" dirty="0">
                <a:latin typeface="Courier New" panose="02070309020205020404" pitchFamily="49" charset="0"/>
              </a:rPr>
              <a:t>(i) := SYSDATE;</a:t>
            </a:r>
          </a:p>
          <a:p>
            <a:pPr>
              <a:spcBef>
                <a:spcPct val="0"/>
              </a:spcBef>
              <a:buNone/>
            </a:pPr>
            <a:r>
              <a:rPr lang="de-AT" altLang="de-DE" dirty="0">
                <a:latin typeface="Courier New" panose="02070309020205020404" pitchFamily="49" charset="0"/>
              </a:rPr>
              <a:t>   END LOOP;</a:t>
            </a:r>
          </a:p>
          <a:p>
            <a:pPr>
              <a:spcBef>
                <a:spcPct val="0"/>
              </a:spcBef>
              <a:buNone/>
            </a:pPr>
            <a:r>
              <a:rPr lang="de-AT" altLang="de-DE" dirty="0">
                <a:latin typeface="Courier New" panose="02070309020205020404" pitchFamily="49" charset="0"/>
              </a:rPr>
              <a:t>END </a:t>
            </a:r>
            <a:r>
              <a:rPr lang="de-AT" altLang="de-DE" dirty="0" err="1">
                <a:latin typeface="Courier New" panose="02070309020205020404" pitchFamily="49" charset="0"/>
              </a:rPr>
              <a:t>initialize</a:t>
            </a:r>
            <a:r>
              <a:rPr lang="de-AT" altLang="de-DE" dirty="0">
                <a:latin typeface="Courier New" panose="02070309020205020404" pitchFamily="49" charset="0"/>
              </a:rPr>
              <a:t>;</a:t>
            </a:r>
          </a:p>
          <a:p>
            <a:pPr>
              <a:spcBef>
                <a:spcPct val="0"/>
              </a:spcBef>
              <a:buNone/>
            </a:pPr>
            <a:endParaRPr lang="de-AT" altLang="de-DE" dirty="0">
              <a:latin typeface="Courier New" panose="02070309020205020404" pitchFamily="49" charset="0"/>
            </a:endParaRPr>
          </a:p>
          <a:p>
            <a:pPr>
              <a:spcBef>
                <a:spcPct val="0"/>
              </a:spcBef>
              <a:buNone/>
            </a:pPr>
            <a:endParaRPr lang="de-AT" altLang="de-DE" dirty="0">
              <a:latin typeface="Courier New" panose="02070309020205020404" pitchFamily="49" charset="0"/>
            </a:endParaRPr>
          </a:p>
          <a:p>
            <a:pPr>
              <a:spcBef>
                <a:spcPct val="0"/>
              </a:spcBef>
              <a:buNone/>
            </a:pPr>
            <a:r>
              <a:rPr lang="de-AT" altLang="de-DE" dirty="0">
                <a:latin typeface="Courier New" panose="02070309020205020404" pitchFamily="49" charset="0"/>
              </a:rPr>
              <a:t>PROCEDURE </a:t>
            </a:r>
            <a:r>
              <a:rPr lang="de-AT" altLang="de-DE" dirty="0" err="1">
                <a:latin typeface="Courier New" panose="02070309020205020404" pitchFamily="49" charset="0"/>
              </a:rPr>
              <a:t>initialize</a:t>
            </a:r>
            <a:r>
              <a:rPr lang="de-AT" altLang="de-DE" dirty="0">
                <a:latin typeface="Courier New" panose="02070309020205020404" pitchFamily="49" charset="0"/>
              </a:rPr>
              <a:t> (</a:t>
            </a:r>
            <a:r>
              <a:rPr lang="de-AT" altLang="de-DE" dirty="0" err="1">
                <a:latin typeface="Courier New" panose="02070309020205020404" pitchFamily="49" charset="0"/>
              </a:rPr>
              <a:t>tab</a:t>
            </a:r>
            <a:r>
              <a:rPr lang="de-AT" altLang="de-DE" dirty="0">
                <a:latin typeface="Courier New" panose="02070309020205020404" pitchFamily="49" charset="0"/>
              </a:rPr>
              <a:t> OUT </a:t>
            </a:r>
            <a:r>
              <a:rPr lang="de-AT" altLang="de-DE" dirty="0" err="1">
                <a:latin typeface="Courier New" panose="02070309020205020404" pitchFamily="49" charset="0"/>
              </a:rPr>
              <a:t>RealTabTyp</a:t>
            </a:r>
            <a:r>
              <a:rPr lang="de-AT" altLang="de-DE" dirty="0">
                <a:latin typeface="Courier New" panose="02070309020205020404" pitchFamily="49" charset="0"/>
              </a:rPr>
              <a:t>, n INTEGER) IS</a:t>
            </a:r>
          </a:p>
          <a:p>
            <a:pPr>
              <a:spcBef>
                <a:spcPct val="0"/>
              </a:spcBef>
              <a:buNone/>
            </a:pPr>
            <a:r>
              <a:rPr lang="de-AT" altLang="de-DE" dirty="0">
                <a:latin typeface="Courier New" panose="02070309020205020404" pitchFamily="49" charset="0"/>
              </a:rPr>
              <a:t>BEGIN</a:t>
            </a:r>
          </a:p>
          <a:p>
            <a:pPr>
              <a:spcBef>
                <a:spcPct val="0"/>
              </a:spcBef>
              <a:buNone/>
            </a:pPr>
            <a:r>
              <a:rPr lang="de-AT" altLang="de-DE" dirty="0">
                <a:latin typeface="Courier New" panose="02070309020205020404" pitchFamily="49" charset="0"/>
              </a:rPr>
              <a:t>   FOR i IN 1..n LOOP</a:t>
            </a:r>
          </a:p>
          <a:p>
            <a:pPr>
              <a:spcBef>
                <a:spcPct val="0"/>
              </a:spcBef>
              <a:buNone/>
            </a:pPr>
            <a:r>
              <a:rPr lang="de-AT" altLang="de-DE" dirty="0">
                <a:latin typeface="Courier New" panose="02070309020205020404" pitchFamily="49" charset="0"/>
              </a:rPr>
              <a:t>      </a:t>
            </a:r>
            <a:r>
              <a:rPr lang="de-AT" altLang="de-DE" dirty="0" err="1">
                <a:latin typeface="Courier New" panose="02070309020205020404" pitchFamily="49" charset="0"/>
              </a:rPr>
              <a:t>tab</a:t>
            </a:r>
            <a:r>
              <a:rPr lang="de-AT" altLang="de-DE" dirty="0">
                <a:latin typeface="Courier New" panose="02070309020205020404" pitchFamily="49" charset="0"/>
              </a:rPr>
              <a:t>(i) := 0.0;</a:t>
            </a:r>
          </a:p>
          <a:p>
            <a:pPr>
              <a:spcBef>
                <a:spcPct val="0"/>
              </a:spcBef>
              <a:buNone/>
            </a:pPr>
            <a:r>
              <a:rPr lang="de-AT" altLang="de-DE" dirty="0">
                <a:latin typeface="Courier New" panose="02070309020205020404" pitchFamily="49" charset="0"/>
              </a:rPr>
              <a:t>   END LOOP;</a:t>
            </a:r>
          </a:p>
          <a:p>
            <a:pPr>
              <a:spcBef>
                <a:spcPct val="0"/>
              </a:spcBef>
              <a:buNone/>
            </a:pPr>
            <a:r>
              <a:rPr lang="de-AT" altLang="de-DE" dirty="0">
                <a:latin typeface="Courier New" panose="02070309020205020404" pitchFamily="49" charset="0"/>
              </a:rPr>
              <a:t>END </a:t>
            </a:r>
            <a:r>
              <a:rPr lang="de-AT" altLang="de-DE" dirty="0" err="1">
                <a:latin typeface="Courier New" panose="02070309020205020404" pitchFamily="49" charset="0"/>
              </a:rPr>
              <a:t>initialize</a:t>
            </a:r>
            <a:r>
              <a:rPr lang="de-AT" altLang="de-DE" dirty="0">
                <a:latin typeface="Courier New" panose="02070309020205020404" pitchFamily="49" charset="0"/>
              </a:rPr>
              <a:t>;</a:t>
            </a:r>
          </a:p>
          <a:p>
            <a:pPr>
              <a:spcBef>
                <a:spcPct val="0"/>
              </a:spcBef>
              <a:buNone/>
            </a:pPr>
            <a:endParaRPr lang="de-AT" altLang="de-DE" dirty="0">
              <a:latin typeface="Courier New" panose="02070309020205020404" pitchFamily="49" charset="0"/>
            </a:endParaRPr>
          </a:p>
          <a:p>
            <a:pPr>
              <a:spcBef>
                <a:spcPct val="0"/>
              </a:spcBef>
              <a:buNone/>
            </a:pPr>
            <a:endParaRPr lang="de-AT" altLang="de-DE" dirty="0">
              <a:latin typeface="Courier New" panose="02070309020205020404" pitchFamily="49" charset="0"/>
            </a:endParaRPr>
          </a:p>
          <a:p>
            <a:pPr>
              <a:spcBef>
                <a:spcPct val="0"/>
              </a:spcBef>
              <a:buNone/>
            </a:pPr>
            <a:endParaRPr lang="de-AT" altLang="de-DE" dirty="0">
              <a:latin typeface="Courier New" panose="02070309020205020404" pitchFamily="49" charset="0"/>
            </a:endParaRPr>
          </a:p>
          <a:p>
            <a:pPr>
              <a:spcBef>
                <a:spcPct val="0"/>
              </a:spcBef>
              <a:buNone/>
            </a:pPr>
            <a:endParaRPr lang="de-AT" altLang="de-DE" dirty="0">
              <a:latin typeface="Courier New" panose="02070309020205020404" pitchFamily="49" charset="0"/>
            </a:endParaRPr>
          </a:p>
          <a:p>
            <a:pPr>
              <a:spcBef>
                <a:spcPct val="0"/>
              </a:spcBef>
              <a:buNone/>
            </a:pPr>
            <a:endParaRPr lang="de-AT" altLang="de-DE" dirty="0">
              <a:latin typeface="Courier New" panose="02070309020205020404" pitchFamily="49" charset="0"/>
            </a:endParaRPr>
          </a:p>
          <a:p>
            <a:endParaRPr lang="de-AT" dirty="0"/>
          </a:p>
        </p:txBody>
      </p:sp>
      <p:sp>
        <p:nvSpPr>
          <p:cNvPr id="4" name="Fußzeilenplatzhalter 3">
            <a:extLst>
              <a:ext uri="{FF2B5EF4-FFF2-40B4-BE49-F238E27FC236}">
                <a16:creationId xmlns:a16="http://schemas.microsoft.com/office/drawing/2014/main" id="{974628B2-099E-4659-827C-99FC349EE99C}"/>
              </a:ext>
            </a:extLst>
          </p:cNvPr>
          <p:cNvSpPr>
            <a:spLocks noGrp="1"/>
          </p:cNvSpPr>
          <p:nvPr>
            <p:ph type="ftr" sz="quarter" idx="11"/>
          </p:nvPr>
        </p:nvSpPr>
        <p:spPr>
          <a:xfrm>
            <a:off x="176463" y="6356350"/>
            <a:ext cx="1892968" cy="365125"/>
          </a:xfrm>
        </p:spPr>
        <p:txBody>
          <a:bodyPr/>
          <a:lstStyle/>
          <a:p>
            <a:r>
              <a:rPr lang="de-AT" sz="1400" dirty="0"/>
              <a:t>PL/SQL</a:t>
            </a:r>
          </a:p>
        </p:txBody>
      </p:sp>
      <p:sp>
        <p:nvSpPr>
          <p:cNvPr id="5" name="Foliennummernplatzhalter 4">
            <a:extLst>
              <a:ext uri="{FF2B5EF4-FFF2-40B4-BE49-F238E27FC236}">
                <a16:creationId xmlns:a16="http://schemas.microsoft.com/office/drawing/2014/main" id="{7168F390-2A5F-465C-B330-C53AE2E1250E}"/>
              </a:ext>
            </a:extLst>
          </p:cNvPr>
          <p:cNvSpPr>
            <a:spLocks noGrp="1"/>
          </p:cNvSpPr>
          <p:nvPr>
            <p:ph type="sldNum" sz="quarter" idx="12"/>
          </p:nvPr>
        </p:nvSpPr>
        <p:spPr/>
        <p:txBody>
          <a:bodyPr/>
          <a:lstStyle/>
          <a:p>
            <a:r>
              <a:rPr lang="de-AT" sz="1400" dirty="0"/>
              <a:t>20</a:t>
            </a:r>
          </a:p>
        </p:txBody>
      </p:sp>
      <p:pic>
        <p:nvPicPr>
          <p:cNvPr id="6" name="Grafik 5" descr="Ein Bild, das Zeichnung enthält.&#10;&#10;Automatisch generierte Beschreibung">
            <a:extLst>
              <a:ext uri="{FF2B5EF4-FFF2-40B4-BE49-F238E27FC236}">
                <a16:creationId xmlns:a16="http://schemas.microsoft.com/office/drawing/2014/main" id="{8913618B-7DCD-4A47-A46F-0A17CCC26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3676" y="4578350"/>
            <a:ext cx="2143125" cy="2143125"/>
          </a:xfrm>
          <a:prstGeom prst="rect">
            <a:avLst/>
          </a:prstGeom>
        </p:spPr>
      </p:pic>
    </p:spTree>
    <p:extLst>
      <p:ext uri="{BB962C8B-B14F-4D97-AF65-F5344CB8AC3E}">
        <p14:creationId xmlns:p14="http://schemas.microsoft.com/office/powerpoint/2010/main" val="3911970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925A8E-B628-4C26-B86D-1FD9D9B08F71}"/>
              </a:ext>
            </a:extLst>
          </p:cNvPr>
          <p:cNvSpPr>
            <a:spLocks noGrp="1"/>
          </p:cNvSpPr>
          <p:nvPr>
            <p:ph type="title"/>
          </p:nvPr>
        </p:nvSpPr>
        <p:spPr/>
        <p:txBody>
          <a:bodyPr/>
          <a:lstStyle/>
          <a:p>
            <a:r>
              <a:rPr lang="de-AT" dirty="0"/>
              <a:t>Package </a:t>
            </a:r>
            <a:r>
              <a:rPr lang="de-AT" dirty="0" err="1"/>
              <a:t>dbms_output</a:t>
            </a:r>
            <a:endParaRPr lang="de-AT" dirty="0"/>
          </a:p>
        </p:txBody>
      </p:sp>
      <p:sp>
        <p:nvSpPr>
          <p:cNvPr id="3" name="Inhaltsplatzhalter 2">
            <a:extLst>
              <a:ext uri="{FF2B5EF4-FFF2-40B4-BE49-F238E27FC236}">
                <a16:creationId xmlns:a16="http://schemas.microsoft.com/office/drawing/2014/main" id="{581D3747-7A2B-4F3B-8840-0099966F5A48}"/>
              </a:ext>
            </a:extLst>
          </p:cNvPr>
          <p:cNvSpPr>
            <a:spLocks noGrp="1"/>
          </p:cNvSpPr>
          <p:nvPr>
            <p:ph idx="1"/>
          </p:nvPr>
        </p:nvSpPr>
        <p:spPr>
          <a:xfrm>
            <a:off x="838200" y="1612734"/>
            <a:ext cx="10515600" cy="4351338"/>
          </a:xfrm>
        </p:spPr>
        <p:txBody>
          <a:bodyPr>
            <a:normAutofit fontScale="92500" lnSpcReduction="10000"/>
          </a:bodyPr>
          <a:lstStyle/>
          <a:p>
            <a:pPr marL="0" indent="0">
              <a:lnSpc>
                <a:spcPct val="80000"/>
              </a:lnSpc>
              <a:spcBef>
                <a:spcPts val="500"/>
              </a:spcBef>
              <a:buNone/>
              <a:defRPr/>
            </a:pPr>
            <a:r>
              <a:rPr lang="de-DE" altLang="de-DE" sz="2200" b="1" dirty="0"/>
              <a:t>Put, </a:t>
            </a:r>
            <a:r>
              <a:rPr lang="de-DE" altLang="de-DE" sz="2200" b="1" dirty="0" err="1"/>
              <a:t>Putline</a:t>
            </a:r>
            <a:endParaRPr lang="de-DE" altLang="de-DE" sz="2200" b="1" dirty="0"/>
          </a:p>
          <a:p>
            <a:pPr marL="0">
              <a:lnSpc>
                <a:spcPct val="80000"/>
              </a:lnSpc>
              <a:spcBef>
                <a:spcPts val="500"/>
              </a:spcBef>
              <a:buNone/>
              <a:defRPr/>
            </a:pPr>
            <a:r>
              <a:rPr lang="de-DE" altLang="de-DE" sz="1900" dirty="0"/>
              <a:t>Die Put und </a:t>
            </a:r>
            <a:r>
              <a:rPr lang="de-DE" altLang="de-DE" sz="1900" dirty="0" err="1"/>
              <a:t>Putline</a:t>
            </a:r>
            <a:r>
              <a:rPr lang="de-DE" altLang="de-DE" sz="1900" dirty="0"/>
              <a:t> </a:t>
            </a:r>
            <a:r>
              <a:rPr lang="de-DE" altLang="de-DE" sz="1900" dirty="0" err="1"/>
              <a:t>Proceduren</a:t>
            </a:r>
            <a:r>
              <a:rPr lang="de-DE" altLang="de-DE" sz="1900" dirty="0"/>
              <a:t> sind überladen; es können daher IN Parameter der Typen </a:t>
            </a:r>
            <a:r>
              <a:rPr lang="de-DE" altLang="de-DE" sz="1900" dirty="0" err="1"/>
              <a:t>number</a:t>
            </a:r>
            <a:r>
              <a:rPr lang="de-DE" altLang="de-DE" sz="1900" dirty="0"/>
              <a:t>, varchar2 oder date verwendet werden:</a:t>
            </a:r>
          </a:p>
          <a:p>
            <a:pPr marL="0">
              <a:lnSpc>
                <a:spcPct val="80000"/>
              </a:lnSpc>
              <a:spcBef>
                <a:spcPts val="500"/>
              </a:spcBef>
              <a:buNone/>
              <a:defRPr/>
            </a:pPr>
            <a:r>
              <a:rPr lang="en-GB" altLang="de-DE" sz="1900" dirty="0"/>
              <a:t>DBMS_OUTPUT.PUT (item IN NUMBER);</a:t>
            </a:r>
          </a:p>
          <a:p>
            <a:pPr marL="0">
              <a:lnSpc>
                <a:spcPct val="80000"/>
              </a:lnSpc>
              <a:spcBef>
                <a:spcPts val="500"/>
              </a:spcBef>
              <a:buNone/>
              <a:defRPr/>
            </a:pPr>
            <a:r>
              <a:rPr lang="en-GB" altLang="de-DE" sz="1900" dirty="0"/>
              <a:t>DBMS_OUTPUT.PUT (item IN VARCHAR2);</a:t>
            </a:r>
          </a:p>
          <a:p>
            <a:pPr marL="0">
              <a:lnSpc>
                <a:spcPct val="80000"/>
              </a:lnSpc>
              <a:spcBef>
                <a:spcPts val="500"/>
              </a:spcBef>
              <a:buNone/>
              <a:defRPr/>
            </a:pPr>
            <a:r>
              <a:rPr lang="en-GB" altLang="de-DE" sz="1900" dirty="0"/>
              <a:t>DBMS_OUTPUT.PUT (item IN DATE);</a:t>
            </a:r>
          </a:p>
          <a:p>
            <a:pPr marL="0">
              <a:lnSpc>
                <a:spcPct val="80000"/>
              </a:lnSpc>
              <a:spcBef>
                <a:spcPts val="500"/>
              </a:spcBef>
              <a:buNone/>
              <a:defRPr/>
            </a:pPr>
            <a:r>
              <a:rPr lang="en-GB" altLang="de-DE" sz="1900" dirty="0"/>
              <a:t>DBMS_OUTPUT.PUT_LINE(item IN NUMBER);</a:t>
            </a:r>
          </a:p>
          <a:p>
            <a:pPr marL="0">
              <a:lnSpc>
                <a:spcPct val="80000"/>
              </a:lnSpc>
              <a:spcBef>
                <a:spcPts val="500"/>
              </a:spcBef>
              <a:buNone/>
              <a:defRPr/>
            </a:pPr>
            <a:r>
              <a:rPr lang="en-GB" altLang="de-DE" sz="1900" dirty="0"/>
              <a:t>DBMS_OUTPUT.PUT_LINE(item IN VARCHAR2);</a:t>
            </a:r>
          </a:p>
          <a:p>
            <a:pPr marL="0">
              <a:lnSpc>
                <a:spcPct val="80000"/>
              </a:lnSpc>
              <a:spcBef>
                <a:spcPts val="500"/>
              </a:spcBef>
              <a:buNone/>
              <a:defRPr/>
            </a:pPr>
            <a:r>
              <a:rPr lang="en-GB" altLang="de-DE" sz="1900" dirty="0"/>
              <a:t>DBMS_OUTPUT.PUT_LINE(item IN DATE);</a:t>
            </a:r>
          </a:p>
          <a:p>
            <a:pPr marL="0">
              <a:lnSpc>
                <a:spcPct val="80000"/>
              </a:lnSpc>
              <a:spcBef>
                <a:spcPts val="500"/>
              </a:spcBef>
              <a:buNone/>
              <a:defRPr/>
            </a:pPr>
            <a:r>
              <a:rPr lang="en-GB" altLang="de-DE" sz="1900" dirty="0"/>
              <a:t>DBMS_OUTPUT.NEW_LINE;</a:t>
            </a:r>
          </a:p>
          <a:p>
            <a:pPr marL="0">
              <a:lnSpc>
                <a:spcPct val="80000"/>
              </a:lnSpc>
              <a:spcBef>
                <a:spcPts val="500"/>
              </a:spcBef>
              <a:buNone/>
              <a:defRPr/>
            </a:pPr>
            <a:endParaRPr lang="en-GB" altLang="de-DE" sz="1900" dirty="0"/>
          </a:p>
          <a:p>
            <a:pPr marL="0">
              <a:lnSpc>
                <a:spcPct val="80000"/>
              </a:lnSpc>
              <a:spcBef>
                <a:spcPts val="500"/>
              </a:spcBef>
              <a:buNone/>
              <a:defRPr/>
            </a:pPr>
            <a:r>
              <a:rPr lang="de-DE" altLang="de-DE" sz="1900" dirty="0" err="1"/>
              <a:t>Putline</a:t>
            </a:r>
            <a:r>
              <a:rPr lang="de-DE" altLang="de-DE" sz="1900" dirty="0"/>
              <a:t> wird mit einem </a:t>
            </a:r>
            <a:r>
              <a:rPr lang="de-DE" altLang="de-DE" sz="1900" dirty="0" err="1"/>
              <a:t>end_of_line</a:t>
            </a:r>
            <a:r>
              <a:rPr lang="de-DE" altLang="de-DE" sz="1900" dirty="0"/>
              <a:t> ergänzt. Üblicherweise wird es daher zur Ausgabe ganzer Zeilen verwendet. Put zur Ausgabe von Teilen einer Zeile (Vergleichbar mit </a:t>
            </a:r>
            <a:r>
              <a:rPr lang="de-DE" altLang="de-DE" sz="1900" dirty="0" err="1"/>
              <a:t>write</a:t>
            </a:r>
            <a:r>
              <a:rPr lang="de-DE" altLang="de-DE" sz="1900" dirty="0"/>
              <a:t>, </a:t>
            </a:r>
            <a:r>
              <a:rPr lang="de-DE" altLang="de-DE" sz="1900" dirty="0" err="1"/>
              <a:t>writeln</a:t>
            </a:r>
            <a:r>
              <a:rPr lang="de-DE" altLang="de-DE" sz="1900" dirty="0"/>
              <a:t> aus Pascal).</a:t>
            </a:r>
          </a:p>
          <a:p>
            <a:pPr>
              <a:lnSpc>
                <a:spcPct val="80000"/>
              </a:lnSpc>
              <a:spcBef>
                <a:spcPts val="500"/>
              </a:spcBef>
              <a:buNone/>
              <a:defRPr/>
            </a:pPr>
            <a:endParaRPr lang="de-DE" altLang="de-DE" sz="1900" dirty="0"/>
          </a:p>
          <a:p>
            <a:pPr>
              <a:lnSpc>
                <a:spcPct val="80000"/>
              </a:lnSpc>
              <a:spcBef>
                <a:spcPts val="500"/>
              </a:spcBef>
              <a:buNone/>
              <a:defRPr/>
            </a:pPr>
            <a:r>
              <a:rPr lang="de-DE" altLang="de-DE" sz="1900" dirty="0"/>
              <a:t>Voraussetzung: </a:t>
            </a:r>
          </a:p>
          <a:p>
            <a:pPr>
              <a:lnSpc>
                <a:spcPct val="80000"/>
              </a:lnSpc>
              <a:spcBef>
                <a:spcPts val="500"/>
              </a:spcBef>
              <a:buNone/>
              <a:defRPr/>
            </a:pPr>
            <a:r>
              <a:rPr lang="de-DE" altLang="de-DE" sz="1900" dirty="0"/>
              <a:t>SET SERVEROUTPUT ON</a:t>
            </a:r>
          </a:p>
          <a:p>
            <a:endParaRPr lang="de-AT" dirty="0"/>
          </a:p>
        </p:txBody>
      </p:sp>
      <p:sp>
        <p:nvSpPr>
          <p:cNvPr id="4" name="Fußzeilenplatzhalter 3">
            <a:extLst>
              <a:ext uri="{FF2B5EF4-FFF2-40B4-BE49-F238E27FC236}">
                <a16:creationId xmlns:a16="http://schemas.microsoft.com/office/drawing/2014/main" id="{D1D5485F-5974-4962-A07C-92B2A75D86BC}"/>
              </a:ext>
            </a:extLst>
          </p:cNvPr>
          <p:cNvSpPr>
            <a:spLocks noGrp="1"/>
          </p:cNvSpPr>
          <p:nvPr>
            <p:ph type="ftr" sz="quarter" idx="11"/>
          </p:nvPr>
        </p:nvSpPr>
        <p:spPr>
          <a:xfrm>
            <a:off x="453190" y="6165432"/>
            <a:ext cx="1423737" cy="365125"/>
          </a:xfrm>
        </p:spPr>
        <p:txBody>
          <a:bodyPr/>
          <a:lstStyle/>
          <a:p>
            <a:r>
              <a:rPr lang="de-AT" sz="1400"/>
              <a:t>PL/SQL</a:t>
            </a:r>
          </a:p>
        </p:txBody>
      </p:sp>
      <p:sp>
        <p:nvSpPr>
          <p:cNvPr id="5" name="Foliennummernplatzhalter 4">
            <a:extLst>
              <a:ext uri="{FF2B5EF4-FFF2-40B4-BE49-F238E27FC236}">
                <a16:creationId xmlns:a16="http://schemas.microsoft.com/office/drawing/2014/main" id="{521C4311-C551-41F6-9A2F-50400CC4E6F4}"/>
              </a:ext>
            </a:extLst>
          </p:cNvPr>
          <p:cNvSpPr>
            <a:spLocks noGrp="1"/>
          </p:cNvSpPr>
          <p:nvPr>
            <p:ph type="sldNum" sz="quarter" idx="12"/>
          </p:nvPr>
        </p:nvSpPr>
        <p:spPr/>
        <p:txBody>
          <a:bodyPr/>
          <a:lstStyle/>
          <a:p>
            <a:r>
              <a:rPr lang="de-AT" sz="1400" dirty="0"/>
              <a:t>21</a:t>
            </a:r>
          </a:p>
        </p:txBody>
      </p:sp>
      <p:pic>
        <p:nvPicPr>
          <p:cNvPr id="6" name="Grafik 5" descr="Ein Bild, das Zeichnung enthält.&#10;&#10;Automatisch generierte Beschreibung">
            <a:extLst>
              <a:ext uri="{FF2B5EF4-FFF2-40B4-BE49-F238E27FC236}">
                <a16:creationId xmlns:a16="http://schemas.microsoft.com/office/drawing/2014/main" id="{48C8C038-89B3-4E6F-BBE3-7966A71E60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3676" y="4578350"/>
            <a:ext cx="2143125" cy="2143125"/>
          </a:xfrm>
          <a:prstGeom prst="rect">
            <a:avLst/>
          </a:prstGeom>
        </p:spPr>
      </p:pic>
    </p:spTree>
    <p:extLst>
      <p:ext uri="{BB962C8B-B14F-4D97-AF65-F5344CB8AC3E}">
        <p14:creationId xmlns:p14="http://schemas.microsoft.com/office/powerpoint/2010/main" val="573951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877C80-6D9A-472A-9D37-51EDA665CB34}"/>
              </a:ext>
            </a:extLst>
          </p:cNvPr>
          <p:cNvSpPr>
            <a:spLocks noGrp="1"/>
          </p:cNvSpPr>
          <p:nvPr>
            <p:ph type="ctrTitle"/>
          </p:nvPr>
        </p:nvSpPr>
        <p:spPr/>
        <p:txBody>
          <a:bodyPr/>
          <a:lstStyle/>
          <a:p>
            <a:r>
              <a:rPr lang="de-AT" dirty="0">
                <a:solidFill>
                  <a:schemeClr val="bg1"/>
                </a:solidFill>
              </a:rPr>
              <a:t>ENDE</a:t>
            </a:r>
          </a:p>
        </p:txBody>
      </p:sp>
      <p:pic>
        <p:nvPicPr>
          <p:cNvPr id="6" name="Grafik 5" descr="Ein Bild, das Zeichnung enthält.&#10;&#10;Automatisch generierte Beschreibung">
            <a:extLst>
              <a:ext uri="{FF2B5EF4-FFF2-40B4-BE49-F238E27FC236}">
                <a16:creationId xmlns:a16="http://schemas.microsoft.com/office/drawing/2014/main" id="{DD142A4A-0123-48CF-8B78-2345A730C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437" y="3509963"/>
            <a:ext cx="2143125" cy="2143125"/>
          </a:xfrm>
          <a:prstGeom prst="rect">
            <a:avLst/>
          </a:prstGeom>
        </p:spPr>
      </p:pic>
    </p:spTree>
    <p:extLst>
      <p:ext uri="{BB962C8B-B14F-4D97-AF65-F5344CB8AC3E}">
        <p14:creationId xmlns:p14="http://schemas.microsoft.com/office/powerpoint/2010/main" val="2427472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FBD813-52A9-4EE7-81F1-C40EFA184D32}"/>
              </a:ext>
            </a:extLst>
          </p:cNvPr>
          <p:cNvSpPr>
            <a:spLocks noGrp="1"/>
          </p:cNvSpPr>
          <p:nvPr>
            <p:ph type="title"/>
          </p:nvPr>
        </p:nvSpPr>
        <p:spPr/>
        <p:txBody>
          <a:bodyPr/>
          <a:lstStyle/>
          <a:p>
            <a:r>
              <a:rPr lang="de-AT" b="1" dirty="0"/>
              <a:t>Beispiel für interne Ausnahmebedingung</a:t>
            </a:r>
          </a:p>
        </p:txBody>
      </p:sp>
      <p:sp>
        <p:nvSpPr>
          <p:cNvPr id="3" name="Inhaltsplatzhalter 2">
            <a:extLst>
              <a:ext uri="{FF2B5EF4-FFF2-40B4-BE49-F238E27FC236}">
                <a16:creationId xmlns:a16="http://schemas.microsoft.com/office/drawing/2014/main" id="{DBB2F977-016F-4D47-B866-96D6E635307E}"/>
              </a:ext>
            </a:extLst>
          </p:cNvPr>
          <p:cNvSpPr>
            <a:spLocks noGrp="1"/>
          </p:cNvSpPr>
          <p:nvPr>
            <p:ph idx="1"/>
          </p:nvPr>
        </p:nvSpPr>
        <p:spPr>
          <a:xfrm>
            <a:off x="838200" y="1690688"/>
            <a:ext cx="10515600" cy="4351338"/>
          </a:xfrm>
        </p:spPr>
        <p:txBody>
          <a:bodyPr>
            <a:normAutofit fontScale="77500" lnSpcReduction="20000"/>
          </a:bodyPr>
          <a:lstStyle/>
          <a:p>
            <a:pPr>
              <a:lnSpc>
                <a:spcPct val="80000"/>
              </a:lnSpc>
              <a:spcBef>
                <a:spcPts val="350"/>
              </a:spcBef>
              <a:buNone/>
            </a:pPr>
            <a:r>
              <a:rPr lang="de-DE" altLang="de-DE" dirty="0">
                <a:latin typeface="Courier New" panose="02070309020205020404" pitchFamily="49" charset="0"/>
              </a:rPr>
              <a:t>DECLARE</a:t>
            </a:r>
          </a:p>
          <a:p>
            <a:pPr>
              <a:lnSpc>
                <a:spcPct val="80000"/>
              </a:lnSpc>
              <a:spcBef>
                <a:spcPts val="350"/>
              </a:spcBef>
              <a:buNone/>
            </a:pPr>
            <a:r>
              <a:rPr lang="de-DE" altLang="de-DE" dirty="0">
                <a:latin typeface="Courier New" panose="02070309020205020404" pitchFamily="49" charset="0"/>
              </a:rPr>
              <a:t>	</a:t>
            </a:r>
            <a:r>
              <a:rPr lang="de-DE" altLang="de-DE" dirty="0" err="1">
                <a:latin typeface="Courier New" panose="02070309020205020404" pitchFamily="49" charset="0"/>
              </a:rPr>
              <a:t>pe_ratio</a:t>
            </a:r>
            <a:r>
              <a:rPr lang="de-DE" altLang="de-DE" dirty="0">
                <a:latin typeface="Courier New" panose="02070309020205020404" pitchFamily="49" charset="0"/>
              </a:rPr>
              <a:t> NUMBER(3,1);</a:t>
            </a:r>
          </a:p>
          <a:p>
            <a:pPr>
              <a:lnSpc>
                <a:spcPct val="80000"/>
              </a:lnSpc>
              <a:spcBef>
                <a:spcPts val="350"/>
              </a:spcBef>
              <a:buNone/>
            </a:pPr>
            <a:r>
              <a:rPr lang="en-GB" altLang="de-DE" dirty="0">
                <a:latin typeface="Courier New" panose="02070309020205020404" pitchFamily="49" charset="0"/>
              </a:rPr>
              <a:t>BEGIN</a:t>
            </a:r>
          </a:p>
          <a:p>
            <a:pPr>
              <a:lnSpc>
                <a:spcPct val="80000"/>
              </a:lnSpc>
              <a:spcBef>
                <a:spcPts val="350"/>
              </a:spcBef>
              <a:buNone/>
            </a:pPr>
            <a:r>
              <a:rPr lang="en-GB" altLang="de-DE" dirty="0">
                <a:latin typeface="Courier New" panose="02070309020205020404" pitchFamily="49" charset="0"/>
              </a:rPr>
              <a:t>	SELECT price / earnings INTO </a:t>
            </a:r>
            <a:r>
              <a:rPr lang="en-GB" altLang="de-DE" dirty="0" err="1">
                <a:latin typeface="Courier New" panose="02070309020205020404" pitchFamily="49" charset="0"/>
              </a:rPr>
              <a:t>pe_ratio</a:t>
            </a:r>
            <a:r>
              <a:rPr lang="en-GB" altLang="de-DE" dirty="0">
                <a:latin typeface="Courier New" panose="02070309020205020404" pitchFamily="49" charset="0"/>
              </a:rPr>
              <a:t> FROM stocks</a:t>
            </a:r>
          </a:p>
          <a:p>
            <a:pPr>
              <a:lnSpc>
                <a:spcPct val="80000"/>
              </a:lnSpc>
              <a:spcBef>
                <a:spcPts val="350"/>
              </a:spcBef>
              <a:buNone/>
            </a:pPr>
            <a:r>
              <a:rPr lang="en-GB" altLang="de-DE" dirty="0">
                <a:latin typeface="Courier New" panose="02070309020205020404" pitchFamily="49" charset="0"/>
              </a:rPr>
              <a:t>		WHERE symbol = ’XYZ’; –– might cause division–by–zero error</a:t>
            </a:r>
          </a:p>
          <a:p>
            <a:pPr>
              <a:lnSpc>
                <a:spcPct val="80000"/>
              </a:lnSpc>
              <a:spcBef>
                <a:spcPts val="350"/>
              </a:spcBef>
              <a:buNone/>
            </a:pPr>
            <a:r>
              <a:rPr lang="en-GB" altLang="de-DE" dirty="0">
                <a:latin typeface="Courier New" panose="02070309020205020404" pitchFamily="49" charset="0"/>
              </a:rPr>
              <a:t>	INSERT INTO stats (symbol, ratio) VALUES (’XYZ’, </a:t>
            </a:r>
            <a:r>
              <a:rPr lang="en-GB" altLang="de-DE" dirty="0" err="1">
                <a:latin typeface="Courier New" panose="02070309020205020404" pitchFamily="49" charset="0"/>
              </a:rPr>
              <a:t>pe_ratio</a:t>
            </a:r>
            <a:r>
              <a:rPr lang="en-GB" altLang="de-DE" dirty="0">
                <a:latin typeface="Courier New" panose="02070309020205020404" pitchFamily="49" charset="0"/>
              </a:rPr>
              <a:t>);</a:t>
            </a:r>
          </a:p>
          <a:p>
            <a:pPr>
              <a:lnSpc>
                <a:spcPct val="80000"/>
              </a:lnSpc>
              <a:spcBef>
                <a:spcPts val="350"/>
              </a:spcBef>
              <a:buNone/>
            </a:pPr>
            <a:r>
              <a:rPr lang="en-GB" altLang="de-DE" dirty="0">
                <a:latin typeface="Courier New" panose="02070309020205020404" pitchFamily="49" charset="0"/>
              </a:rPr>
              <a:t>	COMMIT;</a:t>
            </a:r>
          </a:p>
          <a:p>
            <a:pPr>
              <a:lnSpc>
                <a:spcPct val="80000"/>
              </a:lnSpc>
              <a:spcBef>
                <a:spcPts val="350"/>
              </a:spcBef>
              <a:buNone/>
            </a:pPr>
            <a:r>
              <a:rPr lang="en-GB" altLang="de-DE" dirty="0">
                <a:latin typeface="Courier New" panose="02070309020205020404" pitchFamily="49" charset="0"/>
              </a:rPr>
              <a:t>EXCEPTION –– exception handlers begin</a:t>
            </a:r>
          </a:p>
          <a:p>
            <a:pPr>
              <a:lnSpc>
                <a:spcPct val="80000"/>
              </a:lnSpc>
              <a:spcBef>
                <a:spcPts val="350"/>
              </a:spcBef>
              <a:buNone/>
            </a:pPr>
            <a:r>
              <a:rPr lang="en-GB" altLang="de-DE" dirty="0">
                <a:latin typeface="Courier New" panose="02070309020205020404" pitchFamily="49" charset="0"/>
              </a:rPr>
              <a:t>WHEN ZERO_DIVIDE THEN –– handles ’division by zero’ error</a:t>
            </a:r>
          </a:p>
          <a:p>
            <a:pPr>
              <a:lnSpc>
                <a:spcPct val="80000"/>
              </a:lnSpc>
              <a:spcBef>
                <a:spcPts val="350"/>
              </a:spcBef>
              <a:buNone/>
            </a:pPr>
            <a:r>
              <a:rPr lang="en-GB" altLang="de-DE" dirty="0">
                <a:latin typeface="Courier New" panose="02070309020205020404" pitchFamily="49" charset="0"/>
              </a:rPr>
              <a:t>	INSERT INTO stats (symbol, ratio) VALUES (’XYZ’, NULL);</a:t>
            </a:r>
          </a:p>
          <a:p>
            <a:pPr>
              <a:lnSpc>
                <a:spcPct val="80000"/>
              </a:lnSpc>
              <a:spcBef>
                <a:spcPts val="350"/>
              </a:spcBef>
              <a:buNone/>
            </a:pPr>
            <a:r>
              <a:rPr lang="en-GB" altLang="de-DE" dirty="0">
                <a:latin typeface="Courier New" panose="02070309020205020404" pitchFamily="49" charset="0"/>
              </a:rPr>
              <a:t>	COMMIT;</a:t>
            </a:r>
          </a:p>
          <a:p>
            <a:pPr>
              <a:lnSpc>
                <a:spcPct val="80000"/>
              </a:lnSpc>
              <a:spcBef>
                <a:spcPts val="350"/>
              </a:spcBef>
              <a:buNone/>
            </a:pPr>
            <a:r>
              <a:rPr lang="en-GB" altLang="de-DE" dirty="0">
                <a:latin typeface="Courier New" panose="02070309020205020404" pitchFamily="49" charset="0"/>
              </a:rPr>
              <a:t>...</a:t>
            </a:r>
          </a:p>
          <a:p>
            <a:pPr>
              <a:lnSpc>
                <a:spcPct val="80000"/>
              </a:lnSpc>
              <a:spcBef>
                <a:spcPts val="350"/>
              </a:spcBef>
              <a:buNone/>
            </a:pPr>
            <a:r>
              <a:rPr lang="en-GB" altLang="de-DE" dirty="0">
                <a:latin typeface="Courier New" panose="02070309020205020404" pitchFamily="49" charset="0"/>
              </a:rPr>
              <a:t>WHEN OTHERS THEN –– handles all other errors</a:t>
            </a:r>
          </a:p>
          <a:p>
            <a:pPr>
              <a:lnSpc>
                <a:spcPct val="80000"/>
              </a:lnSpc>
              <a:spcBef>
                <a:spcPts val="350"/>
              </a:spcBef>
              <a:buNone/>
            </a:pPr>
            <a:r>
              <a:rPr lang="en-GB" altLang="de-DE" dirty="0">
                <a:latin typeface="Courier New" panose="02070309020205020404" pitchFamily="49" charset="0"/>
              </a:rPr>
              <a:t>	ROLLBACK;</a:t>
            </a:r>
          </a:p>
          <a:p>
            <a:pPr>
              <a:lnSpc>
                <a:spcPct val="80000"/>
              </a:lnSpc>
              <a:spcBef>
                <a:spcPts val="350"/>
              </a:spcBef>
              <a:buNone/>
            </a:pPr>
            <a:r>
              <a:rPr lang="en-GB" altLang="de-DE" dirty="0">
                <a:latin typeface="Courier New" panose="02070309020205020404" pitchFamily="49" charset="0"/>
              </a:rPr>
              <a:t>END; –– exception handlers and block end here</a:t>
            </a:r>
          </a:p>
          <a:p>
            <a:endParaRPr lang="de-AT" dirty="0"/>
          </a:p>
        </p:txBody>
      </p:sp>
      <p:sp>
        <p:nvSpPr>
          <p:cNvPr id="4" name="Fußzeilenplatzhalter 3">
            <a:extLst>
              <a:ext uri="{FF2B5EF4-FFF2-40B4-BE49-F238E27FC236}">
                <a16:creationId xmlns:a16="http://schemas.microsoft.com/office/drawing/2014/main" id="{90375C2C-DA57-40B3-BE88-86FE1405602E}"/>
              </a:ext>
            </a:extLst>
          </p:cNvPr>
          <p:cNvSpPr>
            <a:spLocks noGrp="1"/>
          </p:cNvSpPr>
          <p:nvPr>
            <p:ph type="ftr" sz="quarter" idx="11"/>
          </p:nvPr>
        </p:nvSpPr>
        <p:spPr>
          <a:xfrm>
            <a:off x="-913228" y="6356350"/>
            <a:ext cx="4114800" cy="365125"/>
          </a:xfrm>
        </p:spPr>
        <p:txBody>
          <a:bodyPr/>
          <a:lstStyle/>
          <a:p>
            <a:r>
              <a:rPr lang="de-AT" sz="1400" dirty="0"/>
              <a:t>PL/SQL</a:t>
            </a:r>
          </a:p>
        </p:txBody>
      </p:sp>
      <p:sp>
        <p:nvSpPr>
          <p:cNvPr id="5" name="Foliennummernplatzhalter 4">
            <a:extLst>
              <a:ext uri="{FF2B5EF4-FFF2-40B4-BE49-F238E27FC236}">
                <a16:creationId xmlns:a16="http://schemas.microsoft.com/office/drawing/2014/main" id="{EC8C2752-1897-4928-8684-CB95ABE308FA}"/>
              </a:ext>
            </a:extLst>
          </p:cNvPr>
          <p:cNvSpPr>
            <a:spLocks noGrp="1"/>
          </p:cNvSpPr>
          <p:nvPr>
            <p:ph type="sldNum" sz="quarter" idx="12"/>
          </p:nvPr>
        </p:nvSpPr>
        <p:spPr>
          <a:xfrm>
            <a:off x="8610600" y="6356350"/>
            <a:ext cx="2743200" cy="365125"/>
          </a:xfrm>
        </p:spPr>
        <p:txBody>
          <a:bodyPr/>
          <a:lstStyle/>
          <a:p>
            <a:r>
              <a:rPr lang="de-AT" sz="1400" dirty="0"/>
              <a:t>2</a:t>
            </a:r>
          </a:p>
        </p:txBody>
      </p:sp>
      <p:pic>
        <p:nvPicPr>
          <p:cNvPr id="6" name="Grafik 5" descr="Ein Bild, das Zeichnung enthält.&#10;&#10;Automatisch generierte Beschreibung">
            <a:extLst>
              <a:ext uri="{FF2B5EF4-FFF2-40B4-BE49-F238E27FC236}">
                <a16:creationId xmlns:a16="http://schemas.microsoft.com/office/drawing/2014/main" id="{B2D95995-0D24-4C10-BDC5-6315FB1CFA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69871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9C06B9-AADA-4E69-B448-EEC49479EB1A}"/>
              </a:ext>
            </a:extLst>
          </p:cNvPr>
          <p:cNvSpPr>
            <a:spLocks noGrp="1"/>
          </p:cNvSpPr>
          <p:nvPr>
            <p:ph type="title"/>
          </p:nvPr>
        </p:nvSpPr>
        <p:spPr/>
        <p:txBody>
          <a:bodyPr/>
          <a:lstStyle/>
          <a:p>
            <a:r>
              <a:rPr lang="de-AT" b="1" dirty="0"/>
              <a:t>interne Ausnahmebedingungen</a:t>
            </a:r>
          </a:p>
        </p:txBody>
      </p:sp>
      <p:sp>
        <p:nvSpPr>
          <p:cNvPr id="3" name="Fußzeilenplatzhalter 2">
            <a:extLst>
              <a:ext uri="{FF2B5EF4-FFF2-40B4-BE49-F238E27FC236}">
                <a16:creationId xmlns:a16="http://schemas.microsoft.com/office/drawing/2014/main" id="{FF57C485-B3EA-4F75-9446-CEC13037CBDC}"/>
              </a:ext>
            </a:extLst>
          </p:cNvPr>
          <p:cNvSpPr>
            <a:spLocks noGrp="1"/>
          </p:cNvSpPr>
          <p:nvPr>
            <p:ph type="ftr" sz="quarter" idx="11"/>
          </p:nvPr>
        </p:nvSpPr>
        <p:spPr>
          <a:xfrm>
            <a:off x="-533399" y="6382853"/>
            <a:ext cx="4114800" cy="365125"/>
          </a:xfrm>
        </p:spPr>
        <p:txBody>
          <a:bodyPr/>
          <a:lstStyle/>
          <a:p>
            <a:r>
              <a:rPr lang="de-AT" sz="1400" dirty="0"/>
              <a:t>PL/SQL</a:t>
            </a:r>
          </a:p>
        </p:txBody>
      </p:sp>
      <p:sp>
        <p:nvSpPr>
          <p:cNvPr id="4" name="Foliennummernplatzhalter 3">
            <a:extLst>
              <a:ext uri="{FF2B5EF4-FFF2-40B4-BE49-F238E27FC236}">
                <a16:creationId xmlns:a16="http://schemas.microsoft.com/office/drawing/2014/main" id="{1C799968-5ADD-4202-9B93-30E2AFD3CD73}"/>
              </a:ext>
            </a:extLst>
          </p:cNvPr>
          <p:cNvSpPr>
            <a:spLocks noGrp="1"/>
          </p:cNvSpPr>
          <p:nvPr>
            <p:ph type="sldNum" sz="quarter" idx="12"/>
          </p:nvPr>
        </p:nvSpPr>
        <p:spPr>
          <a:xfrm>
            <a:off x="8610600" y="6356350"/>
            <a:ext cx="2743200" cy="365125"/>
          </a:xfrm>
        </p:spPr>
        <p:txBody>
          <a:bodyPr/>
          <a:lstStyle/>
          <a:p>
            <a:r>
              <a:rPr lang="de-AT" sz="1400" dirty="0"/>
              <a:t>3</a:t>
            </a:r>
          </a:p>
        </p:txBody>
      </p:sp>
      <p:graphicFrame>
        <p:nvGraphicFramePr>
          <p:cNvPr id="5" name="Object 5">
            <a:extLst>
              <a:ext uri="{FF2B5EF4-FFF2-40B4-BE49-F238E27FC236}">
                <a16:creationId xmlns:a16="http://schemas.microsoft.com/office/drawing/2014/main" id="{CFF147CD-5AAD-4779-A471-CA692559D339}"/>
              </a:ext>
            </a:extLst>
          </p:cNvPr>
          <p:cNvGraphicFramePr>
            <a:graphicFrameLocks noChangeAspect="1"/>
          </p:cNvGraphicFramePr>
          <p:nvPr>
            <p:extLst>
              <p:ext uri="{D42A27DB-BD31-4B8C-83A1-F6EECF244321}">
                <p14:modId xmlns:p14="http://schemas.microsoft.com/office/powerpoint/2010/main" val="1844207519"/>
              </p:ext>
            </p:extLst>
          </p:nvPr>
        </p:nvGraphicFramePr>
        <p:xfrm>
          <a:off x="838200" y="1411287"/>
          <a:ext cx="6696075" cy="5127625"/>
        </p:xfrm>
        <a:graphic>
          <a:graphicData uri="http://schemas.openxmlformats.org/presentationml/2006/ole">
            <mc:AlternateContent xmlns:mc="http://schemas.openxmlformats.org/markup-compatibility/2006">
              <mc:Choice xmlns:v="urn:schemas-microsoft-com:vml" Requires="v">
                <p:oleObj spid="_x0000_s1032" r:id="rId3" imgW="6205042" imgH="4751525" progId="">
                  <p:embed/>
                </p:oleObj>
              </mc:Choice>
              <mc:Fallback>
                <p:oleObj r:id="rId3" imgW="6205042" imgH="4751525" progId="">
                  <p:embed/>
                  <p:pic>
                    <p:nvPicPr>
                      <p:cNvPr id="5126" name="Object 5">
                        <a:extLst>
                          <a:ext uri="{FF2B5EF4-FFF2-40B4-BE49-F238E27FC236}">
                            <a16:creationId xmlns:a16="http://schemas.microsoft.com/office/drawing/2014/main" id="{CB17BAB0-6EA8-41B2-A7DC-3E378839EB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411287"/>
                        <a:ext cx="6696075" cy="5127625"/>
                      </a:xfrm>
                      <a:prstGeom prst="rect">
                        <a:avLst/>
                      </a:prstGeom>
                      <a:noFill/>
                      <a:ln>
                        <a:noFill/>
                      </a:ln>
                      <a:effectLst/>
                    </p:spPr>
                  </p:pic>
                </p:oleObj>
              </mc:Fallback>
            </mc:AlternateContent>
          </a:graphicData>
        </a:graphic>
      </p:graphicFrame>
      <p:pic>
        <p:nvPicPr>
          <p:cNvPr id="6" name="Grafik 5" descr="Ein Bild, das Zeichnung enthält.&#10;&#10;Automatisch generierte Beschreibung">
            <a:extLst>
              <a:ext uri="{FF2B5EF4-FFF2-40B4-BE49-F238E27FC236}">
                <a16:creationId xmlns:a16="http://schemas.microsoft.com/office/drawing/2014/main" id="{FFEB4C9D-0084-4C1D-A87A-532D9F3DFB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7022" y="4578349"/>
            <a:ext cx="2143125" cy="2143125"/>
          </a:xfrm>
          <a:prstGeom prst="rect">
            <a:avLst/>
          </a:prstGeom>
        </p:spPr>
      </p:pic>
    </p:spTree>
    <p:extLst>
      <p:ext uri="{BB962C8B-B14F-4D97-AF65-F5344CB8AC3E}">
        <p14:creationId xmlns:p14="http://schemas.microsoft.com/office/powerpoint/2010/main" val="1466351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E23062-0AC3-4139-8B30-70FC2F8C6D0A}"/>
              </a:ext>
            </a:extLst>
          </p:cNvPr>
          <p:cNvSpPr>
            <a:spLocks noGrp="1"/>
          </p:cNvSpPr>
          <p:nvPr>
            <p:ph type="title"/>
          </p:nvPr>
        </p:nvSpPr>
        <p:spPr/>
        <p:txBody>
          <a:bodyPr/>
          <a:lstStyle/>
          <a:p>
            <a:r>
              <a:rPr lang="de-AT" b="1" dirty="0"/>
              <a:t>Benutzerdefinierte Ausnahmebedingungen </a:t>
            </a:r>
          </a:p>
        </p:txBody>
      </p:sp>
      <p:sp>
        <p:nvSpPr>
          <p:cNvPr id="3" name="Inhaltsplatzhalter 2">
            <a:extLst>
              <a:ext uri="{FF2B5EF4-FFF2-40B4-BE49-F238E27FC236}">
                <a16:creationId xmlns:a16="http://schemas.microsoft.com/office/drawing/2014/main" id="{70A7C5FC-C845-49D4-BBA7-AEF6D955E831}"/>
              </a:ext>
            </a:extLst>
          </p:cNvPr>
          <p:cNvSpPr>
            <a:spLocks noGrp="1"/>
          </p:cNvSpPr>
          <p:nvPr>
            <p:ph idx="1"/>
          </p:nvPr>
        </p:nvSpPr>
        <p:spPr>
          <a:xfrm>
            <a:off x="838200" y="1364974"/>
            <a:ext cx="10515600" cy="4811989"/>
          </a:xfrm>
        </p:spPr>
        <p:txBody>
          <a:bodyPr>
            <a:normAutofit fontScale="62500" lnSpcReduction="20000"/>
          </a:bodyPr>
          <a:lstStyle/>
          <a:p>
            <a:pPr marL="0">
              <a:lnSpc>
                <a:spcPct val="80000"/>
              </a:lnSpc>
              <a:spcBef>
                <a:spcPts val="400"/>
              </a:spcBef>
              <a:buNone/>
              <a:defRPr/>
            </a:pPr>
            <a:r>
              <a:rPr lang="de-DE" altLang="de-DE" dirty="0"/>
              <a:t>Diese Kategorie von Ausnahmebedingungen muss deklariert werden und durch ein RAISE Statement aktiviert werden.</a:t>
            </a:r>
          </a:p>
          <a:p>
            <a:pPr marL="0">
              <a:lnSpc>
                <a:spcPct val="80000"/>
              </a:lnSpc>
              <a:spcBef>
                <a:spcPts val="400"/>
              </a:spcBef>
              <a:buNone/>
              <a:defRPr/>
            </a:pPr>
            <a:endParaRPr lang="de-DE" altLang="de-DE" dirty="0"/>
          </a:p>
          <a:p>
            <a:pPr marL="0">
              <a:lnSpc>
                <a:spcPct val="80000"/>
              </a:lnSpc>
              <a:spcBef>
                <a:spcPts val="400"/>
              </a:spcBef>
              <a:buNone/>
              <a:defRPr/>
            </a:pPr>
            <a:r>
              <a:rPr lang="en-GB" altLang="de-DE" dirty="0">
                <a:latin typeface="Courier New" panose="02070309020205020404" pitchFamily="49" charset="0"/>
              </a:rPr>
              <a:t>DECLARE</a:t>
            </a:r>
          </a:p>
          <a:p>
            <a:pPr marL="0">
              <a:lnSpc>
                <a:spcPct val="80000"/>
              </a:lnSpc>
              <a:spcBef>
                <a:spcPts val="400"/>
              </a:spcBef>
              <a:buNone/>
              <a:defRPr/>
            </a:pPr>
            <a:r>
              <a:rPr lang="en-GB" altLang="de-DE" dirty="0">
                <a:latin typeface="Courier New" panose="02070309020205020404" pitchFamily="49" charset="0"/>
              </a:rPr>
              <a:t>  exception_name1 EXCEPTION;</a:t>
            </a:r>
          </a:p>
          <a:p>
            <a:pPr marL="0">
              <a:lnSpc>
                <a:spcPct val="80000"/>
              </a:lnSpc>
              <a:spcBef>
                <a:spcPts val="400"/>
              </a:spcBef>
              <a:buNone/>
              <a:defRPr/>
            </a:pPr>
            <a:r>
              <a:rPr lang="en-GB" altLang="de-DE" dirty="0">
                <a:latin typeface="Courier New" panose="02070309020205020404" pitchFamily="49" charset="0"/>
              </a:rPr>
              <a:t>  exception_name2 EXCEPTION;</a:t>
            </a:r>
          </a:p>
          <a:p>
            <a:pPr marL="0">
              <a:lnSpc>
                <a:spcPct val="80000"/>
              </a:lnSpc>
              <a:spcBef>
                <a:spcPts val="400"/>
              </a:spcBef>
              <a:buNone/>
              <a:defRPr/>
            </a:pPr>
            <a:endParaRPr lang="de-DE" altLang="de-DE" i="1" dirty="0">
              <a:latin typeface="Courier New" panose="02070309020205020404" pitchFamily="49" charset="0"/>
            </a:endParaRPr>
          </a:p>
          <a:p>
            <a:pPr marL="0">
              <a:lnSpc>
                <a:spcPct val="80000"/>
              </a:lnSpc>
              <a:spcBef>
                <a:spcPts val="400"/>
              </a:spcBef>
              <a:buNone/>
              <a:defRPr/>
            </a:pPr>
            <a:r>
              <a:rPr lang="de-DE" altLang="de-DE" dirty="0"/>
              <a:t>Erkennen der Ausnahmebedingung und Aktivierung</a:t>
            </a:r>
          </a:p>
          <a:p>
            <a:pPr marL="0">
              <a:lnSpc>
                <a:spcPct val="80000"/>
              </a:lnSpc>
              <a:spcBef>
                <a:spcPts val="400"/>
              </a:spcBef>
              <a:buNone/>
              <a:defRPr/>
            </a:pPr>
            <a:r>
              <a:rPr lang="de-DE" altLang="de-DE" dirty="0">
                <a:latin typeface="Courier New" panose="02070309020205020404" pitchFamily="49" charset="0"/>
              </a:rPr>
              <a:t>…. </a:t>
            </a:r>
            <a:r>
              <a:rPr lang="de-DE" altLang="de-DE" dirty="0" err="1">
                <a:latin typeface="Courier New" panose="02070309020205020404" pitchFamily="49" charset="0"/>
              </a:rPr>
              <a:t>raise</a:t>
            </a:r>
            <a:r>
              <a:rPr lang="de-DE" altLang="de-DE" dirty="0">
                <a:latin typeface="Courier New" panose="02070309020205020404" pitchFamily="49" charset="0"/>
              </a:rPr>
              <a:t> exception_name1 ….</a:t>
            </a:r>
          </a:p>
          <a:p>
            <a:pPr marL="0">
              <a:lnSpc>
                <a:spcPct val="80000"/>
              </a:lnSpc>
              <a:spcBef>
                <a:spcPts val="400"/>
              </a:spcBef>
              <a:buNone/>
              <a:defRPr/>
            </a:pPr>
            <a:endParaRPr lang="de-DE" altLang="de-DE" dirty="0">
              <a:latin typeface="Courier New" panose="02070309020205020404" pitchFamily="49" charset="0"/>
            </a:endParaRPr>
          </a:p>
          <a:p>
            <a:pPr marL="0">
              <a:lnSpc>
                <a:spcPct val="80000"/>
              </a:lnSpc>
              <a:spcBef>
                <a:spcPts val="400"/>
              </a:spcBef>
              <a:buNone/>
              <a:defRPr/>
            </a:pPr>
            <a:r>
              <a:rPr lang="de-DE" altLang="de-DE" dirty="0"/>
              <a:t>Die Bearbeitung des Programms wird unterbrochen und die Kontrolle an den </a:t>
            </a:r>
            <a:r>
              <a:rPr lang="de-DE" altLang="de-DE" dirty="0" err="1"/>
              <a:t>Exception</a:t>
            </a:r>
            <a:r>
              <a:rPr lang="de-DE" altLang="de-DE" dirty="0"/>
              <a:t> Handler übergeben. </a:t>
            </a:r>
          </a:p>
          <a:p>
            <a:pPr>
              <a:lnSpc>
                <a:spcPct val="80000"/>
              </a:lnSpc>
              <a:spcBef>
                <a:spcPts val="400"/>
              </a:spcBef>
              <a:buNone/>
              <a:defRPr/>
            </a:pPr>
            <a:r>
              <a:rPr lang="de-DE" altLang="de-DE" dirty="0"/>
              <a:t>:</a:t>
            </a:r>
          </a:p>
          <a:p>
            <a:pPr>
              <a:lnSpc>
                <a:spcPct val="80000"/>
              </a:lnSpc>
              <a:spcBef>
                <a:spcPts val="400"/>
              </a:spcBef>
              <a:buNone/>
              <a:defRPr/>
            </a:pPr>
            <a:r>
              <a:rPr lang="en-GB" altLang="de-DE" dirty="0">
                <a:latin typeface="Courier New" panose="02070309020205020404" pitchFamily="49" charset="0"/>
              </a:rPr>
              <a:t>EXCEPTION</a:t>
            </a:r>
          </a:p>
          <a:p>
            <a:pPr>
              <a:lnSpc>
                <a:spcPct val="80000"/>
              </a:lnSpc>
              <a:spcBef>
                <a:spcPts val="400"/>
              </a:spcBef>
              <a:buNone/>
              <a:defRPr/>
            </a:pPr>
            <a:r>
              <a:rPr lang="en-GB" altLang="de-DE" dirty="0">
                <a:latin typeface="Courier New" panose="02070309020205020404" pitchFamily="49" charset="0"/>
              </a:rPr>
              <a:t>   WHEN exception_name1 THEN   –– handler</a:t>
            </a:r>
          </a:p>
          <a:p>
            <a:pPr>
              <a:lnSpc>
                <a:spcPct val="80000"/>
              </a:lnSpc>
              <a:spcBef>
                <a:spcPts val="400"/>
              </a:spcBef>
              <a:buNone/>
              <a:defRPr/>
            </a:pPr>
            <a:r>
              <a:rPr lang="en-GB" altLang="de-DE" dirty="0">
                <a:latin typeface="Courier New" panose="02070309020205020404" pitchFamily="49" charset="0"/>
              </a:rPr>
              <a:t>      sequence_of_statements1</a:t>
            </a:r>
          </a:p>
          <a:p>
            <a:pPr>
              <a:lnSpc>
                <a:spcPct val="80000"/>
              </a:lnSpc>
              <a:spcBef>
                <a:spcPts val="400"/>
              </a:spcBef>
              <a:buNone/>
              <a:defRPr/>
            </a:pPr>
            <a:r>
              <a:rPr lang="en-GB" altLang="de-DE" dirty="0">
                <a:latin typeface="Courier New" panose="02070309020205020404" pitchFamily="49" charset="0"/>
              </a:rPr>
              <a:t>   WHEN exception_name2 THEN   –– another handler</a:t>
            </a:r>
          </a:p>
          <a:p>
            <a:pPr>
              <a:lnSpc>
                <a:spcPct val="80000"/>
              </a:lnSpc>
              <a:spcBef>
                <a:spcPts val="400"/>
              </a:spcBef>
              <a:buNone/>
              <a:defRPr/>
            </a:pPr>
            <a:r>
              <a:rPr lang="en-GB" altLang="de-DE" dirty="0">
                <a:latin typeface="Courier New" panose="02070309020205020404" pitchFamily="49" charset="0"/>
              </a:rPr>
              <a:t>      sequence_of_statements2</a:t>
            </a:r>
          </a:p>
          <a:p>
            <a:pPr>
              <a:lnSpc>
                <a:spcPct val="80000"/>
              </a:lnSpc>
              <a:spcBef>
                <a:spcPts val="400"/>
              </a:spcBef>
              <a:buNone/>
              <a:defRPr/>
            </a:pPr>
            <a:r>
              <a:rPr lang="en-GB" altLang="de-DE" dirty="0">
                <a:latin typeface="Courier New" panose="02070309020205020404" pitchFamily="49" charset="0"/>
              </a:rPr>
              <a:t>   ...</a:t>
            </a:r>
          </a:p>
          <a:p>
            <a:pPr>
              <a:lnSpc>
                <a:spcPct val="80000"/>
              </a:lnSpc>
              <a:spcBef>
                <a:spcPts val="400"/>
              </a:spcBef>
              <a:buNone/>
              <a:defRPr/>
            </a:pPr>
            <a:r>
              <a:rPr lang="en-GB" altLang="de-DE" dirty="0">
                <a:latin typeface="Courier New" panose="02070309020205020404" pitchFamily="49" charset="0"/>
              </a:rPr>
              <a:t>   WHEN OTHERS THEN            –– optional handler</a:t>
            </a:r>
          </a:p>
          <a:p>
            <a:pPr>
              <a:lnSpc>
                <a:spcPct val="80000"/>
              </a:lnSpc>
              <a:spcBef>
                <a:spcPts val="400"/>
              </a:spcBef>
              <a:buNone/>
              <a:defRPr/>
            </a:pPr>
            <a:r>
              <a:rPr lang="en-GB" altLang="de-DE" dirty="0">
                <a:latin typeface="Courier New" panose="02070309020205020404" pitchFamily="49" charset="0"/>
              </a:rPr>
              <a:t>      sequence_of_statements3</a:t>
            </a:r>
          </a:p>
          <a:p>
            <a:pPr>
              <a:lnSpc>
                <a:spcPct val="80000"/>
              </a:lnSpc>
              <a:spcBef>
                <a:spcPts val="400"/>
              </a:spcBef>
              <a:buNone/>
              <a:defRPr/>
            </a:pPr>
            <a:r>
              <a:rPr lang="de-DE" altLang="de-DE" dirty="0">
                <a:latin typeface="Courier New" panose="02070309020205020404" pitchFamily="49" charset="0"/>
              </a:rPr>
              <a:t>END;</a:t>
            </a:r>
            <a:endParaRPr lang="de-AT" dirty="0"/>
          </a:p>
        </p:txBody>
      </p:sp>
      <p:sp>
        <p:nvSpPr>
          <p:cNvPr id="4" name="Fußzeilenplatzhalter 3">
            <a:extLst>
              <a:ext uri="{FF2B5EF4-FFF2-40B4-BE49-F238E27FC236}">
                <a16:creationId xmlns:a16="http://schemas.microsoft.com/office/drawing/2014/main" id="{F4C12F69-F30A-46ED-BD55-D905D2997BF3}"/>
              </a:ext>
            </a:extLst>
          </p:cNvPr>
          <p:cNvSpPr>
            <a:spLocks noGrp="1"/>
          </p:cNvSpPr>
          <p:nvPr>
            <p:ph type="ftr" sz="quarter" idx="11"/>
          </p:nvPr>
        </p:nvSpPr>
        <p:spPr>
          <a:xfrm>
            <a:off x="-738085" y="6356349"/>
            <a:ext cx="4114800" cy="365125"/>
          </a:xfrm>
        </p:spPr>
        <p:txBody>
          <a:bodyPr/>
          <a:lstStyle/>
          <a:p>
            <a:r>
              <a:rPr lang="de-AT" sz="1400" dirty="0"/>
              <a:t>PL/SQL</a:t>
            </a:r>
          </a:p>
        </p:txBody>
      </p:sp>
      <p:sp>
        <p:nvSpPr>
          <p:cNvPr id="5" name="Foliennummernplatzhalter 4">
            <a:extLst>
              <a:ext uri="{FF2B5EF4-FFF2-40B4-BE49-F238E27FC236}">
                <a16:creationId xmlns:a16="http://schemas.microsoft.com/office/drawing/2014/main" id="{7ACC396F-32CC-4307-A46C-4A9DA85CDA5E}"/>
              </a:ext>
            </a:extLst>
          </p:cNvPr>
          <p:cNvSpPr>
            <a:spLocks noGrp="1"/>
          </p:cNvSpPr>
          <p:nvPr>
            <p:ph type="sldNum" sz="quarter" idx="12"/>
          </p:nvPr>
        </p:nvSpPr>
        <p:spPr/>
        <p:txBody>
          <a:bodyPr/>
          <a:lstStyle/>
          <a:p>
            <a:r>
              <a:rPr lang="de-AT" sz="1400" dirty="0"/>
              <a:t>4</a:t>
            </a:r>
          </a:p>
        </p:txBody>
      </p:sp>
      <p:pic>
        <p:nvPicPr>
          <p:cNvPr id="7" name="Grafik 6" descr="Ein Bild, das Zeichnung enthält.&#10;&#10;Automatisch generierte Beschreibung">
            <a:extLst>
              <a:ext uri="{FF2B5EF4-FFF2-40B4-BE49-F238E27FC236}">
                <a16:creationId xmlns:a16="http://schemas.microsoft.com/office/drawing/2014/main" id="{373D66DC-F386-4699-8F10-CA6F821B56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7022" y="4578349"/>
            <a:ext cx="2143125" cy="2143125"/>
          </a:xfrm>
          <a:prstGeom prst="rect">
            <a:avLst/>
          </a:prstGeom>
        </p:spPr>
      </p:pic>
    </p:spTree>
    <p:extLst>
      <p:ext uri="{BB962C8B-B14F-4D97-AF65-F5344CB8AC3E}">
        <p14:creationId xmlns:p14="http://schemas.microsoft.com/office/powerpoint/2010/main" val="1960660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D7133B-8394-40CE-BE3C-64E3F62AA1CA}"/>
              </a:ext>
            </a:extLst>
          </p:cNvPr>
          <p:cNvSpPr>
            <a:spLocks noGrp="1"/>
          </p:cNvSpPr>
          <p:nvPr>
            <p:ph type="title"/>
          </p:nvPr>
        </p:nvSpPr>
        <p:spPr/>
        <p:txBody>
          <a:bodyPr/>
          <a:lstStyle/>
          <a:p>
            <a:r>
              <a:rPr lang="de-AT" b="1" dirty="0"/>
              <a:t>Beispiel</a:t>
            </a:r>
          </a:p>
        </p:txBody>
      </p:sp>
      <p:sp>
        <p:nvSpPr>
          <p:cNvPr id="3" name="Inhaltsplatzhalter 2">
            <a:extLst>
              <a:ext uri="{FF2B5EF4-FFF2-40B4-BE49-F238E27FC236}">
                <a16:creationId xmlns:a16="http://schemas.microsoft.com/office/drawing/2014/main" id="{87932132-4DB4-4952-BACE-42C7EAFF4CC6}"/>
              </a:ext>
            </a:extLst>
          </p:cNvPr>
          <p:cNvSpPr>
            <a:spLocks noGrp="1"/>
          </p:cNvSpPr>
          <p:nvPr>
            <p:ph idx="1"/>
          </p:nvPr>
        </p:nvSpPr>
        <p:spPr>
          <a:xfrm>
            <a:off x="838200" y="1325217"/>
            <a:ext cx="10515600" cy="4851746"/>
          </a:xfrm>
        </p:spPr>
        <p:txBody>
          <a:bodyPr>
            <a:normAutofit fontScale="70000" lnSpcReduction="20000"/>
          </a:bodyPr>
          <a:lstStyle/>
          <a:p>
            <a:pPr>
              <a:lnSpc>
                <a:spcPct val="80000"/>
              </a:lnSpc>
              <a:spcBef>
                <a:spcPts val="400"/>
              </a:spcBef>
              <a:buNone/>
            </a:pPr>
            <a:endParaRPr lang="en-GB" altLang="de-DE" dirty="0">
              <a:latin typeface="Courier New" panose="02070309020205020404" pitchFamily="49" charset="0"/>
            </a:endParaRPr>
          </a:p>
          <a:p>
            <a:pPr>
              <a:lnSpc>
                <a:spcPct val="80000"/>
              </a:lnSpc>
              <a:spcBef>
                <a:spcPts val="400"/>
              </a:spcBef>
              <a:buNone/>
            </a:pPr>
            <a:r>
              <a:rPr lang="en-GB" altLang="de-DE" dirty="0">
                <a:latin typeface="Courier New" panose="02070309020205020404" pitchFamily="49" charset="0"/>
              </a:rPr>
              <a:t>CREATE PROCEDURE </a:t>
            </a:r>
            <a:r>
              <a:rPr lang="en-GB" altLang="de-DE" dirty="0" err="1">
                <a:latin typeface="Courier New" panose="02070309020205020404" pitchFamily="49" charset="0"/>
              </a:rPr>
              <a:t>raise_salary</a:t>
            </a:r>
            <a:r>
              <a:rPr lang="en-GB" altLang="de-DE" dirty="0">
                <a:latin typeface="Courier New" panose="02070309020205020404" pitchFamily="49" charset="0"/>
              </a:rPr>
              <a:t> (</a:t>
            </a:r>
            <a:r>
              <a:rPr lang="en-GB" altLang="de-DE" dirty="0" err="1">
                <a:latin typeface="Courier New" panose="02070309020205020404" pitchFamily="49" charset="0"/>
              </a:rPr>
              <a:t>emp_id</a:t>
            </a:r>
            <a:r>
              <a:rPr lang="en-GB" altLang="de-DE" dirty="0">
                <a:latin typeface="Courier New" panose="02070309020205020404" pitchFamily="49" charset="0"/>
              </a:rPr>
              <a:t> NUMBER, increase NUMBER) AS</a:t>
            </a:r>
          </a:p>
          <a:p>
            <a:pPr>
              <a:lnSpc>
                <a:spcPct val="80000"/>
              </a:lnSpc>
              <a:spcBef>
                <a:spcPts val="400"/>
              </a:spcBef>
              <a:buNone/>
            </a:pPr>
            <a:r>
              <a:rPr lang="en-GB" altLang="de-DE" dirty="0">
                <a:latin typeface="Courier New" panose="02070309020205020404" pitchFamily="49" charset="0"/>
              </a:rPr>
              <a:t>   </a:t>
            </a:r>
            <a:r>
              <a:rPr lang="en-GB" altLang="de-DE" dirty="0" err="1">
                <a:latin typeface="Courier New" panose="02070309020205020404" pitchFamily="49" charset="0"/>
              </a:rPr>
              <a:t>current_salary</a:t>
            </a:r>
            <a:r>
              <a:rPr lang="en-GB" altLang="de-DE" dirty="0">
                <a:latin typeface="Courier New" panose="02070309020205020404" pitchFamily="49" charset="0"/>
              </a:rPr>
              <a:t> NUMBER;</a:t>
            </a:r>
          </a:p>
          <a:p>
            <a:pPr>
              <a:lnSpc>
                <a:spcPct val="80000"/>
              </a:lnSpc>
              <a:spcBef>
                <a:spcPts val="400"/>
              </a:spcBef>
              <a:buNone/>
            </a:pPr>
            <a:r>
              <a:rPr lang="en-GB" altLang="de-DE" dirty="0">
                <a:latin typeface="Courier New" panose="02070309020205020404" pitchFamily="49" charset="0"/>
              </a:rPr>
              <a:t>   </a:t>
            </a:r>
            <a:r>
              <a:rPr lang="en-GB" altLang="de-DE" dirty="0" err="1">
                <a:latin typeface="Courier New" panose="02070309020205020404" pitchFamily="49" charset="0"/>
              </a:rPr>
              <a:t>ka_goed</a:t>
            </a:r>
            <a:r>
              <a:rPr lang="en-GB" altLang="de-DE" dirty="0">
                <a:latin typeface="Courier New" panose="02070309020205020404" pitchFamily="49" charset="0"/>
              </a:rPr>
              <a:t> EXCEPTION;</a:t>
            </a:r>
          </a:p>
          <a:p>
            <a:pPr>
              <a:lnSpc>
                <a:spcPct val="80000"/>
              </a:lnSpc>
              <a:spcBef>
                <a:spcPts val="400"/>
              </a:spcBef>
              <a:buNone/>
            </a:pPr>
            <a:r>
              <a:rPr lang="en-GB" altLang="de-DE" dirty="0">
                <a:latin typeface="Courier New" panose="02070309020205020404" pitchFamily="49" charset="0"/>
              </a:rPr>
              <a:t>BEGIN</a:t>
            </a:r>
          </a:p>
          <a:p>
            <a:pPr>
              <a:lnSpc>
                <a:spcPct val="80000"/>
              </a:lnSpc>
              <a:spcBef>
                <a:spcPts val="400"/>
              </a:spcBef>
              <a:buNone/>
            </a:pPr>
            <a:r>
              <a:rPr lang="en-GB" altLang="de-DE" dirty="0">
                <a:latin typeface="Courier New" panose="02070309020205020404" pitchFamily="49" charset="0"/>
              </a:rPr>
              <a:t>   SELECT </a:t>
            </a:r>
            <a:r>
              <a:rPr lang="en-GB" altLang="de-DE" dirty="0" err="1">
                <a:latin typeface="Courier New" panose="02070309020205020404" pitchFamily="49" charset="0"/>
              </a:rPr>
              <a:t>sal</a:t>
            </a:r>
            <a:r>
              <a:rPr lang="en-GB" altLang="de-DE" dirty="0">
                <a:latin typeface="Courier New" panose="02070309020205020404" pitchFamily="49" charset="0"/>
              </a:rPr>
              <a:t> INTO </a:t>
            </a:r>
            <a:r>
              <a:rPr lang="en-GB" altLang="de-DE" dirty="0" err="1">
                <a:latin typeface="Courier New" panose="02070309020205020404" pitchFamily="49" charset="0"/>
              </a:rPr>
              <a:t>current_salary</a:t>
            </a:r>
            <a:r>
              <a:rPr lang="en-GB" altLang="de-DE" dirty="0">
                <a:latin typeface="Courier New" panose="02070309020205020404" pitchFamily="49" charset="0"/>
              </a:rPr>
              <a:t> FROM emp</a:t>
            </a:r>
          </a:p>
          <a:p>
            <a:pPr>
              <a:lnSpc>
                <a:spcPct val="80000"/>
              </a:lnSpc>
              <a:spcBef>
                <a:spcPts val="400"/>
              </a:spcBef>
              <a:buNone/>
            </a:pPr>
            <a:r>
              <a:rPr lang="en-GB" altLang="de-DE" dirty="0">
                <a:latin typeface="Courier New" panose="02070309020205020404" pitchFamily="49" charset="0"/>
              </a:rPr>
              <a:t>   WHERE </a:t>
            </a:r>
            <a:r>
              <a:rPr lang="en-GB" altLang="de-DE" dirty="0" err="1">
                <a:latin typeface="Courier New" panose="02070309020205020404" pitchFamily="49" charset="0"/>
              </a:rPr>
              <a:t>empno</a:t>
            </a:r>
            <a:r>
              <a:rPr lang="en-GB" altLang="de-DE" dirty="0">
                <a:latin typeface="Courier New" panose="02070309020205020404" pitchFamily="49" charset="0"/>
              </a:rPr>
              <a:t> = </a:t>
            </a:r>
            <a:r>
              <a:rPr lang="en-GB" altLang="de-DE" dirty="0" err="1">
                <a:latin typeface="Courier New" panose="02070309020205020404" pitchFamily="49" charset="0"/>
              </a:rPr>
              <a:t>emp_id</a:t>
            </a:r>
            <a:r>
              <a:rPr lang="en-GB" altLang="de-DE" dirty="0">
                <a:latin typeface="Courier New" panose="02070309020205020404" pitchFamily="49" charset="0"/>
              </a:rPr>
              <a:t>;</a:t>
            </a:r>
          </a:p>
          <a:p>
            <a:pPr>
              <a:lnSpc>
                <a:spcPct val="80000"/>
              </a:lnSpc>
              <a:spcBef>
                <a:spcPts val="400"/>
              </a:spcBef>
              <a:buNone/>
            </a:pPr>
            <a:r>
              <a:rPr lang="en-GB" altLang="de-DE" dirty="0">
                <a:latin typeface="Courier New" panose="02070309020205020404" pitchFamily="49" charset="0"/>
              </a:rPr>
              <a:t>   IF </a:t>
            </a:r>
            <a:r>
              <a:rPr lang="en-GB" altLang="de-DE" dirty="0" err="1">
                <a:latin typeface="Courier New" panose="02070309020205020404" pitchFamily="49" charset="0"/>
              </a:rPr>
              <a:t>current_salary</a:t>
            </a:r>
            <a:r>
              <a:rPr lang="en-GB" altLang="de-DE" dirty="0">
                <a:latin typeface="Courier New" panose="02070309020205020404" pitchFamily="49" charset="0"/>
              </a:rPr>
              <a:t> IS NULL THEN</a:t>
            </a:r>
          </a:p>
          <a:p>
            <a:pPr>
              <a:lnSpc>
                <a:spcPct val="80000"/>
              </a:lnSpc>
              <a:spcBef>
                <a:spcPts val="400"/>
              </a:spcBef>
              <a:buNone/>
            </a:pPr>
            <a:r>
              <a:rPr lang="en-GB" altLang="de-DE" dirty="0">
                <a:latin typeface="Courier New" panose="02070309020205020404" pitchFamily="49" charset="0"/>
              </a:rPr>
              <a:t>   /* Issue user–defined error message. */</a:t>
            </a:r>
          </a:p>
          <a:p>
            <a:pPr>
              <a:lnSpc>
                <a:spcPct val="80000"/>
              </a:lnSpc>
              <a:spcBef>
                <a:spcPts val="400"/>
              </a:spcBef>
              <a:buNone/>
            </a:pPr>
            <a:r>
              <a:rPr lang="en-GB" altLang="de-DE" dirty="0">
                <a:latin typeface="Courier New" panose="02070309020205020404" pitchFamily="49" charset="0"/>
              </a:rPr>
              <a:t>     raise </a:t>
            </a:r>
            <a:r>
              <a:rPr lang="en-GB" altLang="de-DE" dirty="0" err="1">
                <a:latin typeface="Courier New" panose="02070309020205020404" pitchFamily="49" charset="0"/>
              </a:rPr>
              <a:t>ka_goed</a:t>
            </a:r>
            <a:r>
              <a:rPr lang="en-GB" altLang="de-DE" dirty="0">
                <a:latin typeface="Courier New" panose="02070309020205020404" pitchFamily="49" charset="0"/>
              </a:rPr>
              <a:t>;</a:t>
            </a:r>
          </a:p>
          <a:p>
            <a:pPr>
              <a:lnSpc>
                <a:spcPct val="80000"/>
              </a:lnSpc>
              <a:spcBef>
                <a:spcPts val="400"/>
              </a:spcBef>
              <a:buNone/>
            </a:pPr>
            <a:r>
              <a:rPr lang="en-GB" altLang="de-DE" dirty="0">
                <a:latin typeface="Courier New" panose="02070309020205020404" pitchFamily="49" charset="0"/>
              </a:rPr>
              <a:t>   ELSE</a:t>
            </a:r>
          </a:p>
          <a:p>
            <a:pPr>
              <a:lnSpc>
                <a:spcPct val="80000"/>
              </a:lnSpc>
              <a:spcBef>
                <a:spcPts val="400"/>
              </a:spcBef>
              <a:buNone/>
            </a:pPr>
            <a:r>
              <a:rPr lang="en-GB" altLang="de-DE" dirty="0">
                <a:latin typeface="Courier New" panose="02070309020205020404" pitchFamily="49" charset="0"/>
              </a:rPr>
              <a:t>     UPDATE emp SET </a:t>
            </a:r>
            <a:r>
              <a:rPr lang="en-GB" altLang="de-DE" dirty="0" err="1">
                <a:latin typeface="Courier New" panose="02070309020205020404" pitchFamily="49" charset="0"/>
              </a:rPr>
              <a:t>sal</a:t>
            </a:r>
            <a:r>
              <a:rPr lang="en-GB" altLang="de-DE" dirty="0">
                <a:latin typeface="Courier New" panose="02070309020205020404" pitchFamily="49" charset="0"/>
              </a:rPr>
              <a:t> = </a:t>
            </a:r>
            <a:r>
              <a:rPr lang="en-GB" altLang="de-DE" dirty="0" err="1">
                <a:latin typeface="Courier New" panose="02070309020205020404" pitchFamily="49" charset="0"/>
              </a:rPr>
              <a:t>current_salary</a:t>
            </a:r>
            <a:r>
              <a:rPr lang="en-GB" altLang="de-DE" dirty="0">
                <a:latin typeface="Courier New" panose="02070309020205020404" pitchFamily="49" charset="0"/>
              </a:rPr>
              <a:t> + increase</a:t>
            </a:r>
          </a:p>
          <a:p>
            <a:pPr>
              <a:lnSpc>
                <a:spcPct val="80000"/>
              </a:lnSpc>
              <a:spcBef>
                <a:spcPts val="400"/>
              </a:spcBef>
              <a:buNone/>
            </a:pPr>
            <a:r>
              <a:rPr lang="en-GB" altLang="de-DE" dirty="0">
                <a:latin typeface="Courier New" panose="02070309020205020404" pitchFamily="49" charset="0"/>
              </a:rPr>
              <a:t>     WHERE </a:t>
            </a:r>
            <a:r>
              <a:rPr lang="en-GB" altLang="de-DE" dirty="0" err="1">
                <a:latin typeface="Courier New" panose="02070309020205020404" pitchFamily="49" charset="0"/>
              </a:rPr>
              <a:t>empno</a:t>
            </a:r>
            <a:r>
              <a:rPr lang="en-GB" altLang="de-DE" dirty="0">
                <a:latin typeface="Courier New" panose="02070309020205020404" pitchFamily="49" charset="0"/>
              </a:rPr>
              <a:t> =</a:t>
            </a:r>
            <a:r>
              <a:rPr lang="en-GB" altLang="de-DE" dirty="0" err="1">
                <a:latin typeface="Courier New" panose="02070309020205020404" pitchFamily="49" charset="0"/>
              </a:rPr>
              <a:t>emp_id</a:t>
            </a:r>
            <a:r>
              <a:rPr lang="en-GB" altLang="de-DE" dirty="0">
                <a:latin typeface="Courier New" panose="02070309020205020404" pitchFamily="49" charset="0"/>
              </a:rPr>
              <a:t>;</a:t>
            </a:r>
          </a:p>
          <a:p>
            <a:pPr>
              <a:lnSpc>
                <a:spcPct val="80000"/>
              </a:lnSpc>
              <a:spcBef>
                <a:spcPts val="400"/>
              </a:spcBef>
              <a:buNone/>
            </a:pPr>
            <a:r>
              <a:rPr lang="en-GB" altLang="de-DE" dirty="0">
                <a:latin typeface="Courier New" panose="02070309020205020404" pitchFamily="49" charset="0"/>
              </a:rPr>
              <a:t>   END IF;</a:t>
            </a:r>
          </a:p>
          <a:p>
            <a:pPr>
              <a:lnSpc>
                <a:spcPct val="80000"/>
              </a:lnSpc>
              <a:spcBef>
                <a:spcPts val="400"/>
              </a:spcBef>
              <a:buNone/>
            </a:pPr>
            <a:r>
              <a:rPr lang="en-GB" altLang="de-DE" dirty="0">
                <a:latin typeface="Courier New" panose="02070309020205020404" pitchFamily="49" charset="0"/>
              </a:rPr>
              <a:t>EXCEPTION</a:t>
            </a:r>
          </a:p>
          <a:p>
            <a:pPr>
              <a:lnSpc>
                <a:spcPct val="80000"/>
              </a:lnSpc>
              <a:spcBef>
                <a:spcPts val="400"/>
              </a:spcBef>
              <a:buNone/>
            </a:pPr>
            <a:r>
              <a:rPr lang="en-GB" altLang="de-DE" dirty="0">
                <a:latin typeface="Courier New" panose="02070309020205020404" pitchFamily="49" charset="0"/>
              </a:rPr>
              <a:t>WHEN </a:t>
            </a:r>
            <a:r>
              <a:rPr lang="en-GB" altLang="de-DE" dirty="0" err="1">
                <a:latin typeface="Courier New" panose="02070309020205020404" pitchFamily="49" charset="0"/>
              </a:rPr>
              <a:t>ka_goed</a:t>
            </a:r>
            <a:r>
              <a:rPr lang="en-GB" altLang="de-DE" dirty="0">
                <a:latin typeface="Courier New" panose="02070309020205020404" pitchFamily="49" charset="0"/>
              </a:rPr>
              <a:t> THEN </a:t>
            </a:r>
          </a:p>
          <a:p>
            <a:pPr>
              <a:lnSpc>
                <a:spcPct val="80000"/>
              </a:lnSpc>
              <a:spcBef>
                <a:spcPts val="400"/>
              </a:spcBef>
              <a:buNone/>
            </a:pPr>
            <a:r>
              <a:rPr lang="en-GB" altLang="de-DE" dirty="0">
                <a:latin typeface="Courier New" panose="02070309020205020404" pitchFamily="49" charset="0"/>
              </a:rPr>
              <a:t>   UPDATE EMP SET SAL = 0 </a:t>
            </a:r>
          </a:p>
          <a:p>
            <a:pPr>
              <a:lnSpc>
                <a:spcPct val="80000"/>
              </a:lnSpc>
              <a:spcBef>
                <a:spcPts val="400"/>
              </a:spcBef>
              <a:buNone/>
            </a:pPr>
            <a:r>
              <a:rPr lang="en-GB" altLang="de-DE" dirty="0">
                <a:latin typeface="Courier New" panose="02070309020205020404" pitchFamily="49" charset="0"/>
              </a:rPr>
              <a:t>   WHERE EMPNO = EMP_ID;</a:t>
            </a:r>
          </a:p>
          <a:p>
            <a:pPr>
              <a:lnSpc>
                <a:spcPct val="80000"/>
              </a:lnSpc>
              <a:spcBef>
                <a:spcPts val="400"/>
              </a:spcBef>
              <a:buNone/>
            </a:pPr>
            <a:r>
              <a:rPr lang="en-GB" altLang="de-DE" dirty="0">
                <a:latin typeface="Courier New" panose="02070309020205020404" pitchFamily="49" charset="0"/>
              </a:rPr>
              <a:t>   COMMIT;</a:t>
            </a:r>
          </a:p>
          <a:p>
            <a:pPr>
              <a:lnSpc>
                <a:spcPct val="80000"/>
              </a:lnSpc>
              <a:spcBef>
                <a:spcPts val="400"/>
              </a:spcBef>
              <a:buNone/>
            </a:pPr>
            <a:r>
              <a:rPr lang="en-GB" altLang="de-DE" dirty="0">
                <a:latin typeface="Courier New" panose="02070309020205020404" pitchFamily="49" charset="0"/>
              </a:rPr>
              <a:t>END </a:t>
            </a:r>
            <a:r>
              <a:rPr lang="en-GB" altLang="de-DE" dirty="0" err="1">
                <a:latin typeface="Courier New" panose="02070309020205020404" pitchFamily="49" charset="0"/>
              </a:rPr>
              <a:t>raise_salary</a:t>
            </a:r>
            <a:r>
              <a:rPr lang="en-GB" altLang="de-DE" dirty="0">
                <a:latin typeface="Courier New" panose="02070309020205020404" pitchFamily="49" charset="0"/>
              </a:rPr>
              <a:t>;</a:t>
            </a:r>
          </a:p>
          <a:p>
            <a:endParaRPr lang="de-AT" dirty="0"/>
          </a:p>
        </p:txBody>
      </p:sp>
      <p:sp>
        <p:nvSpPr>
          <p:cNvPr id="4" name="Fußzeilenplatzhalter 3">
            <a:extLst>
              <a:ext uri="{FF2B5EF4-FFF2-40B4-BE49-F238E27FC236}">
                <a16:creationId xmlns:a16="http://schemas.microsoft.com/office/drawing/2014/main" id="{4DD7AE49-640B-4BCB-AC47-29CE76D12ED6}"/>
              </a:ext>
            </a:extLst>
          </p:cNvPr>
          <p:cNvSpPr>
            <a:spLocks noGrp="1"/>
          </p:cNvSpPr>
          <p:nvPr>
            <p:ph type="ftr" sz="quarter" idx="11"/>
          </p:nvPr>
        </p:nvSpPr>
        <p:spPr>
          <a:xfrm>
            <a:off x="-135835" y="6356350"/>
            <a:ext cx="2852530" cy="365125"/>
          </a:xfrm>
        </p:spPr>
        <p:txBody>
          <a:bodyPr/>
          <a:lstStyle/>
          <a:p>
            <a:r>
              <a:rPr lang="de-AT" sz="1400" dirty="0"/>
              <a:t>PL/SQL</a:t>
            </a:r>
          </a:p>
        </p:txBody>
      </p:sp>
      <p:sp>
        <p:nvSpPr>
          <p:cNvPr id="5" name="Foliennummernplatzhalter 4">
            <a:extLst>
              <a:ext uri="{FF2B5EF4-FFF2-40B4-BE49-F238E27FC236}">
                <a16:creationId xmlns:a16="http://schemas.microsoft.com/office/drawing/2014/main" id="{E57AA3F4-106F-42ED-A28F-A6FCBFAEF429}"/>
              </a:ext>
            </a:extLst>
          </p:cNvPr>
          <p:cNvSpPr>
            <a:spLocks noGrp="1"/>
          </p:cNvSpPr>
          <p:nvPr>
            <p:ph type="sldNum" sz="quarter" idx="12"/>
          </p:nvPr>
        </p:nvSpPr>
        <p:spPr>
          <a:xfrm>
            <a:off x="8610600" y="6364019"/>
            <a:ext cx="2743200" cy="365125"/>
          </a:xfrm>
        </p:spPr>
        <p:txBody>
          <a:bodyPr/>
          <a:lstStyle/>
          <a:p>
            <a:r>
              <a:rPr lang="de-AT" dirty="0"/>
              <a:t>5</a:t>
            </a:r>
          </a:p>
        </p:txBody>
      </p:sp>
      <p:pic>
        <p:nvPicPr>
          <p:cNvPr id="6" name="Grafik 5" descr="Ein Bild, das Zeichnung enthält.&#10;&#10;Automatisch generierte Beschreibung">
            <a:extLst>
              <a:ext uri="{FF2B5EF4-FFF2-40B4-BE49-F238E27FC236}">
                <a16:creationId xmlns:a16="http://schemas.microsoft.com/office/drawing/2014/main" id="{6CED71A3-A6C0-4BF1-9CED-C1D7BE760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591264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4A3483-0039-4069-A803-804AE165D1A4}"/>
              </a:ext>
            </a:extLst>
          </p:cNvPr>
          <p:cNvSpPr>
            <a:spLocks noGrp="1"/>
          </p:cNvSpPr>
          <p:nvPr>
            <p:ph type="title"/>
          </p:nvPr>
        </p:nvSpPr>
        <p:spPr/>
        <p:txBody>
          <a:bodyPr/>
          <a:lstStyle/>
          <a:p>
            <a:r>
              <a:rPr lang="de-AT" b="1" dirty="0"/>
              <a:t>Benutzerdefinierte Fehlermeldung</a:t>
            </a:r>
          </a:p>
        </p:txBody>
      </p:sp>
      <p:sp>
        <p:nvSpPr>
          <p:cNvPr id="3" name="Inhaltsplatzhalter 2">
            <a:extLst>
              <a:ext uri="{FF2B5EF4-FFF2-40B4-BE49-F238E27FC236}">
                <a16:creationId xmlns:a16="http://schemas.microsoft.com/office/drawing/2014/main" id="{3B1EE588-73EB-4E61-AE12-38D847D50C88}"/>
              </a:ext>
            </a:extLst>
          </p:cNvPr>
          <p:cNvSpPr>
            <a:spLocks noGrp="1"/>
          </p:cNvSpPr>
          <p:nvPr>
            <p:ph idx="1"/>
          </p:nvPr>
        </p:nvSpPr>
        <p:spPr>
          <a:xfrm>
            <a:off x="838200" y="1444487"/>
            <a:ext cx="10515600" cy="4732476"/>
          </a:xfrm>
        </p:spPr>
        <p:txBody>
          <a:bodyPr>
            <a:normAutofit/>
          </a:bodyPr>
          <a:lstStyle/>
          <a:p>
            <a:pPr marL="0">
              <a:lnSpc>
                <a:spcPct val="80000"/>
              </a:lnSpc>
              <a:spcBef>
                <a:spcPts val="400"/>
              </a:spcBef>
              <a:buNone/>
              <a:defRPr/>
            </a:pPr>
            <a:r>
              <a:rPr lang="de-DE" altLang="de-DE" sz="1800" dirty="0"/>
              <a:t>Benutzerdefinierte Fehlermeldungen, die an die Client </a:t>
            </a:r>
            <a:r>
              <a:rPr lang="de-DE" altLang="de-DE" sz="1800" dirty="0" err="1"/>
              <a:t>Application</a:t>
            </a:r>
            <a:r>
              <a:rPr lang="de-DE" altLang="de-DE" sz="1800" dirty="0"/>
              <a:t> zurückgegeben werden, können mit der </a:t>
            </a:r>
            <a:r>
              <a:rPr lang="de-DE" altLang="de-DE" sz="1800" dirty="0" err="1"/>
              <a:t>Procedure</a:t>
            </a:r>
            <a:r>
              <a:rPr lang="de-DE" altLang="de-DE" sz="1800" dirty="0"/>
              <a:t> RAISE_APPLICATION_ERROR generiert werden.</a:t>
            </a:r>
          </a:p>
          <a:p>
            <a:pPr>
              <a:lnSpc>
                <a:spcPct val="80000"/>
              </a:lnSpc>
              <a:spcBef>
                <a:spcPts val="500"/>
              </a:spcBef>
              <a:buNone/>
            </a:pPr>
            <a:endParaRPr lang="en-GB" altLang="de-DE" dirty="0"/>
          </a:p>
          <a:p>
            <a:pPr>
              <a:lnSpc>
                <a:spcPct val="80000"/>
              </a:lnSpc>
              <a:spcBef>
                <a:spcPts val="500"/>
              </a:spcBef>
              <a:buNone/>
            </a:pPr>
            <a:r>
              <a:rPr lang="en-GB" altLang="de-DE" dirty="0"/>
              <a:t>Format der Procedure:</a:t>
            </a:r>
          </a:p>
          <a:p>
            <a:pPr>
              <a:lnSpc>
                <a:spcPct val="80000"/>
              </a:lnSpc>
              <a:spcBef>
                <a:spcPts val="500"/>
              </a:spcBef>
              <a:buNone/>
            </a:pPr>
            <a:r>
              <a:rPr lang="en-GB" altLang="de-DE" sz="2200" dirty="0">
                <a:latin typeface="Courier New" panose="02070309020205020404" pitchFamily="49" charset="0"/>
              </a:rPr>
              <a:t>RAISE_APPLICATION_ERROR(</a:t>
            </a:r>
            <a:r>
              <a:rPr lang="en-GB" altLang="de-DE" sz="2200" dirty="0" err="1">
                <a:latin typeface="Courier New" panose="02070309020205020404" pitchFamily="49" charset="0"/>
              </a:rPr>
              <a:t>error_number</a:t>
            </a:r>
            <a:r>
              <a:rPr lang="en-GB" altLang="de-DE" sz="2200" dirty="0">
                <a:latin typeface="Courier New" panose="02070309020205020404" pitchFamily="49" charset="0"/>
              </a:rPr>
              <a:t> , ’text ’, </a:t>
            </a:r>
            <a:r>
              <a:rPr lang="en-GB" altLang="de-DE" sz="2200" dirty="0" err="1">
                <a:latin typeface="Courier New" panose="02070309020205020404" pitchFamily="49" charset="0"/>
              </a:rPr>
              <a:t>keep_error_stack</a:t>
            </a:r>
            <a:r>
              <a:rPr lang="en-GB" altLang="de-DE" sz="2200" dirty="0">
                <a:latin typeface="Courier New" panose="02070309020205020404" pitchFamily="49" charset="0"/>
              </a:rPr>
              <a:t>)</a:t>
            </a:r>
          </a:p>
          <a:p>
            <a:pPr marL="0">
              <a:lnSpc>
                <a:spcPct val="80000"/>
              </a:lnSpc>
              <a:spcBef>
                <a:spcPts val="400"/>
              </a:spcBef>
              <a:buNone/>
              <a:defRPr/>
            </a:pPr>
            <a:endParaRPr lang="de-DE" altLang="de-DE" sz="2200" dirty="0"/>
          </a:p>
          <a:p>
            <a:pPr marL="0">
              <a:lnSpc>
                <a:spcPct val="80000"/>
              </a:lnSpc>
              <a:spcBef>
                <a:spcPts val="400"/>
              </a:spcBef>
              <a:buNone/>
              <a:defRPr/>
            </a:pPr>
            <a:r>
              <a:rPr lang="de-DE" altLang="de-DE" sz="1800" dirty="0"/>
              <a:t>Diese </a:t>
            </a:r>
            <a:r>
              <a:rPr lang="de-DE" altLang="de-DE" sz="1800" dirty="0" err="1"/>
              <a:t>Procedure</a:t>
            </a:r>
            <a:r>
              <a:rPr lang="de-DE" altLang="de-DE" sz="1800" dirty="0"/>
              <a:t> beendet die Ausführung der </a:t>
            </a:r>
            <a:r>
              <a:rPr lang="de-DE" altLang="de-DE" sz="1800" dirty="0" err="1"/>
              <a:t>Procedure</a:t>
            </a:r>
            <a:r>
              <a:rPr lang="de-DE" altLang="de-DE" sz="1800" dirty="0"/>
              <a:t>, führt ein Rollback durch und gibt eine benutzerspezifische Fehlermeldung zurück. </a:t>
            </a:r>
          </a:p>
          <a:p>
            <a:pPr marL="0">
              <a:lnSpc>
                <a:spcPct val="80000"/>
              </a:lnSpc>
              <a:spcBef>
                <a:spcPts val="400"/>
              </a:spcBef>
              <a:buNone/>
              <a:defRPr/>
            </a:pPr>
            <a:r>
              <a:rPr lang="de-DE" altLang="de-DE" sz="1800" dirty="0"/>
              <a:t>Error </a:t>
            </a:r>
            <a:r>
              <a:rPr lang="de-DE" altLang="de-DE" sz="1800" dirty="0" err="1"/>
              <a:t>Number</a:t>
            </a:r>
            <a:r>
              <a:rPr lang="de-DE" altLang="de-DE" sz="1800" dirty="0"/>
              <a:t> </a:t>
            </a:r>
            <a:r>
              <a:rPr lang="de-DE" altLang="de-DE" sz="1800" dirty="0" err="1"/>
              <a:t>muß</a:t>
            </a:r>
            <a:r>
              <a:rPr lang="de-DE" altLang="de-DE" sz="1800" dirty="0"/>
              <a:t> im Bereich von –20000 bis –20999 liegen. </a:t>
            </a:r>
          </a:p>
          <a:p>
            <a:pPr marL="0">
              <a:lnSpc>
                <a:spcPct val="80000"/>
              </a:lnSpc>
              <a:spcBef>
                <a:spcPts val="400"/>
              </a:spcBef>
              <a:buNone/>
              <a:defRPr/>
            </a:pPr>
            <a:r>
              <a:rPr lang="de-DE" altLang="de-DE" sz="1800" dirty="0"/>
              <a:t>Text  ist ein bis zu 2K langer Fehlertext. </a:t>
            </a:r>
          </a:p>
          <a:p>
            <a:pPr marL="0">
              <a:lnSpc>
                <a:spcPct val="80000"/>
              </a:lnSpc>
              <a:spcBef>
                <a:spcPts val="400"/>
              </a:spcBef>
              <a:buNone/>
              <a:defRPr/>
            </a:pPr>
            <a:r>
              <a:rPr lang="de-DE" altLang="de-DE" sz="1800" dirty="0"/>
              <a:t>KEPP_ERROR_STACK wird auf TRUE gesetzt, wenn der aktuelle Fehler dem Error Stack hinzugefügt werden soll (</a:t>
            </a:r>
            <a:r>
              <a:rPr lang="de-DE" altLang="de-DE" sz="1800" dirty="0" err="1"/>
              <a:t>Defaultwert</a:t>
            </a:r>
            <a:r>
              <a:rPr lang="de-DE" altLang="de-DE" sz="1800" dirty="0"/>
              <a:t>: FALSE).</a:t>
            </a:r>
          </a:p>
          <a:p>
            <a:pPr marL="0">
              <a:lnSpc>
                <a:spcPct val="80000"/>
              </a:lnSpc>
              <a:spcBef>
                <a:spcPts val="400"/>
              </a:spcBef>
              <a:buNone/>
              <a:defRPr/>
            </a:pPr>
            <a:endParaRPr lang="de-DE" altLang="de-DE" sz="1800" dirty="0"/>
          </a:p>
          <a:p>
            <a:pPr marL="0">
              <a:lnSpc>
                <a:spcPct val="80000"/>
              </a:lnSpc>
              <a:spcBef>
                <a:spcPts val="400"/>
              </a:spcBef>
              <a:buNone/>
              <a:defRPr/>
            </a:pPr>
            <a:endParaRPr lang="de-DE" altLang="de-DE" sz="2200" dirty="0"/>
          </a:p>
          <a:p>
            <a:pPr marL="0">
              <a:lnSpc>
                <a:spcPct val="80000"/>
              </a:lnSpc>
              <a:spcBef>
                <a:spcPts val="400"/>
              </a:spcBef>
              <a:buNone/>
              <a:defRPr/>
            </a:pPr>
            <a:r>
              <a:rPr lang="de-DE" altLang="de-DE" sz="1800" dirty="0"/>
              <a:t>Typischerweise wird RAISE_APPLICATION_ERROR im </a:t>
            </a:r>
            <a:r>
              <a:rPr lang="de-DE" altLang="de-DE" sz="1800" dirty="0" err="1"/>
              <a:t>Exception</a:t>
            </a:r>
            <a:r>
              <a:rPr lang="de-DE" altLang="de-DE" sz="1800" dirty="0"/>
              <a:t> Handler verwendet. </a:t>
            </a:r>
          </a:p>
          <a:p>
            <a:endParaRPr lang="de-AT" dirty="0"/>
          </a:p>
        </p:txBody>
      </p:sp>
      <p:sp>
        <p:nvSpPr>
          <p:cNvPr id="4" name="Fußzeilenplatzhalter 3">
            <a:extLst>
              <a:ext uri="{FF2B5EF4-FFF2-40B4-BE49-F238E27FC236}">
                <a16:creationId xmlns:a16="http://schemas.microsoft.com/office/drawing/2014/main" id="{71EB0EAA-194A-40F5-9089-B96DA4FA4FFF}"/>
              </a:ext>
            </a:extLst>
          </p:cNvPr>
          <p:cNvSpPr>
            <a:spLocks noGrp="1"/>
          </p:cNvSpPr>
          <p:nvPr>
            <p:ph type="ftr" sz="quarter" idx="11"/>
          </p:nvPr>
        </p:nvSpPr>
        <p:spPr>
          <a:xfrm>
            <a:off x="-480391" y="6356350"/>
            <a:ext cx="3395870" cy="365125"/>
          </a:xfrm>
        </p:spPr>
        <p:txBody>
          <a:bodyPr/>
          <a:lstStyle/>
          <a:p>
            <a:r>
              <a:rPr lang="de-AT" sz="1400" dirty="0"/>
              <a:t>PL/SQL</a:t>
            </a:r>
          </a:p>
        </p:txBody>
      </p:sp>
      <p:sp>
        <p:nvSpPr>
          <p:cNvPr id="5" name="Foliennummernplatzhalter 4">
            <a:extLst>
              <a:ext uri="{FF2B5EF4-FFF2-40B4-BE49-F238E27FC236}">
                <a16:creationId xmlns:a16="http://schemas.microsoft.com/office/drawing/2014/main" id="{B4D16F1F-7D11-4260-9A16-C99025FEADAC}"/>
              </a:ext>
            </a:extLst>
          </p:cNvPr>
          <p:cNvSpPr>
            <a:spLocks noGrp="1"/>
          </p:cNvSpPr>
          <p:nvPr>
            <p:ph type="sldNum" sz="quarter" idx="12"/>
          </p:nvPr>
        </p:nvSpPr>
        <p:spPr/>
        <p:txBody>
          <a:bodyPr/>
          <a:lstStyle/>
          <a:p>
            <a:r>
              <a:rPr lang="de-AT" sz="1400" dirty="0"/>
              <a:t>6</a:t>
            </a:r>
          </a:p>
        </p:txBody>
      </p:sp>
      <p:pic>
        <p:nvPicPr>
          <p:cNvPr id="7" name="Grafik 6" descr="Ein Bild, das Zeichnung enthält.&#10;&#10;Automatisch generierte Beschreibung">
            <a:extLst>
              <a:ext uri="{FF2B5EF4-FFF2-40B4-BE49-F238E27FC236}">
                <a16:creationId xmlns:a16="http://schemas.microsoft.com/office/drawing/2014/main" id="{7FD86A0B-11B6-4CF7-8269-FAA1E380FC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608570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BF1B06-F0BB-4CB8-ADB8-0DA1150845AD}"/>
              </a:ext>
            </a:extLst>
          </p:cNvPr>
          <p:cNvSpPr>
            <a:spLocks noGrp="1"/>
          </p:cNvSpPr>
          <p:nvPr>
            <p:ph type="title"/>
          </p:nvPr>
        </p:nvSpPr>
        <p:spPr/>
        <p:txBody>
          <a:bodyPr/>
          <a:lstStyle/>
          <a:p>
            <a:r>
              <a:rPr lang="de-AT" b="1" dirty="0" err="1"/>
              <a:t>Raise</a:t>
            </a:r>
            <a:r>
              <a:rPr lang="de-AT" b="1" dirty="0"/>
              <a:t> </a:t>
            </a:r>
            <a:r>
              <a:rPr lang="de-AT" b="1" dirty="0" err="1"/>
              <a:t>application</a:t>
            </a:r>
            <a:r>
              <a:rPr lang="de-AT" b="1" dirty="0"/>
              <a:t> </a:t>
            </a:r>
            <a:r>
              <a:rPr lang="de-AT" b="1" dirty="0" err="1"/>
              <a:t>error</a:t>
            </a:r>
            <a:r>
              <a:rPr lang="de-AT" b="1" dirty="0"/>
              <a:t> – Beispiel </a:t>
            </a:r>
          </a:p>
        </p:txBody>
      </p:sp>
      <p:sp>
        <p:nvSpPr>
          <p:cNvPr id="3" name="Inhaltsplatzhalter 2">
            <a:extLst>
              <a:ext uri="{FF2B5EF4-FFF2-40B4-BE49-F238E27FC236}">
                <a16:creationId xmlns:a16="http://schemas.microsoft.com/office/drawing/2014/main" id="{262D792A-4423-4DC7-9C01-E01BFCEA9281}"/>
              </a:ext>
            </a:extLst>
          </p:cNvPr>
          <p:cNvSpPr>
            <a:spLocks noGrp="1"/>
          </p:cNvSpPr>
          <p:nvPr>
            <p:ph idx="1"/>
          </p:nvPr>
        </p:nvSpPr>
        <p:spPr>
          <a:xfrm>
            <a:off x="838200" y="1537252"/>
            <a:ext cx="10515600" cy="4504774"/>
          </a:xfrm>
        </p:spPr>
        <p:txBody>
          <a:bodyPr>
            <a:normAutofit fontScale="62500" lnSpcReduction="20000"/>
          </a:bodyPr>
          <a:lstStyle/>
          <a:p>
            <a:pPr marL="0">
              <a:lnSpc>
                <a:spcPct val="100000"/>
              </a:lnSpc>
              <a:spcBef>
                <a:spcPts val="400"/>
              </a:spcBef>
              <a:buNone/>
              <a:defRPr/>
            </a:pPr>
            <a:r>
              <a:rPr lang="de-DE" altLang="de-DE" sz="2900" dirty="0"/>
              <a:t>Übergabeparameter an die Prozedur: </a:t>
            </a:r>
            <a:r>
              <a:rPr lang="de-DE" altLang="de-DE" sz="2900" dirty="0" err="1"/>
              <a:t>empno</a:t>
            </a:r>
            <a:r>
              <a:rPr lang="de-DE" altLang="de-DE" sz="2900" dirty="0"/>
              <a:t> und der Betrag, um den das </a:t>
            </a:r>
            <a:r>
              <a:rPr lang="de-DE" altLang="de-DE" sz="2900" dirty="0" err="1"/>
              <a:t>sal</a:t>
            </a:r>
            <a:r>
              <a:rPr lang="de-DE" altLang="de-DE" sz="2900" dirty="0"/>
              <a:t> dieses Mitarbeiters erhöht werden soll. Wenn das aktuelle </a:t>
            </a:r>
            <a:r>
              <a:rPr lang="de-DE" altLang="de-DE" sz="2900" dirty="0" err="1"/>
              <a:t>sal</a:t>
            </a:r>
            <a:r>
              <a:rPr lang="de-DE" altLang="de-DE" sz="2900" dirty="0"/>
              <a:t> NULL beträgt, soll eine Ausnahmebedingung gesetzt werden:</a:t>
            </a:r>
          </a:p>
          <a:p>
            <a:pPr>
              <a:lnSpc>
                <a:spcPct val="80000"/>
              </a:lnSpc>
              <a:spcBef>
                <a:spcPts val="400"/>
              </a:spcBef>
              <a:buNone/>
              <a:defRPr/>
            </a:pPr>
            <a:endParaRPr lang="de-DE" altLang="de-DE" sz="1100" dirty="0"/>
          </a:p>
          <a:p>
            <a:pPr>
              <a:lnSpc>
                <a:spcPct val="80000"/>
              </a:lnSpc>
              <a:spcBef>
                <a:spcPts val="400"/>
              </a:spcBef>
              <a:buNone/>
              <a:defRPr/>
            </a:pPr>
            <a:r>
              <a:rPr lang="en-GB" altLang="de-DE" dirty="0">
                <a:latin typeface="Courier New" panose="02070309020205020404" pitchFamily="49" charset="0"/>
              </a:rPr>
              <a:t>CREATE PROCEDURE </a:t>
            </a:r>
            <a:r>
              <a:rPr lang="en-GB" altLang="de-DE" dirty="0" err="1">
                <a:latin typeface="Courier New" panose="02070309020205020404" pitchFamily="49" charset="0"/>
              </a:rPr>
              <a:t>raise_salary</a:t>
            </a:r>
            <a:r>
              <a:rPr lang="en-GB" altLang="de-DE" dirty="0">
                <a:latin typeface="Courier New" panose="02070309020205020404" pitchFamily="49" charset="0"/>
              </a:rPr>
              <a:t> (</a:t>
            </a:r>
            <a:r>
              <a:rPr lang="en-GB" altLang="de-DE" dirty="0" err="1">
                <a:latin typeface="Courier New" panose="02070309020205020404" pitchFamily="49" charset="0"/>
              </a:rPr>
              <a:t>emp_id</a:t>
            </a:r>
            <a:r>
              <a:rPr lang="en-GB" altLang="de-DE" dirty="0">
                <a:latin typeface="Courier New" panose="02070309020205020404" pitchFamily="49" charset="0"/>
              </a:rPr>
              <a:t> NUMBER, increase NUMBER) AS</a:t>
            </a:r>
          </a:p>
          <a:p>
            <a:pPr>
              <a:lnSpc>
                <a:spcPct val="80000"/>
              </a:lnSpc>
              <a:spcBef>
                <a:spcPts val="400"/>
              </a:spcBef>
              <a:buNone/>
              <a:defRPr/>
            </a:pPr>
            <a:r>
              <a:rPr lang="en-GB" altLang="de-DE" dirty="0">
                <a:latin typeface="Courier New" panose="02070309020205020404" pitchFamily="49" charset="0"/>
              </a:rPr>
              <a:t>   </a:t>
            </a:r>
            <a:r>
              <a:rPr lang="en-GB" altLang="de-DE" dirty="0" err="1">
                <a:latin typeface="Courier New" panose="02070309020205020404" pitchFamily="49" charset="0"/>
              </a:rPr>
              <a:t>current_salary</a:t>
            </a:r>
            <a:r>
              <a:rPr lang="en-GB" altLang="de-DE" dirty="0">
                <a:latin typeface="Courier New" panose="02070309020205020404" pitchFamily="49" charset="0"/>
              </a:rPr>
              <a:t> NUMBER;</a:t>
            </a:r>
          </a:p>
          <a:p>
            <a:pPr>
              <a:lnSpc>
                <a:spcPct val="80000"/>
              </a:lnSpc>
              <a:spcBef>
                <a:spcPts val="400"/>
              </a:spcBef>
              <a:buNone/>
              <a:defRPr/>
            </a:pPr>
            <a:r>
              <a:rPr lang="en-GB" altLang="de-DE" dirty="0">
                <a:latin typeface="Courier New" panose="02070309020205020404" pitchFamily="49" charset="0"/>
              </a:rPr>
              <a:t>BEGIN</a:t>
            </a:r>
          </a:p>
          <a:p>
            <a:pPr>
              <a:lnSpc>
                <a:spcPct val="80000"/>
              </a:lnSpc>
              <a:spcBef>
                <a:spcPts val="400"/>
              </a:spcBef>
              <a:buNone/>
              <a:defRPr/>
            </a:pPr>
            <a:r>
              <a:rPr lang="en-GB" altLang="de-DE" dirty="0">
                <a:latin typeface="Courier New" panose="02070309020205020404" pitchFamily="49" charset="0"/>
              </a:rPr>
              <a:t>SELECT </a:t>
            </a:r>
            <a:r>
              <a:rPr lang="en-GB" altLang="de-DE" dirty="0" err="1">
                <a:latin typeface="Courier New" panose="02070309020205020404" pitchFamily="49" charset="0"/>
              </a:rPr>
              <a:t>sal</a:t>
            </a:r>
            <a:r>
              <a:rPr lang="en-GB" altLang="de-DE" dirty="0">
                <a:latin typeface="Courier New" panose="02070309020205020404" pitchFamily="49" charset="0"/>
              </a:rPr>
              <a:t> INTO </a:t>
            </a:r>
            <a:r>
              <a:rPr lang="en-GB" altLang="de-DE" dirty="0" err="1">
                <a:latin typeface="Courier New" panose="02070309020205020404" pitchFamily="49" charset="0"/>
              </a:rPr>
              <a:t>current_salary</a:t>
            </a:r>
            <a:r>
              <a:rPr lang="en-GB" altLang="de-DE" dirty="0">
                <a:latin typeface="Courier New" panose="02070309020205020404" pitchFamily="49" charset="0"/>
              </a:rPr>
              <a:t> FROM emp</a:t>
            </a:r>
          </a:p>
          <a:p>
            <a:pPr>
              <a:lnSpc>
                <a:spcPct val="80000"/>
              </a:lnSpc>
              <a:spcBef>
                <a:spcPts val="400"/>
              </a:spcBef>
              <a:buNone/>
              <a:defRPr/>
            </a:pPr>
            <a:r>
              <a:rPr lang="en-GB" altLang="de-DE" dirty="0">
                <a:latin typeface="Courier New" panose="02070309020205020404" pitchFamily="49" charset="0"/>
              </a:rPr>
              <a:t>   WHERE </a:t>
            </a:r>
            <a:r>
              <a:rPr lang="en-GB" altLang="de-DE" dirty="0" err="1">
                <a:latin typeface="Courier New" panose="02070309020205020404" pitchFamily="49" charset="0"/>
              </a:rPr>
              <a:t>empno</a:t>
            </a:r>
            <a:r>
              <a:rPr lang="en-GB" altLang="de-DE" dirty="0">
                <a:latin typeface="Courier New" panose="02070309020205020404" pitchFamily="49" charset="0"/>
              </a:rPr>
              <a:t> = </a:t>
            </a:r>
            <a:r>
              <a:rPr lang="en-GB" altLang="de-DE" dirty="0" err="1">
                <a:latin typeface="Courier New" panose="02070309020205020404" pitchFamily="49" charset="0"/>
              </a:rPr>
              <a:t>emp_id</a:t>
            </a:r>
            <a:r>
              <a:rPr lang="en-GB" altLang="de-DE" dirty="0">
                <a:latin typeface="Courier New" panose="02070309020205020404" pitchFamily="49" charset="0"/>
              </a:rPr>
              <a:t>;</a:t>
            </a:r>
          </a:p>
          <a:p>
            <a:pPr>
              <a:lnSpc>
                <a:spcPct val="80000"/>
              </a:lnSpc>
              <a:spcBef>
                <a:spcPts val="400"/>
              </a:spcBef>
              <a:buNone/>
              <a:defRPr/>
            </a:pPr>
            <a:r>
              <a:rPr lang="en-GB" altLang="de-DE" dirty="0">
                <a:latin typeface="Courier New" panose="02070309020205020404" pitchFamily="49" charset="0"/>
              </a:rPr>
              <a:t>IF </a:t>
            </a:r>
            <a:r>
              <a:rPr lang="en-GB" altLang="de-DE" dirty="0" err="1">
                <a:latin typeface="Courier New" panose="02070309020205020404" pitchFamily="49" charset="0"/>
              </a:rPr>
              <a:t>current_salary</a:t>
            </a:r>
            <a:r>
              <a:rPr lang="en-GB" altLang="de-DE" dirty="0">
                <a:latin typeface="Courier New" panose="02070309020205020404" pitchFamily="49" charset="0"/>
              </a:rPr>
              <a:t> IS NULL THEN    /* Issue user–defined error message. */</a:t>
            </a:r>
          </a:p>
          <a:p>
            <a:pPr>
              <a:lnSpc>
                <a:spcPct val="80000"/>
              </a:lnSpc>
              <a:spcBef>
                <a:spcPts val="400"/>
              </a:spcBef>
              <a:buNone/>
              <a:defRPr/>
            </a:pPr>
            <a:r>
              <a:rPr lang="en-GB" altLang="de-DE" dirty="0">
                <a:latin typeface="Courier New" panose="02070309020205020404" pitchFamily="49" charset="0"/>
              </a:rPr>
              <a:t>   </a:t>
            </a:r>
            <a:r>
              <a:rPr lang="en-GB" altLang="de-DE" dirty="0" err="1">
                <a:latin typeface="Courier New" panose="02070309020205020404" pitchFamily="49" charset="0"/>
              </a:rPr>
              <a:t>raise_application_error</a:t>
            </a:r>
            <a:r>
              <a:rPr lang="en-GB" altLang="de-DE" dirty="0">
                <a:latin typeface="Courier New" panose="02070309020205020404" pitchFamily="49" charset="0"/>
              </a:rPr>
              <a:t>(–20101, ’Salary is missing’);</a:t>
            </a:r>
          </a:p>
          <a:p>
            <a:pPr>
              <a:lnSpc>
                <a:spcPct val="80000"/>
              </a:lnSpc>
              <a:spcBef>
                <a:spcPts val="400"/>
              </a:spcBef>
              <a:buNone/>
              <a:defRPr/>
            </a:pPr>
            <a:r>
              <a:rPr lang="en-GB" altLang="de-DE" dirty="0">
                <a:latin typeface="Courier New" panose="02070309020205020404" pitchFamily="49" charset="0"/>
              </a:rPr>
              <a:t>ELSE</a:t>
            </a:r>
          </a:p>
          <a:p>
            <a:pPr>
              <a:lnSpc>
                <a:spcPct val="80000"/>
              </a:lnSpc>
              <a:spcBef>
                <a:spcPts val="400"/>
              </a:spcBef>
              <a:buNone/>
              <a:defRPr/>
            </a:pPr>
            <a:r>
              <a:rPr lang="en-GB" altLang="de-DE" dirty="0">
                <a:latin typeface="Courier New" panose="02070309020205020404" pitchFamily="49" charset="0"/>
              </a:rPr>
              <a:t>   UPDATE emp SET </a:t>
            </a:r>
            <a:r>
              <a:rPr lang="en-GB" altLang="de-DE" dirty="0" err="1">
                <a:latin typeface="Courier New" panose="02070309020205020404" pitchFamily="49" charset="0"/>
              </a:rPr>
              <a:t>sal</a:t>
            </a:r>
            <a:r>
              <a:rPr lang="en-GB" altLang="de-DE" dirty="0">
                <a:latin typeface="Courier New" panose="02070309020205020404" pitchFamily="49" charset="0"/>
              </a:rPr>
              <a:t> = </a:t>
            </a:r>
            <a:r>
              <a:rPr lang="en-GB" altLang="de-DE" dirty="0" err="1">
                <a:latin typeface="Courier New" panose="02070309020205020404" pitchFamily="49" charset="0"/>
              </a:rPr>
              <a:t>current_salary</a:t>
            </a:r>
            <a:r>
              <a:rPr lang="en-GB" altLang="de-DE" dirty="0">
                <a:latin typeface="Courier New" panose="02070309020205020404" pitchFamily="49" charset="0"/>
              </a:rPr>
              <a:t> + increase</a:t>
            </a:r>
          </a:p>
          <a:p>
            <a:pPr>
              <a:lnSpc>
                <a:spcPct val="80000"/>
              </a:lnSpc>
              <a:spcBef>
                <a:spcPts val="400"/>
              </a:spcBef>
              <a:buNone/>
              <a:defRPr/>
            </a:pPr>
            <a:r>
              <a:rPr lang="en-GB" altLang="de-DE" dirty="0">
                <a:latin typeface="Courier New" panose="02070309020205020404" pitchFamily="49" charset="0"/>
              </a:rPr>
              <a:t>   WHERE </a:t>
            </a:r>
            <a:r>
              <a:rPr lang="en-GB" altLang="de-DE" dirty="0" err="1">
                <a:latin typeface="Courier New" panose="02070309020205020404" pitchFamily="49" charset="0"/>
              </a:rPr>
              <a:t>empno</a:t>
            </a:r>
            <a:r>
              <a:rPr lang="en-GB" altLang="de-DE" dirty="0">
                <a:latin typeface="Courier New" panose="02070309020205020404" pitchFamily="49" charset="0"/>
              </a:rPr>
              <a:t> = </a:t>
            </a:r>
            <a:r>
              <a:rPr lang="en-GB" altLang="de-DE" dirty="0" err="1">
                <a:latin typeface="Courier New" panose="02070309020205020404" pitchFamily="49" charset="0"/>
              </a:rPr>
              <a:t>emp_id</a:t>
            </a:r>
            <a:r>
              <a:rPr lang="en-GB" altLang="de-DE" dirty="0">
                <a:latin typeface="Courier New" panose="02070309020205020404" pitchFamily="49" charset="0"/>
              </a:rPr>
              <a:t>;</a:t>
            </a:r>
          </a:p>
          <a:p>
            <a:pPr>
              <a:lnSpc>
                <a:spcPct val="80000"/>
              </a:lnSpc>
              <a:spcBef>
                <a:spcPts val="400"/>
              </a:spcBef>
              <a:buNone/>
              <a:defRPr/>
            </a:pPr>
            <a:r>
              <a:rPr lang="en-GB" altLang="de-DE" dirty="0">
                <a:latin typeface="Courier New" panose="02070309020205020404" pitchFamily="49" charset="0"/>
              </a:rPr>
              <a:t>END IF; END </a:t>
            </a:r>
            <a:r>
              <a:rPr lang="en-GB" altLang="de-DE" dirty="0" err="1">
                <a:latin typeface="Courier New" panose="02070309020205020404" pitchFamily="49" charset="0"/>
              </a:rPr>
              <a:t>raise_salary</a:t>
            </a:r>
            <a:r>
              <a:rPr lang="en-GB" altLang="de-DE" dirty="0">
                <a:latin typeface="Courier New" panose="02070309020205020404" pitchFamily="49" charset="0"/>
              </a:rPr>
              <a:t>;</a:t>
            </a:r>
          </a:p>
          <a:p>
            <a:pPr>
              <a:lnSpc>
                <a:spcPct val="80000"/>
              </a:lnSpc>
              <a:spcBef>
                <a:spcPts val="400"/>
              </a:spcBef>
              <a:buNone/>
              <a:defRPr/>
            </a:pPr>
            <a:endParaRPr lang="de-DE" altLang="de-DE" dirty="0">
              <a:latin typeface="Courier New" panose="02070309020205020404" pitchFamily="49" charset="0"/>
            </a:endParaRPr>
          </a:p>
          <a:p>
            <a:pPr>
              <a:lnSpc>
                <a:spcPct val="80000"/>
              </a:lnSpc>
              <a:spcBef>
                <a:spcPts val="400"/>
              </a:spcBef>
              <a:buNone/>
              <a:defRPr/>
            </a:pPr>
            <a:r>
              <a:rPr lang="de-DE" altLang="de-DE" dirty="0">
                <a:latin typeface="Courier New" panose="02070309020205020404" pitchFamily="49" charset="0"/>
              </a:rPr>
              <a:t>Ausgabe in SQLPLUS:</a:t>
            </a:r>
          </a:p>
          <a:p>
            <a:pPr>
              <a:lnSpc>
                <a:spcPct val="80000"/>
              </a:lnSpc>
              <a:spcBef>
                <a:spcPts val="400"/>
              </a:spcBef>
              <a:buNone/>
              <a:defRPr/>
            </a:pPr>
            <a:r>
              <a:rPr lang="en-GB" altLang="de-DE" dirty="0">
                <a:latin typeface="Courier New" panose="02070309020205020404" pitchFamily="49" charset="0"/>
              </a:rPr>
              <a:t>ERROR at line 1:</a:t>
            </a:r>
          </a:p>
          <a:p>
            <a:pPr>
              <a:lnSpc>
                <a:spcPct val="80000"/>
              </a:lnSpc>
              <a:spcBef>
                <a:spcPts val="400"/>
              </a:spcBef>
              <a:buNone/>
              <a:defRPr/>
            </a:pPr>
            <a:r>
              <a:rPr lang="en-GB" altLang="de-DE" dirty="0">
                <a:latin typeface="Courier New" panose="02070309020205020404" pitchFamily="49" charset="0"/>
              </a:rPr>
              <a:t>ORA-20101: Salary is missing</a:t>
            </a:r>
          </a:p>
          <a:p>
            <a:pPr>
              <a:lnSpc>
                <a:spcPct val="80000"/>
              </a:lnSpc>
              <a:spcBef>
                <a:spcPts val="400"/>
              </a:spcBef>
              <a:buNone/>
              <a:defRPr/>
            </a:pPr>
            <a:r>
              <a:rPr lang="en-GB" altLang="de-DE" dirty="0">
                <a:latin typeface="Courier New" panose="02070309020205020404" pitchFamily="49" charset="0"/>
              </a:rPr>
              <a:t>ORA-06512: at "RAISE_SALARY", line 8</a:t>
            </a:r>
          </a:p>
          <a:p>
            <a:pPr>
              <a:lnSpc>
                <a:spcPct val="80000"/>
              </a:lnSpc>
              <a:spcBef>
                <a:spcPts val="400"/>
              </a:spcBef>
              <a:buNone/>
              <a:defRPr/>
            </a:pPr>
            <a:r>
              <a:rPr lang="en-GB" altLang="de-DE" dirty="0">
                <a:latin typeface="Courier New" panose="02070309020205020404" pitchFamily="49" charset="0"/>
              </a:rPr>
              <a:t>ORA-06512: at line 1</a:t>
            </a:r>
          </a:p>
          <a:p>
            <a:endParaRPr lang="de-AT" dirty="0"/>
          </a:p>
        </p:txBody>
      </p:sp>
      <p:sp>
        <p:nvSpPr>
          <p:cNvPr id="4" name="Fußzeilenplatzhalter 3">
            <a:extLst>
              <a:ext uri="{FF2B5EF4-FFF2-40B4-BE49-F238E27FC236}">
                <a16:creationId xmlns:a16="http://schemas.microsoft.com/office/drawing/2014/main" id="{A8DBCFA9-CDB7-40D5-8200-2DDA5E1244AD}"/>
              </a:ext>
            </a:extLst>
          </p:cNvPr>
          <p:cNvSpPr>
            <a:spLocks noGrp="1"/>
          </p:cNvSpPr>
          <p:nvPr>
            <p:ph type="ftr" sz="quarter" idx="11"/>
          </p:nvPr>
        </p:nvSpPr>
        <p:spPr>
          <a:xfrm>
            <a:off x="195470" y="6310312"/>
            <a:ext cx="2057400" cy="365125"/>
          </a:xfrm>
        </p:spPr>
        <p:txBody>
          <a:bodyPr/>
          <a:lstStyle/>
          <a:p>
            <a:r>
              <a:rPr lang="de-AT" sz="1400"/>
              <a:t>PL/SQL</a:t>
            </a:r>
          </a:p>
        </p:txBody>
      </p:sp>
      <p:sp>
        <p:nvSpPr>
          <p:cNvPr id="5" name="Foliennummernplatzhalter 4">
            <a:extLst>
              <a:ext uri="{FF2B5EF4-FFF2-40B4-BE49-F238E27FC236}">
                <a16:creationId xmlns:a16="http://schemas.microsoft.com/office/drawing/2014/main" id="{BEB8D80B-2E12-4D23-826E-EA273FE8E2AE}"/>
              </a:ext>
            </a:extLst>
          </p:cNvPr>
          <p:cNvSpPr>
            <a:spLocks noGrp="1"/>
          </p:cNvSpPr>
          <p:nvPr>
            <p:ph type="sldNum" sz="quarter" idx="12"/>
          </p:nvPr>
        </p:nvSpPr>
        <p:spPr/>
        <p:txBody>
          <a:bodyPr/>
          <a:lstStyle/>
          <a:p>
            <a:r>
              <a:rPr lang="de-AT" sz="1400" dirty="0"/>
              <a:t>7</a:t>
            </a:r>
          </a:p>
        </p:txBody>
      </p:sp>
      <p:pic>
        <p:nvPicPr>
          <p:cNvPr id="6" name="Grafik 5" descr="Ein Bild, das Zeichnung enthält.&#10;&#10;Automatisch generierte Beschreibung">
            <a:extLst>
              <a:ext uri="{FF2B5EF4-FFF2-40B4-BE49-F238E27FC236}">
                <a16:creationId xmlns:a16="http://schemas.microsoft.com/office/drawing/2014/main" id="{CCAFB889-5B2D-47AE-9CC9-5D826ECC47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397558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A2ACA7-7050-43FF-91B2-9C0609E0E1FB}"/>
              </a:ext>
            </a:extLst>
          </p:cNvPr>
          <p:cNvSpPr>
            <a:spLocks noGrp="1"/>
          </p:cNvSpPr>
          <p:nvPr>
            <p:ph type="title"/>
          </p:nvPr>
        </p:nvSpPr>
        <p:spPr/>
        <p:txBody>
          <a:bodyPr/>
          <a:lstStyle/>
          <a:p>
            <a:r>
              <a:rPr lang="de-AT" b="1" dirty="0"/>
              <a:t>SQLCODE - SQLERRM</a:t>
            </a:r>
          </a:p>
        </p:txBody>
      </p:sp>
      <p:sp>
        <p:nvSpPr>
          <p:cNvPr id="3" name="Inhaltsplatzhalter 2">
            <a:extLst>
              <a:ext uri="{FF2B5EF4-FFF2-40B4-BE49-F238E27FC236}">
                <a16:creationId xmlns:a16="http://schemas.microsoft.com/office/drawing/2014/main" id="{EA36D850-92CC-4A64-9EFB-32A83264AE4B}"/>
              </a:ext>
            </a:extLst>
          </p:cNvPr>
          <p:cNvSpPr>
            <a:spLocks noGrp="1"/>
          </p:cNvSpPr>
          <p:nvPr>
            <p:ph idx="1"/>
          </p:nvPr>
        </p:nvSpPr>
        <p:spPr>
          <a:xfrm>
            <a:off x="838200" y="1550504"/>
            <a:ext cx="10515600" cy="4491522"/>
          </a:xfrm>
        </p:spPr>
        <p:txBody>
          <a:bodyPr>
            <a:normAutofit lnSpcReduction="10000"/>
          </a:bodyPr>
          <a:lstStyle/>
          <a:p>
            <a:pPr>
              <a:lnSpc>
                <a:spcPct val="80000"/>
              </a:lnSpc>
              <a:spcBef>
                <a:spcPts val="500"/>
              </a:spcBef>
              <a:buNone/>
            </a:pPr>
            <a:r>
              <a:rPr lang="de-DE" altLang="de-DE" sz="1900" dirty="0"/>
              <a:t>Die SQLCODE Funktion gibt den SQLCODE des letzten ausgeführten SQL Statements zurück.</a:t>
            </a:r>
          </a:p>
          <a:p>
            <a:pPr>
              <a:lnSpc>
                <a:spcPct val="80000"/>
              </a:lnSpc>
              <a:spcBef>
                <a:spcPts val="500"/>
              </a:spcBef>
              <a:buNone/>
            </a:pPr>
            <a:endParaRPr lang="de-DE" altLang="de-DE" sz="1900" dirty="0"/>
          </a:p>
          <a:p>
            <a:pPr>
              <a:lnSpc>
                <a:spcPct val="80000"/>
              </a:lnSpc>
              <a:spcBef>
                <a:spcPts val="500"/>
              </a:spcBef>
              <a:buNone/>
            </a:pPr>
            <a:r>
              <a:rPr lang="de-DE" altLang="de-DE" sz="1900" dirty="0"/>
              <a:t>Beispiel: Der letzte SQL Code soll in einer Fehlertabelle gespeichert werden:</a:t>
            </a:r>
          </a:p>
          <a:p>
            <a:pPr>
              <a:lnSpc>
                <a:spcPct val="80000"/>
              </a:lnSpc>
              <a:spcBef>
                <a:spcPts val="500"/>
              </a:spcBef>
              <a:buNone/>
            </a:pPr>
            <a:r>
              <a:rPr lang="de-DE" altLang="de-DE" sz="1900" dirty="0"/>
              <a:t>Ausschnitt aus dem </a:t>
            </a:r>
            <a:r>
              <a:rPr lang="de-DE" altLang="de-DE" sz="1900" dirty="0" err="1"/>
              <a:t>Execption</a:t>
            </a:r>
            <a:r>
              <a:rPr lang="de-DE" altLang="de-DE" sz="1900" dirty="0"/>
              <a:t> Handler:</a:t>
            </a:r>
          </a:p>
          <a:p>
            <a:pPr>
              <a:lnSpc>
                <a:spcPct val="80000"/>
              </a:lnSpc>
              <a:spcBef>
                <a:spcPts val="500"/>
              </a:spcBef>
              <a:buNone/>
            </a:pPr>
            <a:r>
              <a:rPr lang="en-GB" altLang="de-DE" sz="2200" dirty="0">
                <a:latin typeface="Courier New" panose="02070309020205020404" pitchFamily="49" charset="0"/>
              </a:rPr>
              <a:t>WHEN OTHERS THEN</a:t>
            </a:r>
          </a:p>
          <a:p>
            <a:pPr>
              <a:lnSpc>
                <a:spcPct val="80000"/>
              </a:lnSpc>
              <a:spcBef>
                <a:spcPts val="500"/>
              </a:spcBef>
              <a:buNone/>
            </a:pPr>
            <a:r>
              <a:rPr lang="en-GB" altLang="de-DE" sz="2200" dirty="0">
                <a:latin typeface="Courier New" panose="02070309020205020404" pitchFamily="49" charset="0"/>
              </a:rPr>
              <a:t>	</a:t>
            </a:r>
            <a:r>
              <a:rPr lang="en-GB" altLang="de-DE" sz="2200" dirty="0" err="1">
                <a:latin typeface="Courier New" panose="02070309020205020404" pitchFamily="49" charset="0"/>
              </a:rPr>
              <a:t>Sqlcode_var</a:t>
            </a:r>
            <a:r>
              <a:rPr lang="en-GB" altLang="de-DE" sz="2200" dirty="0">
                <a:latin typeface="Courier New" panose="02070309020205020404" pitchFamily="49" charset="0"/>
              </a:rPr>
              <a:t> := SQLCODE;</a:t>
            </a:r>
          </a:p>
          <a:p>
            <a:pPr>
              <a:lnSpc>
                <a:spcPct val="80000"/>
              </a:lnSpc>
              <a:spcBef>
                <a:spcPts val="500"/>
              </a:spcBef>
              <a:buNone/>
            </a:pPr>
            <a:r>
              <a:rPr lang="en-GB" altLang="de-DE" sz="2200" dirty="0">
                <a:latin typeface="Courier New" panose="02070309020205020404" pitchFamily="49" charset="0"/>
              </a:rPr>
              <a:t>	INSERT INTO ERROR_TABLE VALUES (</a:t>
            </a:r>
            <a:r>
              <a:rPr lang="en-GB" altLang="de-DE" sz="2200" dirty="0" err="1">
                <a:latin typeface="Courier New" panose="02070309020205020404" pitchFamily="49" charset="0"/>
              </a:rPr>
              <a:t>sqlcode_var</a:t>
            </a:r>
            <a:r>
              <a:rPr lang="en-GB" altLang="de-DE" sz="2200" dirty="0">
                <a:latin typeface="Courier New" panose="02070309020205020404" pitchFamily="49" charset="0"/>
              </a:rPr>
              <a:t>);</a:t>
            </a:r>
          </a:p>
          <a:p>
            <a:pPr>
              <a:lnSpc>
                <a:spcPct val="80000"/>
              </a:lnSpc>
              <a:spcBef>
                <a:spcPts val="500"/>
              </a:spcBef>
              <a:buNone/>
            </a:pPr>
            <a:endParaRPr lang="de-DE" altLang="de-DE" sz="2100" dirty="0"/>
          </a:p>
          <a:p>
            <a:pPr>
              <a:lnSpc>
                <a:spcPct val="80000"/>
              </a:lnSpc>
              <a:spcBef>
                <a:spcPts val="500"/>
              </a:spcBef>
              <a:buNone/>
            </a:pPr>
            <a:r>
              <a:rPr lang="de-DE" altLang="de-DE" sz="1800" dirty="0"/>
              <a:t>Wenn der zu einem Fehlercode gehörende Fehlertext relevant ist, dann kann die Funktion</a:t>
            </a:r>
          </a:p>
          <a:p>
            <a:pPr>
              <a:lnSpc>
                <a:spcPct val="80000"/>
              </a:lnSpc>
              <a:spcBef>
                <a:spcPts val="500"/>
              </a:spcBef>
              <a:buNone/>
            </a:pPr>
            <a:r>
              <a:rPr lang="de-DE" altLang="de-DE" sz="1800" dirty="0"/>
              <a:t>SQLERRM verwendet werden.</a:t>
            </a:r>
          </a:p>
          <a:p>
            <a:pPr>
              <a:lnSpc>
                <a:spcPct val="80000"/>
              </a:lnSpc>
              <a:spcBef>
                <a:spcPts val="500"/>
              </a:spcBef>
              <a:buNone/>
            </a:pPr>
            <a:r>
              <a:rPr lang="en-GB" altLang="de-DE" sz="2200" dirty="0">
                <a:latin typeface="Courier New" panose="02070309020205020404" pitchFamily="49" charset="0"/>
              </a:rPr>
              <a:t>Message := SQLERRM (code);</a:t>
            </a:r>
          </a:p>
          <a:p>
            <a:pPr>
              <a:lnSpc>
                <a:spcPct val="80000"/>
              </a:lnSpc>
              <a:spcBef>
                <a:spcPts val="500"/>
              </a:spcBef>
              <a:buNone/>
            </a:pPr>
            <a:r>
              <a:rPr lang="en-GB" altLang="de-DE" sz="2200" dirty="0">
                <a:latin typeface="Courier New" panose="02070309020205020404" pitchFamily="49" charset="0"/>
              </a:rPr>
              <a:t>INSERT INTO CODE_TABLE VALUES (code, message);</a:t>
            </a:r>
          </a:p>
          <a:p>
            <a:pPr>
              <a:lnSpc>
                <a:spcPct val="80000"/>
              </a:lnSpc>
              <a:spcBef>
                <a:spcPts val="500"/>
              </a:spcBef>
              <a:buNone/>
            </a:pPr>
            <a:endParaRPr lang="de-DE" altLang="de-DE" dirty="0">
              <a:latin typeface="Courier New" panose="02070309020205020404" pitchFamily="49" charset="0"/>
            </a:endParaRPr>
          </a:p>
          <a:p>
            <a:pPr>
              <a:lnSpc>
                <a:spcPct val="80000"/>
              </a:lnSpc>
              <a:spcBef>
                <a:spcPts val="500"/>
              </a:spcBef>
              <a:buNone/>
            </a:pPr>
            <a:r>
              <a:rPr lang="de-DE" altLang="de-DE" sz="1800" dirty="0"/>
              <a:t>Beide Funktionen, sowohl SQLCODE als auch SQLERRM können nicht direkt in SQL – Statements </a:t>
            </a:r>
          </a:p>
          <a:p>
            <a:pPr>
              <a:lnSpc>
                <a:spcPct val="80000"/>
              </a:lnSpc>
              <a:spcBef>
                <a:spcPts val="500"/>
              </a:spcBef>
              <a:buNone/>
            </a:pPr>
            <a:r>
              <a:rPr lang="de-DE" altLang="de-DE" sz="1800" dirty="0"/>
              <a:t>verwendet werden.</a:t>
            </a:r>
          </a:p>
          <a:p>
            <a:endParaRPr lang="de-AT" dirty="0"/>
          </a:p>
        </p:txBody>
      </p:sp>
      <p:sp>
        <p:nvSpPr>
          <p:cNvPr id="4" name="Fußzeilenplatzhalter 3">
            <a:extLst>
              <a:ext uri="{FF2B5EF4-FFF2-40B4-BE49-F238E27FC236}">
                <a16:creationId xmlns:a16="http://schemas.microsoft.com/office/drawing/2014/main" id="{7D624D12-8E35-4030-ACF4-CCD53611E095}"/>
              </a:ext>
            </a:extLst>
          </p:cNvPr>
          <p:cNvSpPr>
            <a:spLocks noGrp="1"/>
          </p:cNvSpPr>
          <p:nvPr>
            <p:ph type="ftr" sz="quarter" idx="11"/>
          </p:nvPr>
        </p:nvSpPr>
        <p:spPr>
          <a:xfrm>
            <a:off x="66675" y="6310312"/>
            <a:ext cx="2176670" cy="365125"/>
          </a:xfrm>
        </p:spPr>
        <p:txBody>
          <a:bodyPr/>
          <a:lstStyle/>
          <a:p>
            <a:r>
              <a:rPr lang="de-AT" sz="1400" dirty="0"/>
              <a:t>PL/SQL</a:t>
            </a:r>
          </a:p>
        </p:txBody>
      </p:sp>
      <p:sp>
        <p:nvSpPr>
          <p:cNvPr id="5" name="Foliennummernplatzhalter 4">
            <a:extLst>
              <a:ext uri="{FF2B5EF4-FFF2-40B4-BE49-F238E27FC236}">
                <a16:creationId xmlns:a16="http://schemas.microsoft.com/office/drawing/2014/main" id="{84AF2EF1-08C7-4A2F-BCF0-CDFB58625802}"/>
              </a:ext>
            </a:extLst>
          </p:cNvPr>
          <p:cNvSpPr>
            <a:spLocks noGrp="1"/>
          </p:cNvSpPr>
          <p:nvPr>
            <p:ph type="sldNum" sz="quarter" idx="12"/>
          </p:nvPr>
        </p:nvSpPr>
        <p:spPr/>
        <p:txBody>
          <a:bodyPr/>
          <a:lstStyle/>
          <a:p>
            <a:r>
              <a:rPr lang="de-AT" sz="1400" dirty="0"/>
              <a:t>8</a:t>
            </a:r>
          </a:p>
        </p:txBody>
      </p:sp>
      <p:pic>
        <p:nvPicPr>
          <p:cNvPr id="6" name="Grafik 5" descr="Ein Bild, das Zeichnung enthält.&#10;&#10;Automatisch generierte Beschreibung">
            <a:extLst>
              <a:ext uri="{FF2B5EF4-FFF2-40B4-BE49-F238E27FC236}">
                <a16:creationId xmlns:a16="http://schemas.microsoft.com/office/drawing/2014/main" id="{6046CBD1-EC01-46A7-9C38-57478BCF2D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38218334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enutzerdefiniertes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1793</Words>
  <Application>Microsoft Office PowerPoint</Application>
  <PresentationFormat>Breitbild</PresentationFormat>
  <Paragraphs>331</Paragraphs>
  <Slides>23</Slides>
  <Notes>0</Notes>
  <HiddenSlides>0</HiddenSlides>
  <MMClips>0</MMClips>
  <ScaleCrop>false</ScaleCrop>
  <HeadingPairs>
    <vt:vector size="8" baseType="variant">
      <vt:variant>
        <vt:lpstr>Verwendete Schriftarten</vt:lpstr>
      </vt:variant>
      <vt:variant>
        <vt:i4>4</vt:i4>
      </vt:variant>
      <vt:variant>
        <vt:lpstr>Design</vt:lpstr>
      </vt:variant>
      <vt:variant>
        <vt:i4>2</vt:i4>
      </vt:variant>
      <vt:variant>
        <vt:lpstr>Eingebettete OLE-Server</vt:lpstr>
      </vt:variant>
      <vt:variant>
        <vt:i4>1</vt:i4>
      </vt:variant>
      <vt:variant>
        <vt:lpstr>Folientitel</vt:lpstr>
      </vt:variant>
      <vt:variant>
        <vt:i4>23</vt:i4>
      </vt:variant>
    </vt:vector>
  </HeadingPairs>
  <TitlesOfParts>
    <vt:vector size="30" baseType="lpstr">
      <vt:lpstr>Arial</vt:lpstr>
      <vt:lpstr>Calibri</vt:lpstr>
      <vt:lpstr>Calibri Light</vt:lpstr>
      <vt:lpstr>Courier New</vt:lpstr>
      <vt:lpstr>Office</vt:lpstr>
      <vt:lpstr>Benutzerdefiniertes Design</vt:lpstr>
      <vt:lpstr>Document</vt:lpstr>
      <vt:lpstr>PowerPoint-Präsentation</vt:lpstr>
      <vt:lpstr>PowerPoint-Präsentation</vt:lpstr>
      <vt:lpstr>Beispiel für interne Ausnahmebedingung</vt:lpstr>
      <vt:lpstr>interne Ausnahmebedingungen</vt:lpstr>
      <vt:lpstr>Benutzerdefinierte Ausnahmebedingungen </vt:lpstr>
      <vt:lpstr>Beispiel</vt:lpstr>
      <vt:lpstr>Benutzerdefinierte Fehlermeldung</vt:lpstr>
      <vt:lpstr>Raise application error – Beispiel </vt:lpstr>
      <vt:lpstr>SQLCODE - SQLERRM</vt:lpstr>
      <vt:lpstr>Packages</vt:lpstr>
      <vt:lpstr>Package – Beispiel </vt:lpstr>
      <vt:lpstr>Package – Beispiel </vt:lpstr>
      <vt:lpstr>Package – Beispiel </vt:lpstr>
      <vt:lpstr>Vorteile von Packages I</vt:lpstr>
      <vt:lpstr>Vorteile von Packages</vt:lpstr>
      <vt:lpstr>Entwicklung eines Packages</vt:lpstr>
      <vt:lpstr>Public – privat und lokal – global </vt:lpstr>
      <vt:lpstr>Package Syntax </vt:lpstr>
      <vt:lpstr>Package Beispiel </vt:lpstr>
      <vt:lpstr>Referenzierung </vt:lpstr>
      <vt:lpstr>Overloading Subprograms</vt:lpstr>
      <vt:lpstr>Package dbms_output</vt:lpstr>
      <vt:lpstr>ENDE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Muratspahic Irfan</dc:creator>
  <cp:lastModifiedBy>Muratspahic Irfan</cp:lastModifiedBy>
  <cp:revision>11</cp:revision>
  <dcterms:created xsi:type="dcterms:W3CDTF">2020-07-06T07:17:57Z</dcterms:created>
  <dcterms:modified xsi:type="dcterms:W3CDTF">2020-07-06T09:09:40Z</dcterms:modified>
</cp:coreProperties>
</file>