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scadia Code" panose="020B0609020000020004" pitchFamily="49" charset="0"/>
      <p:regular r:id="rId4"/>
      <p:bold r:id="rId5"/>
      <p:italic r:id="rId6"/>
      <p:boldItalic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1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9039231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9039231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g1f90392311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bg1">
                <a:lumMod val="0"/>
                <a:lumOff val="100000"/>
              </a:schemeClr>
            </a:gs>
            <a:gs pos="0">
              <a:srgbClr val="D3DFEE"/>
            </a:gs>
            <a:gs pos="100000">
              <a:srgbClr val="CDDBEC"/>
            </a:gs>
          </a:gsLst>
          <a:lin ang="8100000" scaled="1"/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58"/>
            <a:ext cx="2737544" cy="323931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274" y="365758"/>
            <a:ext cx="2647406" cy="2770786"/>
          </a:xfrm>
          <a:prstGeom prst="rect">
            <a:avLst/>
          </a:prstGeom>
        </p:spPr>
      </p:pic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457200" y="557352"/>
            <a:ext cx="8229600" cy="112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i="1" dirty="0" smtClean="0">
                <a:solidFill>
                  <a:srgbClr val="808080"/>
                </a:solidFill>
              </a:rPr>
              <a:t>“</a:t>
            </a:r>
            <a:r>
              <a:rPr lang="en-US" sz="3200" b="1" i="1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Chill-Shot</a:t>
            </a:r>
            <a:r>
              <a:rPr lang="ru-RU" sz="3200" b="1" i="1" dirty="0" smtClean="0">
                <a:solidFill>
                  <a:srgbClr val="808080"/>
                </a:solidFill>
              </a:rPr>
              <a:t>”</a:t>
            </a:r>
            <a:endParaRPr sz="3200" b="1" i="1" dirty="0">
              <a:solidFill>
                <a:srgbClr val="808080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457200" y="2020389"/>
            <a:ext cx="8229600" cy="4545873"/>
          </a:xfrm>
          <a:prstGeom prst="rect">
            <a:avLst/>
          </a:prstGeom>
          <a:gradFill flip="none" rotWithShape="1">
            <a:gsLst>
              <a:gs pos="0">
                <a:schemeClr val="accent4">
                  <a:alpha val="10000"/>
                  <a:lumMod val="97000"/>
                </a:schemeClr>
              </a:gs>
              <a:gs pos="100000">
                <a:schemeClr val="accent3">
                  <a:alpha val="10000"/>
                </a:schemeClr>
              </a:gs>
            </a:gsLst>
            <a:lin ang="0" scaled="1"/>
            <a:tileRect/>
          </a:gradFill>
          <a:ln w="44450" cmpd="dbl">
            <a:gradFill flip="none" rotWithShape="1">
              <a:gsLst>
                <a:gs pos="0">
                  <a:srgbClr val="7030A0"/>
                </a:gs>
                <a:gs pos="100000">
                  <a:srgbClr val="00B050"/>
                </a:gs>
              </a:gsLst>
              <a:lin ang="0" scaled="1"/>
              <a:tileRect/>
            </a:gra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1500"/>
              </a:spcBef>
              <a:buSzPts val="1100"/>
              <a:buNone/>
            </a:pPr>
            <a:r>
              <a:rPr lang="ru-RU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	Ласкаво </a:t>
            </a:r>
            <a:r>
              <a:rPr lang="ru-RU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просимо до </a:t>
            </a:r>
            <a:r>
              <a:rPr lang="ru-RU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мультиплеєрного псевдо-шутеру </a:t>
            </a:r>
            <a:r>
              <a:rPr lang="ru-RU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</a:t>
            </a:r>
            <a:r>
              <a:rPr lang="en-US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Chill-Shot</a:t>
            </a:r>
            <a:r>
              <a:rPr lang="ru-RU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</a:t>
            </a:r>
            <a:r>
              <a:rPr lang="en-US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 </a:t>
            </a:r>
            <a:r>
              <a:rPr lang="ru-RU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У </a:t>
            </a:r>
            <a:r>
              <a:rPr lang="ru-RU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цьому </a:t>
            </a:r>
            <a:r>
              <a:rPr lang="uk-UA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крижан</a:t>
            </a:r>
            <a:r>
              <a:rPr lang="uk-UA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о</a:t>
            </a:r>
            <a:r>
              <a:rPr lang="ru-RU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му, </a:t>
            </a:r>
            <a:r>
              <a:rPr lang="ru-RU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командному </a:t>
            </a:r>
            <a:r>
              <a:rPr lang="ru-RU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псевдо-шутер</a:t>
            </a:r>
            <a:r>
              <a:rPr lang="uk-UA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і, ви граєте в сніжки за одну з двох команд. Ваша ціль є захопленням ворожого прапору, та діставлення його до свого табору</a:t>
            </a:r>
            <a:r>
              <a:rPr lang="en-US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.</a:t>
            </a:r>
          </a:p>
          <a:p>
            <a:pPr marL="0" indent="0">
              <a:lnSpc>
                <a:spcPct val="115000"/>
              </a:lnSpc>
              <a:spcBef>
                <a:spcPts val="1500"/>
              </a:spcBef>
              <a:buSzPts val="1100"/>
              <a:buNone/>
            </a:pP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	Необхідно бути обережним, бо кожен сніжок може відправити вас назад на </a:t>
            </a:r>
            <a:r>
              <a:rPr lang="en-US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“</a:t>
            </a: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спавн</a:t>
            </a:r>
            <a:r>
              <a:rPr lang="en-US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”</a:t>
            </a: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, повсюду є замерші крижані маленкі озера, тому необхідно бути обережним при зборі ресурсів типу льоду, бо провал під лід є гарантованим нокаутом, та небезпекою для своїх </a:t>
            </a:r>
            <a:r>
              <a:rPr lang="en-US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“</a:t>
            </a:r>
            <a:r>
              <a:rPr lang="ru-RU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т</a:t>
            </a: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імейтів</a:t>
            </a:r>
            <a:r>
              <a:rPr lang="en-US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”</a:t>
            </a: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, поряд. Треба постійно збирати рідкісні ресурси</a:t>
            </a:r>
            <a:r>
              <a:rPr lang="en-US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:</a:t>
            </a: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 лід та сосульки</a:t>
            </a:r>
            <a:r>
              <a:rPr lang="en-US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,</a:t>
            </a: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 для захистних стін та </a:t>
            </a:r>
            <a:r>
              <a:rPr lang="uk-UA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боєприпасів.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	</a:t>
            </a:r>
            <a:r>
              <a:rPr lang="uk-UA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Щоб перемогти, вашій команді необхідно буде ліпити захистні стіни зі снігу. Постійно ліпити та кидати сніжки в суперників, захищати свій прапор від скаутів з ворожої команди, та підготовлювати сніжки про запас.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dirty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	</a:t>
            </a:r>
            <a:r>
              <a:rPr lang="uk-UA" dirty="0" smtClean="0">
                <a:solidFill>
                  <a:srgbClr val="80808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Roboto"/>
              </a:rPr>
              <a:t>Кожен матч завжди буде чимось новим, через велику кількисть ігрових карт, на яких самі матчі будуть проведені.</a:t>
            </a:r>
            <a:endParaRPr dirty="0">
              <a:solidFill>
                <a:srgbClr val="80808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Roboto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96</TotalTime>
  <Words>3</Words>
  <Application>Microsoft Office PowerPoint</Application>
  <PresentationFormat>Экран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Cascadia Code</vt:lpstr>
      <vt:lpstr>Arial</vt:lpstr>
      <vt:lpstr>Roboto</vt:lpstr>
      <vt:lpstr>Calibri</vt:lpstr>
      <vt:lpstr>Тема Office</vt:lpstr>
      <vt:lpstr>“Chill-Shot”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“Острів Відчаю”</dc:title>
  <cp:lastModifiedBy>Пользователь</cp:lastModifiedBy>
  <cp:revision>16</cp:revision>
  <dcterms:modified xsi:type="dcterms:W3CDTF">2025-01-22T17:47:12Z</dcterms:modified>
</cp:coreProperties>
</file>