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7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35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5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4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7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2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0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1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3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5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4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5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Euclid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Education User-Client Learning Integrated </a:t>
            </a:r>
            <a:r>
              <a:rPr lang="en-US" dirty="0" smtClean="0"/>
              <a:t>Database</a:t>
            </a:r>
          </a:p>
          <a:p>
            <a:endParaRPr lang="en-US" dirty="0"/>
          </a:p>
          <a:p>
            <a:r>
              <a:rPr lang="en-US" sz="1400" i="1" dirty="0" smtClean="0">
                <a:solidFill>
                  <a:schemeClr val="tx1">
                    <a:lumMod val="65000"/>
                  </a:schemeClr>
                </a:solidFill>
              </a:rPr>
              <a:t>Bray </a:t>
            </a:r>
            <a:r>
              <a:rPr lang="en-US" sz="1400" i="1" dirty="0" err="1" smtClean="0">
                <a:solidFill>
                  <a:schemeClr val="tx1">
                    <a:lumMod val="65000"/>
                  </a:schemeClr>
                </a:solidFill>
              </a:rPr>
              <a:t>Schurman</a:t>
            </a:r>
            <a:r>
              <a:rPr lang="en-US" sz="1400" i="1" dirty="0" smtClean="0">
                <a:solidFill>
                  <a:schemeClr val="tx1">
                    <a:lumMod val="65000"/>
                  </a:schemeClr>
                </a:solidFill>
              </a:rPr>
              <a:t>, Sam </a:t>
            </a:r>
            <a:r>
              <a:rPr lang="en-US" sz="1400" i="1" dirty="0" err="1" smtClean="0">
                <a:solidFill>
                  <a:schemeClr val="tx1">
                    <a:lumMod val="65000"/>
                  </a:schemeClr>
                </a:solidFill>
              </a:rPr>
              <a:t>Doiron</a:t>
            </a:r>
            <a:r>
              <a:rPr lang="en-US" sz="1400" i="1" dirty="0" smtClean="0">
                <a:solidFill>
                  <a:schemeClr val="tx1">
                    <a:lumMod val="65000"/>
                  </a:schemeClr>
                </a:solidFill>
              </a:rPr>
              <a:t>, Nick McDonald, Aaron Hourie</a:t>
            </a:r>
            <a:endParaRPr lang="en-US" sz="1400" i="1" dirty="0" smtClean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6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</a:t>
            </a:r>
            <a:r>
              <a:rPr lang="en-US" sz="2400" i="1" dirty="0"/>
              <a:t>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383" y="5149876"/>
            <a:ext cx="4336951" cy="922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83381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A </a:t>
            </a:r>
            <a:r>
              <a:rPr lang="en-US" sz="2000" b="1" dirty="0"/>
              <a:t>teacher wants to see the average mark on one </a:t>
            </a:r>
            <a:r>
              <a:rPr lang="en-US" sz="2000" b="1" dirty="0" smtClean="0"/>
              <a:t>assignment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2223"/>
          <a:stretch/>
        </p:blipFill>
        <p:spPr>
          <a:xfrm>
            <a:off x="2001978" y="3575950"/>
            <a:ext cx="7989763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74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</a:t>
            </a:r>
            <a:r>
              <a:rPr lang="en-US" sz="2400" i="1" dirty="0"/>
              <a:t>cont.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91" y="3415555"/>
            <a:ext cx="10249935" cy="1123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45" y="4906315"/>
            <a:ext cx="5340026" cy="6594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648635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 student wants to view their mark on one assignment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022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</a:t>
            </a:r>
            <a:r>
              <a:rPr lang="en-US" sz="2400" i="1" dirty="0"/>
              <a:t>cont.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24950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 teacher wants to retrieve all of the marks for one student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76" y="5267317"/>
            <a:ext cx="4404766" cy="973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906" y="3380884"/>
            <a:ext cx="7125631" cy="78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5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565400"/>
            <a:ext cx="9388881" cy="3652520"/>
          </a:xfrm>
        </p:spPr>
        <p:txBody>
          <a:bodyPr/>
          <a:lstStyle/>
          <a:p>
            <a:r>
              <a:rPr lang="en-US" dirty="0" smtClean="0"/>
              <a:t>Euclid efficiently manages assignments and grading for large amounts of students enrolled in different courses.</a:t>
            </a:r>
          </a:p>
          <a:p>
            <a:r>
              <a:rPr lang="en-US" dirty="0" smtClean="0"/>
              <a:t>Group submissions are easy with the specialized group ID lookup table.</a:t>
            </a:r>
          </a:p>
          <a:p>
            <a:r>
              <a:rPr lang="en-US" dirty="0" smtClean="0"/>
              <a:t>Using Cascading Style Sheets we can create a clean look for improved usability.</a:t>
            </a:r>
          </a:p>
          <a:p>
            <a:r>
              <a:rPr lang="en-US" dirty="0" smtClean="0"/>
              <a:t>Overall Euclid is a highly sophisticated education management system built on </a:t>
            </a:r>
            <a:r>
              <a:rPr lang="en-US" smtClean="0"/>
              <a:t>the reliable MySQL </a:t>
            </a:r>
            <a:r>
              <a:rPr lang="en-US" dirty="0" smtClean="0"/>
              <a:t>database software.</a:t>
            </a:r>
          </a:p>
        </p:txBody>
      </p:sp>
    </p:spTree>
    <p:extLst>
      <p:ext uri="{BB962C8B-B14F-4D97-AF65-F5344CB8AC3E}">
        <p14:creationId xmlns:p14="http://schemas.microsoft.com/office/powerpoint/2010/main" val="388458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781300"/>
            <a:ext cx="9784080" cy="3436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Euclid is an Education Management Platform that enables student collaborative submission for educator-created assignments.</a:t>
            </a:r>
          </a:p>
          <a:p>
            <a:pPr marL="0" indent="0">
              <a:buNone/>
            </a:pPr>
            <a:r>
              <a:rPr lang="en-US" sz="2400" dirty="0" smtClean="0"/>
              <a:t>A professor may create an assignment with a list of requirements, and a total mark for all the students in a particular course.</a:t>
            </a:r>
          </a:p>
          <a:p>
            <a:pPr marL="0" indent="0">
              <a:buNone/>
            </a:pPr>
            <a:r>
              <a:rPr lang="en-US" sz="2400" dirty="0" smtClean="0"/>
              <a:t>Students can create group submissions and receive synchronized marks.</a:t>
            </a:r>
          </a:p>
          <a:p>
            <a:pPr marL="0" indent="0">
              <a:buNone/>
            </a:pPr>
            <a:r>
              <a:rPr lang="en-US" sz="2400" dirty="0" smtClean="0"/>
              <a:t>Students and teachers’ courses can be tracked individually and queried.</a:t>
            </a:r>
          </a:p>
        </p:txBody>
      </p:sp>
    </p:spTree>
    <p:extLst>
      <p:ext uri="{BB962C8B-B14F-4D97-AF65-F5344CB8AC3E}">
        <p14:creationId xmlns:p14="http://schemas.microsoft.com/office/powerpoint/2010/main" val="28034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397125"/>
            <a:ext cx="94107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ER-Diagram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927100" y="1930400"/>
            <a:ext cx="9864726" cy="4679950"/>
            <a:chOff x="0" y="0"/>
            <a:chExt cx="9671145" cy="6972300"/>
          </a:xfrm>
        </p:grpSpPr>
        <p:cxnSp>
          <p:nvCxnSpPr>
            <p:cNvPr id="75" name="Straight Connector 74"/>
            <p:cNvCxnSpPr/>
            <p:nvPr/>
          </p:nvCxnSpPr>
          <p:spPr>
            <a:xfrm flipH="1" flipV="1">
              <a:off x="6469039" y="914400"/>
              <a:ext cx="1028700" cy="4572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14149" y="1610436"/>
              <a:ext cx="914400" cy="27432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8615" y="4462818"/>
              <a:ext cx="1143000" cy="20574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3029803" y="4694830"/>
              <a:ext cx="114300" cy="3429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3384645" y="4913194"/>
              <a:ext cx="342900" cy="2286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59809" y="6182436"/>
              <a:ext cx="571500" cy="3429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59809" y="6632812"/>
              <a:ext cx="68580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2006221" y="6059606"/>
              <a:ext cx="457200" cy="5715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579427" y="5377218"/>
              <a:ext cx="228600" cy="4572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2688609" y="5609230"/>
              <a:ext cx="2743200" cy="1143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297839" y="4121624"/>
              <a:ext cx="342900" cy="4572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470245" y="5377218"/>
              <a:ext cx="91440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920621" y="3889612"/>
              <a:ext cx="2514600" cy="12573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773003" y="3998794"/>
              <a:ext cx="160020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152633" y="3608979"/>
              <a:ext cx="1714500" cy="2286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8065827" y="2975212"/>
              <a:ext cx="0" cy="9144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8065827" y="1719618"/>
              <a:ext cx="0" cy="9144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 flipV="1">
              <a:off x="1555845" y="3207224"/>
              <a:ext cx="342900" cy="5715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1897039" y="2975212"/>
              <a:ext cx="114300" cy="5715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2688609" y="2975212"/>
              <a:ext cx="114300" cy="4572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811439" y="3207224"/>
              <a:ext cx="685800" cy="4572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6919415" y="464024"/>
              <a:ext cx="571500" cy="8001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7724633" y="354842"/>
              <a:ext cx="0" cy="9144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8175009" y="573206"/>
              <a:ext cx="342900" cy="6858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8407021" y="914400"/>
              <a:ext cx="800100" cy="4572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579427" y="914400"/>
              <a:ext cx="800100" cy="4572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347415" y="464024"/>
              <a:ext cx="342900" cy="9144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897039" y="464024"/>
              <a:ext cx="0" cy="9144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201003" y="805218"/>
              <a:ext cx="342900" cy="5715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36979" y="1269242"/>
              <a:ext cx="1028700" cy="2286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745708" y="1610436"/>
              <a:ext cx="182880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2661313" y="1610436"/>
              <a:ext cx="182880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1378424" y="1269242"/>
              <a:ext cx="1257300" cy="571500"/>
            </a:xfrm>
            <a:prstGeom prst="roundRect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Assignment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383439" y="3657600"/>
              <a:ext cx="1371600" cy="5715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Group</a:t>
              </a: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1323833" y="6400800"/>
              <a:ext cx="1371600" cy="5715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Course</a:t>
              </a: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1774209" y="3439236"/>
              <a:ext cx="1371600" cy="5715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Student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7465325" y="1241946"/>
              <a:ext cx="1371600" cy="5715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Submission</a:t>
              </a: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115403" y="5036024"/>
              <a:ext cx="1371600" cy="5715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Teacher</a:t>
              </a:r>
            </a:p>
          </p:txBody>
        </p:sp>
        <p:sp>
          <p:nvSpPr>
            <p:cNvPr id="113" name="Oval 112"/>
            <p:cNvSpPr/>
            <p:nvPr/>
          </p:nvSpPr>
          <p:spPr>
            <a:xfrm>
              <a:off x="6346209" y="122830"/>
              <a:ext cx="814070" cy="49339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Name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5895833" y="573206"/>
              <a:ext cx="814070" cy="49339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u="sng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ID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065827" y="232012"/>
              <a:ext cx="1257300" cy="4572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Description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7151427" y="0"/>
              <a:ext cx="1042670" cy="37909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Weight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7" name="Oval 116"/>
            <p:cNvSpPr/>
            <p:nvPr/>
          </p:nvSpPr>
          <p:spPr>
            <a:xfrm>
              <a:off x="8871045" y="696036"/>
              <a:ext cx="800100" cy="3429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Total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18" name="Diamond 117"/>
            <p:cNvSpPr/>
            <p:nvPr/>
          </p:nvSpPr>
          <p:spPr>
            <a:xfrm>
              <a:off x="4285397" y="1269242"/>
              <a:ext cx="1714500" cy="800100"/>
            </a:xfrm>
            <a:prstGeom prst="diamon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Submitted For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3152633" y="464024"/>
              <a:ext cx="814070" cy="49339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Name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0" y="968991"/>
              <a:ext cx="914400" cy="4572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Weight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409433" y="464024"/>
              <a:ext cx="1257300" cy="4572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Description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347415" y="122830"/>
              <a:ext cx="814070" cy="49339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Total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433015" y="0"/>
              <a:ext cx="814070" cy="49339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u="sng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ID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24" name="Diamond 123"/>
            <p:cNvSpPr/>
            <p:nvPr/>
          </p:nvSpPr>
          <p:spPr>
            <a:xfrm>
              <a:off x="68239" y="4121624"/>
              <a:ext cx="1761490" cy="623570"/>
            </a:xfrm>
            <a:prstGeom prst="diamon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Assignment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555845" y="2524836"/>
              <a:ext cx="814070" cy="49339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u="sng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ID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029803" y="2975212"/>
              <a:ext cx="814070" cy="49339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Major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2470245" y="2524836"/>
              <a:ext cx="814070" cy="49339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Email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2688609" y="4462818"/>
              <a:ext cx="814070" cy="49339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u="sng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ID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177421" y="6400800"/>
              <a:ext cx="814070" cy="49339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Name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177421" y="5841242"/>
              <a:ext cx="814070" cy="49339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Listing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31" name="Diamond 130"/>
            <p:cNvSpPr/>
            <p:nvPr/>
          </p:nvSpPr>
          <p:spPr>
            <a:xfrm>
              <a:off x="1774209" y="5718412"/>
              <a:ext cx="1485900" cy="571500"/>
            </a:xfrm>
            <a:prstGeom prst="diamon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Teaches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982639" y="2975212"/>
              <a:ext cx="814070" cy="49339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Name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8175009" y="4353636"/>
              <a:ext cx="914400" cy="5715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u="sng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Group ID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34" name="Diamond 133"/>
            <p:cNvSpPr/>
            <p:nvPr/>
          </p:nvSpPr>
          <p:spPr>
            <a:xfrm>
              <a:off x="7151427" y="2524836"/>
              <a:ext cx="1761490" cy="623570"/>
            </a:xfrm>
            <a:prstGeom prst="diamon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Submissions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35" name="Diamond 134"/>
            <p:cNvSpPr/>
            <p:nvPr/>
          </p:nvSpPr>
          <p:spPr>
            <a:xfrm>
              <a:off x="4408227" y="3657600"/>
              <a:ext cx="1714500" cy="800100"/>
            </a:xfrm>
            <a:prstGeom prst="diamon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In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3603009" y="4572000"/>
              <a:ext cx="814070" cy="49339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Email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37" name="Diamond 136"/>
            <p:cNvSpPr/>
            <p:nvPr/>
          </p:nvSpPr>
          <p:spPr>
            <a:xfrm>
              <a:off x="4640239" y="5036024"/>
              <a:ext cx="1828800" cy="685800"/>
            </a:xfrm>
            <a:prstGeom prst="diamon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Enrolled</a:t>
              </a:r>
              <a:endParaRPr lang="en-US" sz="12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8276486" y="2887073"/>
            <a:ext cx="26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643369" y="2862704"/>
            <a:ext cx="26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2210206" y="5916205"/>
            <a:ext cx="26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9163945" y="3046546"/>
            <a:ext cx="26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9089696" y="4088024"/>
            <a:ext cx="26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4142837" y="4516548"/>
            <a:ext cx="49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374273" y="4196395"/>
            <a:ext cx="49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702233" y="6227444"/>
            <a:ext cx="49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091512" y="3013126"/>
            <a:ext cx="49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388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(</a:t>
            </a:r>
            <a:r>
              <a:rPr lang="en-US" u="sng" dirty="0" err="1" smtClean="0"/>
              <a:t>student_id</a:t>
            </a:r>
            <a:r>
              <a:rPr lang="en-US" dirty="0" smtClean="0"/>
              <a:t>, name, email, major)</a:t>
            </a:r>
            <a:endParaRPr lang="en-US" u="sng" dirty="0" smtClean="0"/>
          </a:p>
          <a:p>
            <a:r>
              <a:rPr lang="en-US" dirty="0" smtClean="0"/>
              <a:t>Professor (</a:t>
            </a:r>
            <a:r>
              <a:rPr lang="en-US" u="sng" dirty="0" err="1" smtClean="0"/>
              <a:t>prof_id</a:t>
            </a:r>
            <a:r>
              <a:rPr lang="en-US" dirty="0" smtClean="0"/>
              <a:t>, email, name)</a:t>
            </a:r>
          </a:p>
          <a:p>
            <a:r>
              <a:rPr lang="en-US" dirty="0" smtClean="0"/>
              <a:t>Course </a:t>
            </a:r>
            <a:r>
              <a:rPr lang="en-US" dirty="0"/>
              <a:t>(</a:t>
            </a:r>
            <a:r>
              <a:rPr lang="en-US" u="sng" dirty="0"/>
              <a:t>listing</a:t>
            </a:r>
            <a:r>
              <a:rPr lang="en-US" dirty="0"/>
              <a:t>,  name, </a:t>
            </a:r>
            <a:r>
              <a:rPr lang="en-US" dirty="0" err="1"/>
              <a:t>teacher_id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Submission (</a:t>
            </a:r>
            <a:r>
              <a:rPr lang="en-US" u="sng" dirty="0" err="1" smtClean="0"/>
              <a:t>assignment_id</a:t>
            </a:r>
            <a:r>
              <a:rPr lang="en-US" dirty="0" smtClean="0"/>
              <a:t>, </a:t>
            </a:r>
            <a:r>
              <a:rPr lang="en-US" u="sng" dirty="0" err="1" smtClean="0"/>
              <a:t>group_id</a:t>
            </a:r>
            <a:r>
              <a:rPr lang="en-US" dirty="0" smtClean="0"/>
              <a:t>, </a:t>
            </a:r>
            <a:r>
              <a:rPr lang="en-US" dirty="0" err="1" smtClean="0"/>
              <a:t>file_path</a:t>
            </a:r>
            <a:r>
              <a:rPr lang="en-US" dirty="0" smtClean="0"/>
              <a:t>, comments, </a:t>
            </a:r>
            <a:r>
              <a:rPr lang="en-US" dirty="0" err="1" smtClean="0"/>
              <a:t>submission_date</a:t>
            </a:r>
            <a:r>
              <a:rPr lang="en-US" dirty="0" smtClean="0"/>
              <a:t>)</a:t>
            </a:r>
            <a:endParaRPr lang="en-US" u="sng" dirty="0" smtClean="0"/>
          </a:p>
          <a:p>
            <a:r>
              <a:rPr lang="en-US" dirty="0" smtClean="0"/>
              <a:t>Assignment (</a:t>
            </a:r>
            <a:r>
              <a:rPr lang="en-US" u="sng" dirty="0" err="1" smtClean="0"/>
              <a:t>assignment_id</a:t>
            </a:r>
            <a:r>
              <a:rPr lang="en-US" dirty="0" smtClean="0"/>
              <a:t>, </a:t>
            </a:r>
            <a:r>
              <a:rPr lang="en-US" dirty="0" err="1" smtClean="0"/>
              <a:t>course_id</a:t>
            </a:r>
            <a:r>
              <a:rPr lang="en-US" dirty="0" smtClean="0"/>
              <a:t>, name, weight, description, </a:t>
            </a:r>
            <a:r>
              <a:rPr lang="en-US" dirty="0" err="1" smtClean="0"/>
              <a:t>max_points</a:t>
            </a:r>
            <a:r>
              <a:rPr lang="en-US" dirty="0" smtClean="0"/>
              <a:t>, 		</a:t>
            </a:r>
            <a:r>
              <a:rPr lang="en-US" dirty="0" err="1" smtClean="0"/>
              <a:t>due_date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Group (</a:t>
            </a:r>
            <a:r>
              <a:rPr lang="en-US" u="sng" dirty="0" err="1" smtClean="0"/>
              <a:t>group</a:t>
            </a:r>
            <a:r>
              <a:rPr lang="en-US" dirty="0" err="1" smtClean="0"/>
              <a:t>_</a:t>
            </a:r>
            <a:r>
              <a:rPr lang="en-US" u="sng" dirty="0" err="1" smtClean="0"/>
              <a:t>id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Group_Member</a:t>
            </a:r>
            <a:r>
              <a:rPr lang="en-US" dirty="0" smtClean="0"/>
              <a:t> (</a:t>
            </a:r>
            <a:r>
              <a:rPr lang="en-US" u="sng" dirty="0" err="1" smtClean="0"/>
              <a:t>group</a:t>
            </a:r>
            <a:r>
              <a:rPr lang="en-US" dirty="0" err="1" smtClean="0"/>
              <a:t>_</a:t>
            </a:r>
            <a:r>
              <a:rPr lang="en-US" u="sng" dirty="0" err="1" smtClean="0"/>
              <a:t>id</a:t>
            </a:r>
            <a:r>
              <a:rPr lang="en-US" dirty="0" smtClean="0"/>
              <a:t>, </a:t>
            </a:r>
            <a:r>
              <a:rPr lang="en-US" u="sng" dirty="0" err="1" smtClean="0"/>
              <a:t>student</a:t>
            </a:r>
            <a:r>
              <a:rPr lang="en-US" dirty="0" err="1" smtClean="0"/>
              <a:t>_</a:t>
            </a:r>
            <a:r>
              <a:rPr lang="en-US" u="sng" dirty="0" err="1" smtClean="0"/>
              <a:t>id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667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49" y="2067249"/>
            <a:ext cx="9925050" cy="1438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34" y="3779837"/>
            <a:ext cx="5038725" cy="292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062" y="3779837"/>
            <a:ext cx="36480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4" y="2040589"/>
            <a:ext cx="11773505" cy="2247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5" y="4491821"/>
            <a:ext cx="11773505" cy="22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</a:t>
            </a:r>
            <a:r>
              <a:rPr lang="en-US" sz="2400" i="1" dirty="0" smtClean="0"/>
              <a:t>cont.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86" y="2643888"/>
            <a:ext cx="6388428" cy="34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6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</a:t>
            </a:r>
            <a:r>
              <a:rPr lang="en-US" sz="2400" i="1" dirty="0" smtClean="0"/>
              <a:t>cont.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69" y="2762200"/>
            <a:ext cx="11278180" cy="19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35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158</TotalTime>
  <Words>289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MS Mincho</vt:lpstr>
      <vt:lpstr>Corbel</vt:lpstr>
      <vt:lpstr>Times New Roman</vt:lpstr>
      <vt:lpstr>Wingdings</vt:lpstr>
      <vt:lpstr>Banded</vt:lpstr>
      <vt:lpstr>Euclid</vt:lpstr>
      <vt:lpstr>Application Summary</vt:lpstr>
      <vt:lpstr>Web application</vt:lpstr>
      <vt:lpstr>ER-Diagram</vt:lpstr>
      <vt:lpstr>Schemas</vt:lpstr>
      <vt:lpstr>Tables</vt:lpstr>
      <vt:lpstr>Queries</vt:lpstr>
      <vt:lpstr>Queries cont.</vt:lpstr>
      <vt:lpstr>Queries cont.</vt:lpstr>
      <vt:lpstr>Queries cont.</vt:lpstr>
      <vt:lpstr>Queries cont.</vt:lpstr>
      <vt:lpstr>Queries cont.</vt:lpstr>
      <vt:lpstr>Euclid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Euclid</dc:title>
  <dc:creator>Aaron</dc:creator>
  <cp:lastModifiedBy>Aaron</cp:lastModifiedBy>
  <cp:revision>14</cp:revision>
  <dcterms:created xsi:type="dcterms:W3CDTF">2015-03-19T18:39:29Z</dcterms:created>
  <dcterms:modified xsi:type="dcterms:W3CDTF">2015-03-22T22:54:58Z</dcterms:modified>
</cp:coreProperties>
</file>