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5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5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2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5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Euclid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Education User-Client Learning Integrated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781300"/>
            <a:ext cx="9784080" cy="343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Euclid is a MySQL database design meant to easily and efficiently store data on students, courses and assignments.</a:t>
            </a:r>
          </a:p>
          <a:p>
            <a:pPr marL="0" indent="0">
              <a:buNone/>
            </a:pPr>
            <a:r>
              <a:rPr lang="en-US" sz="2400" dirty="0" smtClean="0"/>
              <a:t>The database allows for professors to post assignments, and students to post submissions either by themselves or in easily created groups.</a:t>
            </a:r>
          </a:p>
          <a:p>
            <a:pPr marL="0" indent="0">
              <a:buNone/>
            </a:pPr>
            <a:r>
              <a:rPr lang="en-US" sz="2400" dirty="0" smtClean="0"/>
              <a:t>The database can track courses over years and which professors teach which courses.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4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6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Separated professor and student account types.</a:t>
            </a:r>
          </a:p>
          <a:p>
            <a:r>
              <a:rPr lang="en-US" dirty="0" smtClean="0"/>
              <a:t>Easy case by case group submission interface.</a:t>
            </a:r>
          </a:p>
          <a:p>
            <a:r>
              <a:rPr lang="en-US" dirty="0" smtClean="0"/>
              <a:t>Accessible assignment requirements and information.</a:t>
            </a:r>
          </a:p>
          <a:p>
            <a:r>
              <a:rPr lang="en-US" dirty="0" smtClean="0"/>
              <a:t>Easily translated to a GUI for maximum </a:t>
            </a:r>
            <a:r>
              <a:rPr lang="en-US" dirty="0" err="1" smtClean="0"/>
              <a:t>useability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424" y="2812764"/>
            <a:ext cx="4754562" cy="183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 vs. Moodle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Euclid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b="1" dirty="0" smtClean="0"/>
              <a:t>Allows professors to create assignments and students to add submissions</a:t>
            </a:r>
          </a:p>
          <a:p>
            <a:r>
              <a:rPr lang="en-US" b="1" dirty="0" smtClean="0"/>
              <a:t>Allows group assignments to be uploaded</a:t>
            </a:r>
          </a:p>
          <a:p>
            <a:r>
              <a:rPr lang="en-US" b="1" dirty="0" smtClean="0"/>
              <a:t>Does not allow professor to upload course-related documents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Moodle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r>
              <a:rPr lang="en-US" b="1" dirty="0"/>
              <a:t>Allows professors to create assignments and students to add submissions</a:t>
            </a:r>
          </a:p>
          <a:p>
            <a:r>
              <a:rPr lang="en-US" b="1" dirty="0" smtClean="0"/>
              <a:t>Does not allow </a:t>
            </a:r>
            <a:r>
              <a:rPr lang="en-US" b="1" dirty="0"/>
              <a:t>group assignments to be uploaded</a:t>
            </a:r>
          </a:p>
          <a:p>
            <a:r>
              <a:rPr lang="en-US" b="1" dirty="0" smtClean="0"/>
              <a:t>Allows </a:t>
            </a:r>
            <a:r>
              <a:rPr lang="en-US" b="1" dirty="0"/>
              <a:t>professor to upload course-related documents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8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58</TotalTime>
  <Words>149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Euclid</vt:lpstr>
      <vt:lpstr>Summary</vt:lpstr>
      <vt:lpstr>PowerPoint Presentation</vt:lpstr>
      <vt:lpstr>Features</vt:lpstr>
      <vt:lpstr>Euclid vs. Moodle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</dc:title>
  <dc:creator>Aaron</dc:creator>
  <cp:lastModifiedBy>Aaron</cp:lastModifiedBy>
  <cp:revision>4</cp:revision>
  <dcterms:created xsi:type="dcterms:W3CDTF">2015-03-19T18:39:29Z</dcterms:created>
  <dcterms:modified xsi:type="dcterms:W3CDTF">2015-03-19T19:38:08Z</dcterms:modified>
</cp:coreProperties>
</file>