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72" r:id="rId14"/>
    <p:sldId id="267" r:id="rId15"/>
    <p:sldId id="273" r:id="rId16"/>
    <p:sldId id="276" r:id="rId17"/>
    <p:sldId id="270" r:id="rId18"/>
    <p:sldId id="268" r:id="rId19"/>
    <p:sldId id="271" r:id="rId20"/>
    <p:sldId id="279" r:id="rId21"/>
    <p:sldId id="277" r:id="rId22"/>
    <p:sldId id="275"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E80022-6F03-4362-89E8-6108D29100D5}" v="18" dt="2022-05-17T14:56:46.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fcd514b681126c36" providerId="LiveId" clId="{C4E80022-6F03-4362-89E8-6108D29100D5}"/>
    <pc:docChg chg="undo redo custSel addSld delSld modSld sldOrd">
      <pc:chgData name=" " userId="fcd514b681126c36" providerId="LiveId" clId="{C4E80022-6F03-4362-89E8-6108D29100D5}" dt="2022-05-17T15:11:22.181" v="12691" actId="20577"/>
      <pc:docMkLst>
        <pc:docMk/>
      </pc:docMkLst>
      <pc:sldChg chg="delSp modSp new mod">
        <pc:chgData name=" " userId="fcd514b681126c36" providerId="LiveId" clId="{C4E80022-6F03-4362-89E8-6108D29100D5}" dt="2022-05-16T00:17:40.429" v="266" actId="20577"/>
        <pc:sldMkLst>
          <pc:docMk/>
          <pc:sldMk cId="3336120078" sldId="256"/>
        </pc:sldMkLst>
        <pc:spChg chg="mod">
          <ac:chgData name=" " userId="fcd514b681126c36" providerId="LiveId" clId="{C4E80022-6F03-4362-89E8-6108D29100D5}" dt="2022-05-16T00:17:40.429" v="266" actId="20577"/>
          <ac:spMkLst>
            <pc:docMk/>
            <pc:sldMk cId="3336120078" sldId="256"/>
            <ac:spMk id="2" creationId="{FB066004-2785-043B-7628-D6156B4E824A}"/>
          </ac:spMkLst>
        </pc:spChg>
        <pc:spChg chg="del">
          <ac:chgData name=" " userId="fcd514b681126c36" providerId="LiveId" clId="{C4E80022-6F03-4362-89E8-6108D29100D5}" dt="2022-05-16T00:10:11.817" v="57" actId="478"/>
          <ac:spMkLst>
            <pc:docMk/>
            <pc:sldMk cId="3336120078" sldId="256"/>
            <ac:spMk id="3" creationId="{0D9BB730-417C-AE85-1FB0-DC56673F3141}"/>
          </ac:spMkLst>
        </pc:spChg>
      </pc:sldChg>
      <pc:sldChg chg="modSp new mod">
        <pc:chgData name=" " userId="fcd514b681126c36" providerId="LiveId" clId="{C4E80022-6F03-4362-89E8-6108D29100D5}" dt="2022-05-16T06:02:55.419" v="11601" actId="20577"/>
        <pc:sldMkLst>
          <pc:docMk/>
          <pc:sldMk cId="1727587874" sldId="257"/>
        </pc:sldMkLst>
        <pc:spChg chg="mod">
          <ac:chgData name=" " userId="fcd514b681126c36" providerId="LiveId" clId="{C4E80022-6F03-4362-89E8-6108D29100D5}" dt="2022-05-16T00:16:42.902" v="215" actId="20577"/>
          <ac:spMkLst>
            <pc:docMk/>
            <pc:sldMk cId="1727587874" sldId="257"/>
            <ac:spMk id="2" creationId="{532433DC-1E40-91EE-976C-9C1C04207659}"/>
          </ac:spMkLst>
        </pc:spChg>
        <pc:spChg chg="mod">
          <ac:chgData name=" " userId="fcd514b681126c36" providerId="LiveId" clId="{C4E80022-6F03-4362-89E8-6108D29100D5}" dt="2022-05-16T06:02:55.419" v="11601" actId="20577"/>
          <ac:spMkLst>
            <pc:docMk/>
            <pc:sldMk cId="1727587874" sldId="257"/>
            <ac:spMk id="3" creationId="{0E7DAC0C-55AD-DC0D-A684-389EEA1F15EE}"/>
          </ac:spMkLst>
        </pc:spChg>
      </pc:sldChg>
      <pc:sldChg chg="addSp delSp modSp add mod">
        <pc:chgData name=" " userId="fcd514b681126c36" providerId="LiveId" clId="{C4E80022-6F03-4362-89E8-6108D29100D5}" dt="2022-05-16T06:06:34.255" v="11603" actId="20577"/>
        <pc:sldMkLst>
          <pc:docMk/>
          <pc:sldMk cId="4131501456" sldId="258"/>
        </pc:sldMkLst>
        <pc:spChg chg="mod">
          <ac:chgData name=" " userId="fcd514b681126c36" providerId="LiveId" clId="{C4E80022-6F03-4362-89E8-6108D29100D5}" dt="2022-05-16T00:24:42.300" v="602" actId="20577"/>
          <ac:spMkLst>
            <pc:docMk/>
            <pc:sldMk cId="4131501456" sldId="258"/>
            <ac:spMk id="2" creationId="{532433DC-1E40-91EE-976C-9C1C04207659}"/>
          </ac:spMkLst>
        </pc:spChg>
        <pc:spChg chg="mod">
          <ac:chgData name=" " userId="fcd514b681126c36" providerId="LiveId" clId="{C4E80022-6F03-4362-89E8-6108D29100D5}" dt="2022-05-16T06:06:34.255" v="11603" actId="20577"/>
          <ac:spMkLst>
            <pc:docMk/>
            <pc:sldMk cId="4131501456" sldId="258"/>
            <ac:spMk id="3" creationId="{0E7DAC0C-55AD-DC0D-A684-389EEA1F15EE}"/>
          </ac:spMkLst>
        </pc:spChg>
        <pc:spChg chg="add del">
          <ac:chgData name=" " userId="fcd514b681126c36" providerId="LiveId" clId="{C4E80022-6F03-4362-89E8-6108D29100D5}" dt="2022-05-16T00:40:12.866" v="1524" actId="22"/>
          <ac:spMkLst>
            <pc:docMk/>
            <pc:sldMk cId="4131501456" sldId="258"/>
            <ac:spMk id="5" creationId="{7E46457B-CDDA-99CA-2C9C-9DE4162A9EB5}"/>
          </ac:spMkLst>
        </pc:spChg>
        <pc:spChg chg="add mod">
          <ac:chgData name=" " userId="fcd514b681126c36" providerId="LiveId" clId="{C4E80022-6F03-4362-89E8-6108D29100D5}" dt="2022-05-16T01:30:13.993" v="3852" actId="20577"/>
          <ac:spMkLst>
            <pc:docMk/>
            <pc:sldMk cId="4131501456" sldId="258"/>
            <ac:spMk id="6" creationId="{B5B41520-A2AA-46DE-3CB5-A9631508D3D0}"/>
          </ac:spMkLst>
        </pc:spChg>
        <pc:spChg chg="add mod">
          <ac:chgData name=" " userId="fcd514b681126c36" providerId="LiveId" clId="{C4E80022-6F03-4362-89E8-6108D29100D5}" dt="2022-05-16T00:43:53.048" v="1565" actId="13822"/>
          <ac:spMkLst>
            <pc:docMk/>
            <pc:sldMk cId="4131501456" sldId="258"/>
            <ac:spMk id="7" creationId="{CCB7397B-8F23-D153-3AB6-DD88655D86C0}"/>
          </ac:spMkLst>
        </pc:spChg>
      </pc:sldChg>
      <pc:sldChg chg="addSp delSp modSp add mod">
        <pc:chgData name=" " userId="fcd514b681126c36" providerId="LiveId" clId="{C4E80022-6F03-4362-89E8-6108D29100D5}" dt="2022-05-16T00:59:45.525" v="2480" actId="1038"/>
        <pc:sldMkLst>
          <pc:docMk/>
          <pc:sldMk cId="3532104337" sldId="259"/>
        </pc:sldMkLst>
        <pc:spChg chg="mod">
          <ac:chgData name=" " userId="fcd514b681126c36" providerId="LiveId" clId="{C4E80022-6F03-4362-89E8-6108D29100D5}" dt="2022-05-16T00:54:09.410" v="2256" actId="20577"/>
          <ac:spMkLst>
            <pc:docMk/>
            <pc:sldMk cId="3532104337" sldId="259"/>
            <ac:spMk id="2" creationId="{532433DC-1E40-91EE-976C-9C1C04207659}"/>
          </ac:spMkLst>
        </pc:spChg>
        <pc:spChg chg="del mod">
          <ac:chgData name=" " userId="fcd514b681126c36" providerId="LiveId" clId="{C4E80022-6F03-4362-89E8-6108D29100D5}" dt="2022-05-16T00:46:33.893" v="1639" actId="478"/>
          <ac:spMkLst>
            <pc:docMk/>
            <pc:sldMk cId="3532104337" sldId="259"/>
            <ac:spMk id="3" creationId="{0E7DAC0C-55AD-DC0D-A684-389EEA1F15EE}"/>
          </ac:spMkLst>
        </pc:spChg>
        <pc:spChg chg="add del mod">
          <ac:chgData name=" " userId="fcd514b681126c36" providerId="LiveId" clId="{C4E80022-6F03-4362-89E8-6108D29100D5}" dt="2022-05-16T00:54:47.746" v="2263" actId="20577"/>
          <ac:spMkLst>
            <pc:docMk/>
            <pc:sldMk cId="3532104337" sldId="259"/>
            <ac:spMk id="5" creationId="{547260C4-59D8-DBBD-0FF8-A38908F9FEE3}"/>
          </ac:spMkLst>
        </pc:spChg>
        <pc:spChg chg="del mod">
          <ac:chgData name=" " userId="fcd514b681126c36" providerId="LiveId" clId="{C4E80022-6F03-4362-89E8-6108D29100D5}" dt="2022-05-16T00:46:55.069" v="1646" actId="478"/>
          <ac:spMkLst>
            <pc:docMk/>
            <pc:sldMk cId="3532104337" sldId="259"/>
            <ac:spMk id="6" creationId="{B5B41520-A2AA-46DE-3CB5-A9631508D3D0}"/>
          </ac:spMkLst>
        </pc:spChg>
        <pc:spChg chg="del">
          <ac:chgData name=" " userId="fcd514b681126c36" providerId="LiveId" clId="{C4E80022-6F03-4362-89E8-6108D29100D5}" dt="2022-05-16T00:46:57.970" v="1647" actId="478"/>
          <ac:spMkLst>
            <pc:docMk/>
            <pc:sldMk cId="3532104337" sldId="259"/>
            <ac:spMk id="7" creationId="{CCB7397B-8F23-D153-3AB6-DD88655D86C0}"/>
          </ac:spMkLst>
        </pc:spChg>
        <pc:spChg chg="add mod">
          <ac:chgData name=" " userId="fcd514b681126c36" providerId="LiveId" clId="{C4E80022-6F03-4362-89E8-6108D29100D5}" dt="2022-05-16T00:56:08.284" v="2330" actId="1076"/>
          <ac:spMkLst>
            <pc:docMk/>
            <pc:sldMk cId="3532104337" sldId="259"/>
            <ac:spMk id="8" creationId="{BC2A2525-279B-75E3-C985-42AC100011A8}"/>
          </ac:spMkLst>
        </pc:spChg>
        <pc:spChg chg="add mod">
          <ac:chgData name=" " userId="fcd514b681126c36" providerId="LiveId" clId="{C4E80022-6F03-4362-89E8-6108D29100D5}" dt="2022-05-16T00:59:20.584" v="2459" actId="13822"/>
          <ac:spMkLst>
            <pc:docMk/>
            <pc:sldMk cId="3532104337" sldId="259"/>
            <ac:spMk id="9" creationId="{9182441F-754B-3FBD-5C2D-C815C339C917}"/>
          </ac:spMkLst>
        </pc:spChg>
        <pc:spChg chg="add mod">
          <ac:chgData name=" " userId="fcd514b681126c36" providerId="LiveId" clId="{C4E80022-6F03-4362-89E8-6108D29100D5}" dt="2022-05-16T00:59:25.130" v="2460" actId="13822"/>
          <ac:spMkLst>
            <pc:docMk/>
            <pc:sldMk cId="3532104337" sldId="259"/>
            <ac:spMk id="10" creationId="{C362E169-DA2A-F6E4-6BE8-A3ADA2CF8213}"/>
          </ac:spMkLst>
        </pc:spChg>
        <pc:spChg chg="add mod">
          <ac:chgData name=" " userId="fcd514b681126c36" providerId="LiveId" clId="{C4E80022-6F03-4362-89E8-6108D29100D5}" dt="2022-05-16T00:59:45.525" v="2480" actId="1038"/>
          <ac:spMkLst>
            <pc:docMk/>
            <pc:sldMk cId="3532104337" sldId="259"/>
            <ac:spMk id="11" creationId="{7FC9FBEF-AF1C-7D3B-9673-5AF6C1D88174}"/>
          </ac:spMkLst>
        </pc:spChg>
      </pc:sldChg>
      <pc:sldChg chg="add del">
        <pc:chgData name=" " userId="fcd514b681126c36" providerId="LiveId" clId="{C4E80022-6F03-4362-89E8-6108D29100D5}" dt="2022-05-16T00:44:15.649" v="1572"/>
        <pc:sldMkLst>
          <pc:docMk/>
          <pc:sldMk cId="1745731908" sldId="260"/>
        </pc:sldMkLst>
      </pc:sldChg>
      <pc:sldChg chg="modSp new mod">
        <pc:chgData name=" " userId="fcd514b681126c36" providerId="LiveId" clId="{C4E80022-6F03-4362-89E8-6108D29100D5}" dt="2022-05-16T01:26:32.678" v="3755" actId="5793"/>
        <pc:sldMkLst>
          <pc:docMk/>
          <pc:sldMk cId="2164260539" sldId="260"/>
        </pc:sldMkLst>
        <pc:spChg chg="mod">
          <ac:chgData name=" " userId="fcd514b681126c36" providerId="LiveId" clId="{C4E80022-6F03-4362-89E8-6108D29100D5}" dt="2022-05-16T01:00:22.043" v="2525" actId="20577"/>
          <ac:spMkLst>
            <pc:docMk/>
            <pc:sldMk cId="2164260539" sldId="260"/>
            <ac:spMk id="2" creationId="{A866461D-19CB-0F94-E284-749BE7A06357}"/>
          </ac:spMkLst>
        </pc:spChg>
        <pc:spChg chg="mod">
          <ac:chgData name=" " userId="fcd514b681126c36" providerId="LiveId" clId="{C4E80022-6F03-4362-89E8-6108D29100D5}" dt="2022-05-16T01:26:32.678" v="3755" actId="5793"/>
          <ac:spMkLst>
            <pc:docMk/>
            <pc:sldMk cId="2164260539" sldId="260"/>
            <ac:spMk id="3" creationId="{9A9297C0-428A-705D-DBE3-9FD0877AA62B}"/>
          </ac:spMkLst>
        </pc:spChg>
      </pc:sldChg>
      <pc:sldChg chg="add del">
        <pc:chgData name=" " userId="fcd514b681126c36" providerId="LiveId" clId="{C4E80022-6F03-4362-89E8-6108D29100D5}" dt="2022-05-16T00:44:15.259" v="1571"/>
        <pc:sldMkLst>
          <pc:docMk/>
          <pc:sldMk cId="1202326413" sldId="261"/>
        </pc:sldMkLst>
      </pc:sldChg>
      <pc:sldChg chg="modSp new mod">
        <pc:chgData name=" " userId="fcd514b681126c36" providerId="LiveId" clId="{C4E80022-6F03-4362-89E8-6108D29100D5}" dt="2022-05-16T01:31:30.133" v="3889" actId="20577"/>
        <pc:sldMkLst>
          <pc:docMk/>
          <pc:sldMk cId="2124812688" sldId="261"/>
        </pc:sldMkLst>
        <pc:spChg chg="mod">
          <ac:chgData name=" " userId="fcd514b681126c36" providerId="LiveId" clId="{C4E80022-6F03-4362-89E8-6108D29100D5}" dt="2022-05-16T01:19:35.196" v="3435" actId="20577"/>
          <ac:spMkLst>
            <pc:docMk/>
            <pc:sldMk cId="2124812688" sldId="261"/>
            <ac:spMk id="2" creationId="{A357DE4C-887F-AEC8-BE36-921358C043FF}"/>
          </ac:spMkLst>
        </pc:spChg>
        <pc:spChg chg="mod">
          <ac:chgData name=" " userId="fcd514b681126c36" providerId="LiveId" clId="{C4E80022-6F03-4362-89E8-6108D29100D5}" dt="2022-05-16T01:31:30.133" v="3889" actId="20577"/>
          <ac:spMkLst>
            <pc:docMk/>
            <pc:sldMk cId="2124812688" sldId="261"/>
            <ac:spMk id="3" creationId="{405E7527-12F5-CB9D-42F8-43DD707FCF61}"/>
          </ac:spMkLst>
        </pc:spChg>
      </pc:sldChg>
      <pc:sldChg chg="add del">
        <pc:chgData name=" " userId="fcd514b681126c36" providerId="LiveId" clId="{C4E80022-6F03-4362-89E8-6108D29100D5}" dt="2022-05-16T00:44:14.745" v="1570"/>
        <pc:sldMkLst>
          <pc:docMk/>
          <pc:sldMk cId="109699215" sldId="262"/>
        </pc:sldMkLst>
      </pc:sldChg>
      <pc:sldChg chg="modSp new mod">
        <pc:chgData name=" " userId="fcd514b681126c36" providerId="LiveId" clId="{C4E80022-6F03-4362-89E8-6108D29100D5}" dt="2022-05-16T01:45:08.379" v="4204" actId="27636"/>
        <pc:sldMkLst>
          <pc:docMk/>
          <pc:sldMk cId="1767857708" sldId="262"/>
        </pc:sldMkLst>
        <pc:spChg chg="mod">
          <ac:chgData name=" " userId="fcd514b681126c36" providerId="LiveId" clId="{C4E80022-6F03-4362-89E8-6108D29100D5}" dt="2022-05-16T01:33:05.817" v="3917" actId="20577"/>
          <ac:spMkLst>
            <pc:docMk/>
            <pc:sldMk cId="1767857708" sldId="262"/>
            <ac:spMk id="2" creationId="{AED622B2-A2E3-5844-905B-F943E38EE9EE}"/>
          </ac:spMkLst>
        </pc:spChg>
        <pc:spChg chg="mod">
          <ac:chgData name=" " userId="fcd514b681126c36" providerId="LiveId" clId="{C4E80022-6F03-4362-89E8-6108D29100D5}" dt="2022-05-16T01:45:08.379" v="4204" actId="27636"/>
          <ac:spMkLst>
            <pc:docMk/>
            <pc:sldMk cId="1767857708" sldId="262"/>
            <ac:spMk id="3" creationId="{B032CF7C-16D7-A1B8-EC4E-D94283A1776B}"/>
          </ac:spMkLst>
        </pc:spChg>
      </pc:sldChg>
      <pc:sldChg chg="modSp new mod">
        <pc:chgData name=" " userId="fcd514b681126c36" providerId="LiveId" clId="{C4E80022-6F03-4362-89E8-6108D29100D5}" dt="2022-05-16T06:33:41.518" v="11607" actId="20577"/>
        <pc:sldMkLst>
          <pc:docMk/>
          <pc:sldMk cId="1932337243" sldId="263"/>
        </pc:sldMkLst>
        <pc:spChg chg="mod">
          <ac:chgData name=" " userId="fcd514b681126c36" providerId="LiveId" clId="{C4E80022-6F03-4362-89E8-6108D29100D5}" dt="2022-05-16T01:48:15.226" v="4241" actId="20577"/>
          <ac:spMkLst>
            <pc:docMk/>
            <pc:sldMk cId="1932337243" sldId="263"/>
            <ac:spMk id="2" creationId="{95588DAB-E492-72CE-C318-802797F8B980}"/>
          </ac:spMkLst>
        </pc:spChg>
        <pc:spChg chg="mod">
          <ac:chgData name=" " userId="fcd514b681126c36" providerId="LiveId" clId="{C4E80022-6F03-4362-89E8-6108D29100D5}" dt="2022-05-16T06:33:41.518" v="11607" actId="20577"/>
          <ac:spMkLst>
            <pc:docMk/>
            <pc:sldMk cId="1932337243" sldId="263"/>
            <ac:spMk id="3" creationId="{A17EC0F5-E6AB-19D4-B34D-3EE019E51F45}"/>
          </ac:spMkLst>
        </pc:spChg>
      </pc:sldChg>
      <pc:sldChg chg="addSp modSp new mod">
        <pc:chgData name=" " userId="fcd514b681126c36" providerId="LiveId" clId="{C4E80022-6F03-4362-89E8-6108D29100D5}" dt="2022-05-16T02:08:01.688" v="5210" actId="27636"/>
        <pc:sldMkLst>
          <pc:docMk/>
          <pc:sldMk cId="820998371" sldId="264"/>
        </pc:sldMkLst>
        <pc:spChg chg="mod">
          <ac:chgData name=" " userId="fcd514b681126c36" providerId="LiveId" clId="{C4E80022-6F03-4362-89E8-6108D29100D5}" dt="2022-05-16T02:02:45.210" v="4942" actId="20577"/>
          <ac:spMkLst>
            <pc:docMk/>
            <pc:sldMk cId="820998371" sldId="264"/>
            <ac:spMk id="2" creationId="{58DF02D8-93AB-4678-00F3-3731FAA377D1}"/>
          </ac:spMkLst>
        </pc:spChg>
        <pc:spChg chg="mod">
          <ac:chgData name=" " userId="fcd514b681126c36" providerId="LiveId" clId="{C4E80022-6F03-4362-89E8-6108D29100D5}" dt="2022-05-16T02:08:01.688" v="5210" actId="27636"/>
          <ac:spMkLst>
            <pc:docMk/>
            <pc:sldMk cId="820998371" sldId="264"/>
            <ac:spMk id="3" creationId="{AF272E59-DF1F-8F42-A382-92C266FC3606}"/>
          </ac:spMkLst>
        </pc:spChg>
        <pc:picChg chg="add mod">
          <ac:chgData name=" " userId="fcd514b681126c36" providerId="LiveId" clId="{C4E80022-6F03-4362-89E8-6108D29100D5}" dt="2022-05-16T02:06:32.363" v="5167" actId="14100"/>
          <ac:picMkLst>
            <pc:docMk/>
            <pc:sldMk cId="820998371" sldId="264"/>
            <ac:picMk id="4" creationId="{86B1B70A-2253-56FF-22E5-FADE36CD7889}"/>
          </ac:picMkLst>
        </pc:picChg>
      </pc:sldChg>
      <pc:sldChg chg="addSp modSp new mod">
        <pc:chgData name=" " userId="fcd514b681126c36" providerId="LiveId" clId="{C4E80022-6F03-4362-89E8-6108D29100D5}" dt="2022-05-16T02:28:17.321" v="5962" actId="20577"/>
        <pc:sldMkLst>
          <pc:docMk/>
          <pc:sldMk cId="3635891377" sldId="265"/>
        </pc:sldMkLst>
        <pc:spChg chg="mod">
          <ac:chgData name=" " userId="fcd514b681126c36" providerId="LiveId" clId="{C4E80022-6F03-4362-89E8-6108D29100D5}" dt="2022-05-16T02:10:13.109" v="5264" actId="20577"/>
          <ac:spMkLst>
            <pc:docMk/>
            <pc:sldMk cId="3635891377" sldId="265"/>
            <ac:spMk id="2" creationId="{E65239BC-D209-6C34-FF6C-D08D11C05EF9}"/>
          </ac:spMkLst>
        </pc:spChg>
        <pc:spChg chg="mod">
          <ac:chgData name=" " userId="fcd514b681126c36" providerId="LiveId" clId="{C4E80022-6F03-4362-89E8-6108D29100D5}" dt="2022-05-16T02:27:42.034" v="5892" actId="313"/>
          <ac:spMkLst>
            <pc:docMk/>
            <pc:sldMk cId="3635891377" sldId="265"/>
            <ac:spMk id="3" creationId="{4214FE3D-CEF9-650F-3980-416244C5019A}"/>
          </ac:spMkLst>
        </pc:spChg>
        <pc:spChg chg="add mod">
          <ac:chgData name=" " userId="fcd514b681126c36" providerId="LiveId" clId="{C4E80022-6F03-4362-89E8-6108D29100D5}" dt="2022-05-16T02:28:17.321" v="5962" actId="20577"/>
          <ac:spMkLst>
            <pc:docMk/>
            <pc:sldMk cId="3635891377" sldId="265"/>
            <ac:spMk id="4" creationId="{E0BCB3D3-255F-5B47-5448-342DB694C80C}"/>
          </ac:spMkLst>
        </pc:spChg>
      </pc:sldChg>
      <pc:sldChg chg="modSp new mod">
        <pc:chgData name=" " userId="fcd514b681126c36" providerId="LiveId" clId="{C4E80022-6F03-4362-89E8-6108D29100D5}" dt="2022-05-16T05:13:30.884" v="10212" actId="20577"/>
        <pc:sldMkLst>
          <pc:docMk/>
          <pc:sldMk cId="720427652" sldId="266"/>
        </pc:sldMkLst>
        <pc:spChg chg="mod">
          <ac:chgData name=" " userId="fcd514b681126c36" providerId="LiveId" clId="{C4E80022-6F03-4362-89E8-6108D29100D5}" dt="2022-05-16T03:01:14.178" v="8159" actId="20577"/>
          <ac:spMkLst>
            <pc:docMk/>
            <pc:sldMk cId="720427652" sldId="266"/>
            <ac:spMk id="2" creationId="{21A42DC0-B3CC-CF73-09B9-1197847869B9}"/>
          </ac:spMkLst>
        </pc:spChg>
        <pc:spChg chg="mod">
          <ac:chgData name=" " userId="fcd514b681126c36" providerId="LiveId" clId="{C4E80022-6F03-4362-89E8-6108D29100D5}" dt="2022-05-16T05:13:30.884" v="10212" actId="20577"/>
          <ac:spMkLst>
            <pc:docMk/>
            <pc:sldMk cId="720427652" sldId="266"/>
            <ac:spMk id="3" creationId="{319D6F4E-078A-6754-8FB3-D1938C74E97A}"/>
          </ac:spMkLst>
        </pc:spChg>
      </pc:sldChg>
      <pc:sldChg chg="modSp new mod">
        <pc:chgData name=" " userId="fcd514b681126c36" providerId="LiveId" clId="{C4E80022-6F03-4362-89E8-6108D29100D5}" dt="2022-05-16T02:34:48.070" v="6227" actId="20577"/>
        <pc:sldMkLst>
          <pc:docMk/>
          <pc:sldMk cId="3560347997" sldId="267"/>
        </pc:sldMkLst>
        <pc:spChg chg="mod">
          <ac:chgData name=" " userId="fcd514b681126c36" providerId="LiveId" clId="{C4E80022-6F03-4362-89E8-6108D29100D5}" dt="2022-05-16T02:34:29.945" v="6189" actId="20577"/>
          <ac:spMkLst>
            <pc:docMk/>
            <pc:sldMk cId="3560347997" sldId="267"/>
            <ac:spMk id="2" creationId="{384F658D-4A37-FF51-7A1A-FB250C37A541}"/>
          </ac:spMkLst>
        </pc:spChg>
        <pc:spChg chg="mod">
          <ac:chgData name=" " userId="fcd514b681126c36" providerId="LiveId" clId="{C4E80022-6F03-4362-89E8-6108D29100D5}" dt="2022-05-16T02:34:48.070" v="6227" actId="20577"/>
          <ac:spMkLst>
            <pc:docMk/>
            <pc:sldMk cId="3560347997" sldId="267"/>
            <ac:spMk id="3" creationId="{886123D1-1CB9-FBEC-DDD8-8EBBDC869BE6}"/>
          </ac:spMkLst>
        </pc:spChg>
      </pc:sldChg>
      <pc:sldChg chg="modSp new mod ord">
        <pc:chgData name=" " userId="fcd514b681126c36" providerId="LiveId" clId="{C4E80022-6F03-4362-89E8-6108D29100D5}" dt="2022-05-16T05:32:57.027" v="10488" actId="20577"/>
        <pc:sldMkLst>
          <pc:docMk/>
          <pc:sldMk cId="2200903608" sldId="268"/>
        </pc:sldMkLst>
        <pc:spChg chg="mod">
          <ac:chgData name=" " userId="fcd514b681126c36" providerId="LiveId" clId="{C4E80022-6F03-4362-89E8-6108D29100D5}" dt="2022-05-16T05:29:56.603" v="10337" actId="113"/>
          <ac:spMkLst>
            <pc:docMk/>
            <pc:sldMk cId="2200903608" sldId="268"/>
            <ac:spMk id="2" creationId="{FE1FC150-EFE8-273D-2C1B-7D8E52FA5663}"/>
          </ac:spMkLst>
        </pc:spChg>
        <pc:spChg chg="mod">
          <ac:chgData name=" " userId="fcd514b681126c36" providerId="LiveId" clId="{C4E80022-6F03-4362-89E8-6108D29100D5}" dt="2022-05-16T05:32:57.027" v="10488" actId="20577"/>
          <ac:spMkLst>
            <pc:docMk/>
            <pc:sldMk cId="2200903608" sldId="268"/>
            <ac:spMk id="3" creationId="{96C316AA-332C-B7A9-55BA-78DD7E66B77C}"/>
          </ac:spMkLst>
        </pc:spChg>
      </pc:sldChg>
      <pc:sldChg chg="addSp delSp modSp new mod">
        <pc:chgData name=" " userId="fcd514b681126c36" providerId="LiveId" clId="{C4E80022-6F03-4362-89E8-6108D29100D5}" dt="2022-05-16T02:30:34.510" v="6023" actId="20577"/>
        <pc:sldMkLst>
          <pc:docMk/>
          <pc:sldMk cId="2089529771" sldId="269"/>
        </pc:sldMkLst>
        <pc:spChg chg="mod">
          <ac:chgData name=" " userId="fcd514b681126c36" providerId="LiveId" clId="{C4E80022-6F03-4362-89E8-6108D29100D5}" dt="2022-05-16T02:30:34.510" v="6023" actId="20577"/>
          <ac:spMkLst>
            <pc:docMk/>
            <pc:sldMk cId="2089529771" sldId="269"/>
            <ac:spMk id="2" creationId="{CC935A38-33F3-AD86-114D-8E75BBB8436F}"/>
          </ac:spMkLst>
        </pc:spChg>
        <pc:spChg chg="del">
          <ac:chgData name=" " userId="fcd514b681126c36" providerId="LiveId" clId="{C4E80022-6F03-4362-89E8-6108D29100D5}" dt="2022-05-16T02:28:55.656" v="6012" actId="478"/>
          <ac:spMkLst>
            <pc:docMk/>
            <pc:sldMk cId="2089529771" sldId="269"/>
            <ac:spMk id="3" creationId="{A659F562-1A87-FDE1-3758-25F7A98141C9}"/>
          </ac:spMkLst>
        </pc:spChg>
        <pc:picChg chg="add mod">
          <ac:chgData name=" " userId="fcd514b681126c36" providerId="LiveId" clId="{C4E80022-6F03-4362-89E8-6108D29100D5}" dt="2022-05-16T02:29:21.856" v="6018" actId="14100"/>
          <ac:picMkLst>
            <pc:docMk/>
            <pc:sldMk cId="2089529771" sldId="269"/>
            <ac:picMk id="4" creationId="{A5BA462D-B014-F700-F4BD-F2D42DB18420}"/>
          </ac:picMkLst>
        </pc:picChg>
      </pc:sldChg>
      <pc:sldChg chg="modSp new mod ord">
        <pc:chgData name=" " userId="fcd514b681126c36" providerId="LiveId" clId="{C4E80022-6F03-4362-89E8-6108D29100D5}" dt="2022-05-16T07:15:56.058" v="11746" actId="20577"/>
        <pc:sldMkLst>
          <pc:docMk/>
          <pc:sldMk cId="3494928713" sldId="270"/>
        </pc:sldMkLst>
        <pc:spChg chg="mod">
          <ac:chgData name=" " userId="fcd514b681126c36" providerId="LiveId" clId="{C4E80022-6F03-4362-89E8-6108D29100D5}" dt="2022-05-16T05:38:07.396" v="10871" actId="20577"/>
          <ac:spMkLst>
            <pc:docMk/>
            <pc:sldMk cId="3494928713" sldId="270"/>
            <ac:spMk id="2" creationId="{8A8299FB-6ECB-BB40-9263-FF1D51995060}"/>
          </ac:spMkLst>
        </pc:spChg>
        <pc:spChg chg="mod">
          <ac:chgData name=" " userId="fcd514b681126c36" providerId="LiveId" clId="{C4E80022-6F03-4362-89E8-6108D29100D5}" dt="2022-05-16T07:15:56.058" v="11746" actId="20577"/>
          <ac:spMkLst>
            <pc:docMk/>
            <pc:sldMk cId="3494928713" sldId="270"/>
            <ac:spMk id="3" creationId="{5F7D1936-4EDB-870D-1D1C-20375988D64E}"/>
          </ac:spMkLst>
        </pc:spChg>
      </pc:sldChg>
      <pc:sldChg chg="modSp new mod ord">
        <pc:chgData name=" " userId="fcd514b681126c36" providerId="LiveId" clId="{C4E80022-6F03-4362-89E8-6108D29100D5}" dt="2022-05-16T05:47:54.495" v="11460" actId="20577"/>
        <pc:sldMkLst>
          <pc:docMk/>
          <pc:sldMk cId="3258220737" sldId="271"/>
        </pc:sldMkLst>
        <pc:spChg chg="mod">
          <ac:chgData name=" " userId="fcd514b681126c36" providerId="LiveId" clId="{C4E80022-6F03-4362-89E8-6108D29100D5}" dt="2022-05-16T03:10:05.935" v="8703" actId="20577"/>
          <ac:spMkLst>
            <pc:docMk/>
            <pc:sldMk cId="3258220737" sldId="271"/>
            <ac:spMk id="2" creationId="{F813B7F0-87B1-E923-E1D7-E3A3787E60E1}"/>
          </ac:spMkLst>
        </pc:spChg>
        <pc:spChg chg="mod">
          <ac:chgData name=" " userId="fcd514b681126c36" providerId="LiveId" clId="{C4E80022-6F03-4362-89E8-6108D29100D5}" dt="2022-05-16T05:47:54.495" v="11460" actId="20577"/>
          <ac:spMkLst>
            <pc:docMk/>
            <pc:sldMk cId="3258220737" sldId="271"/>
            <ac:spMk id="3" creationId="{F4B7F32F-05D6-0B56-5522-2DD6618AE86E}"/>
          </ac:spMkLst>
        </pc:spChg>
      </pc:sldChg>
      <pc:sldChg chg="modSp new mod">
        <pc:chgData name=" " userId="fcd514b681126c36" providerId="LiveId" clId="{C4E80022-6F03-4362-89E8-6108D29100D5}" dt="2022-05-16T03:05:09.113" v="8556" actId="20577"/>
        <pc:sldMkLst>
          <pc:docMk/>
          <pc:sldMk cId="2624476887" sldId="272"/>
        </pc:sldMkLst>
        <pc:spChg chg="mod">
          <ac:chgData name=" " userId="fcd514b681126c36" providerId="LiveId" clId="{C4E80022-6F03-4362-89E8-6108D29100D5}" dt="2022-05-16T03:01:26.008" v="8183" actId="20577"/>
          <ac:spMkLst>
            <pc:docMk/>
            <pc:sldMk cId="2624476887" sldId="272"/>
            <ac:spMk id="2" creationId="{9BD76183-1B52-40AF-B0FA-5D04E6760BED}"/>
          </ac:spMkLst>
        </pc:spChg>
        <pc:spChg chg="mod">
          <ac:chgData name=" " userId="fcd514b681126c36" providerId="LiveId" clId="{C4E80022-6F03-4362-89E8-6108D29100D5}" dt="2022-05-16T03:05:09.113" v="8556" actId="20577"/>
          <ac:spMkLst>
            <pc:docMk/>
            <pc:sldMk cId="2624476887" sldId="272"/>
            <ac:spMk id="3" creationId="{6B361027-2433-5CAD-477A-7E916D40FE67}"/>
          </ac:spMkLst>
        </pc:spChg>
      </pc:sldChg>
      <pc:sldChg chg="modSp new mod">
        <pc:chgData name=" " userId="fcd514b681126c36" providerId="LiveId" clId="{C4E80022-6F03-4362-89E8-6108D29100D5}" dt="2022-05-16T07:07:54.901" v="11736" actId="20577"/>
        <pc:sldMkLst>
          <pc:docMk/>
          <pc:sldMk cId="2013794095" sldId="273"/>
        </pc:sldMkLst>
        <pc:spChg chg="mod">
          <ac:chgData name=" " userId="fcd514b681126c36" providerId="LiveId" clId="{C4E80022-6F03-4362-89E8-6108D29100D5}" dt="2022-05-16T03:06:26.340" v="8605" actId="20577"/>
          <ac:spMkLst>
            <pc:docMk/>
            <pc:sldMk cId="2013794095" sldId="273"/>
            <ac:spMk id="2" creationId="{3DDBBB00-65E6-302A-F5A2-9FE4B0EFD297}"/>
          </ac:spMkLst>
        </pc:spChg>
        <pc:spChg chg="mod">
          <ac:chgData name=" " userId="fcd514b681126c36" providerId="LiveId" clId="{C4E80022-6F03-4362-89E8-6108D29100D5}" dt="2022-05-16T07:07:54.901" v="11736" actId="20577"/>
          <ac:spMkLst>
            <pc:docMk/>
            <pc:sldMk cId="2013794095" sldId="273"/>
            <ac:spMk id="3" creationId="{E640AC1A-7979-8041-8FCF-E1CB44D4D0D9}"/>
          </ac:spMkLst>
        </pc:spChg>
      </pc:sldChg>
      <pc:sldChg chg="addSp delSp modSp new mod">
        <pc:chgData name=" " userId="fcd514b681126c36" providerId="LiveId" clId="{C4E80022-6F03-4362-89E8-6108D29100D5}" dt="2022-05-16T05:45:05.615" v="11288" actId="20577"/>
        <pc:sldMkLst>
          <pc:docMk/>
          <pc:sldMk cId="2232398872" sldId="274"/>
        </pc:sldMkLst>
        <pc:spChg chg="del">
          <ac:chgData name=" " userId="fcd514b681126c36" providerId="LiveId" clId="{C4E80022-6F03-4362-89E8-6108D29100D5}" dt="2022-05-16T03:10:19.471" v="8705" actId="478"/>
          <ac:spMkLst>
            <pc:docMk/>
            <pc:sldMk cId="2232398872" sldId="274"/>
            <ac:spMk id="2" creationId="{FE58EBA3-DBFE-3C29-F82B-0FF97882F60B}"/>
          </ac:spMkLst>
        </pc:spChg>
        <pc:spChg chg="del">
          <ac:chgData name=" " userId="fcd514b681126c36" providerId="LiveId" clId="{C4E80022-6F03-4362-89E8-6108D29100D5}" dt="2022-05-16T03:10:23.895" v="8706" actId="478"/>
          <ac:spMkLst>
            <pc:docMk/>
            <pc:sldMk cId="2232398872" sldId="274"/>
            <ac:spMk id="3" creationId="{11E6C1AA-5C28-7E39-30E9-0ED2FAF8FF4D}"/>
          </ac:spMkLst>
        </pc:spChg>
        <pc:spChg chg="add mod">
          <ac:chgData name=" " userId="fcd514b681126c36" providerId="LiveId" clId="{C4E80022-6F03-4362-89E8-6108D29100D5}" dt="2022-05-16T05:45:05.615" v="11288" actId="20577"/>
          <ac:spMkLst>
            <pc:docMk/>
            <pc:sldMk cId="2232398872" sldId="274"/>
            <ac:spMk id="4" creationId="{AB8558A8-E1C9-F328-D3CA-5F953187FDE0}"/>
          </ac:spMkLst>
        </pc:spChg>
      </pc:sldChg>
      <pc:sldChg chg="modSp new mod ord">
        <pc:chgData name=" " userId="fcd514b681126c36" providerId="LiveId" clId="{C4E80022-6F03-4362-89E8-6108D29100D5}" dt="2022-05-16T07:29:50.193" v="11752" actId="20577"/>
        <pc:sldMkLst>
          <pc:docMk/>
          <pc:sldMk cId="3433433550" sldId="275"/>
        </pc:sldMkLst>
        <pc:spChg chg="mod">
          <ac:chgData name=" " userId="fcd514b681126c36" providerId="LiveId" clId="{C4E80022-6F03-4362-89E8-6108D29100D5}" dt="2022-05-16T05:37:14.063" v="10856" actId="20577"/>
          <ac:spMkLst>
            <pc:docMk/>
            <pc:sldMk cId="3433433550" sldId="275"/>
            <ac:spMk id="2" creationId="{4E0AF936-441A-245E-3C3A-9253EDEF5D16}"/>
          </ac:spMkLst>
        </pc:spChg>
        <pc:spChg chg="mod">
          <ac:chgData name=" " userId="fcd514b681126c36" providerId="LiveId" clId="{C4E80022-6F03-4362-89E8-6108D29100D5}" dt="2022-05-16T07:29:50.193" v="11752" actId="20577"/>
          <ac:spMkLst>
            <pc:docMk/>
            <pc:sldMk cId="3433433550" sldId="275"/>
            <ac:spMk id="3" creationId="{966FDDFA-B8F4-5D31-15DF-583A2409551F}"/>
          </ac:spMkLst>
        </pc:spChg>
      </pc:sldChg>
      <pc:sldChg chg="modSp new mod">
        <pc:chgData name=" " userId="fcd514b681126c36" providerId="LiveId" clId="{C4E80022-6F03-4362-89E8-6108D29100D5}" dt="2022-05-16T04:16:44.854" v="9897" actId="20577"/>
        <pc:sldMkLst>
          <pc:docMk/>
          <pc:sldMk cId="3421315505" sldId="276"/>
        </pc:sldMkLst>
        <pc:spChg chg="mod">
          <ac:chgData name=" " userId="fcd514b681126c36" providerId="LiveId" clId="{C4E80022-6F03-4362-89E8-6108D29100D5}" dt="2022-05-16T03:56:27.075" v="9548" actId="20577"/>
          <ac:spMkLst>
            <pc:docMk/>
            <pc:sldMk cId="3421315505" sldId="276"/>
            <ac:spMk id="2" creationId="{6BFED400-6048-0D0C-80D1-8270C9EFEC29}"/>
          </ac:spMkLst>
        </pc:spChg>
        <pc:spChg chg="mod">
          <ac:chgData name=" " userId="fcd514b681126c36" providerId="LiveId" clId="{C4E80022-6F03-4362-89E8-6108D29100D5}" dt="2022-05-16T04:16:44.854" v="9897" actId="20577"/>
          <ac:spMkLst>
            <pc:docMk/>
            <pc:sldMk cId="3421315505" sldId="276"/>
            <ac:spMk id="3" creationId="{02C0E3C0-A649-ADB4-5759-158E3CB0EA81}"/>
          </ac:spMkLst>
        </pc:spChg>
      </pc:sldChg>
      <pc:sldChg chg="modSp new mod">
        <pc:chgData name=" " userId="fcd514b681126c36" providerId="LiveId" clId="{C4E80022-6F03-4362-89E8-6108D29100D5}" dt="2022-05-16T05:46:50.026" v="11379" actId="20577"/>
        <pc:sldMkLst>
          <pc:docMk/>
          <pc:sldMk cId="3741780890" sldId="277"/>
        </pc:sldMkLst>
        <pc:spChg chg="mod">
          <ac:chgData name=" " userId="fcd514b681126c36" providerId="LiveId" clId="{C4E80022-6F03-4362-89E8-6108D29100D5}" dt="2022-05-16T05:34:19.598" v="10587" actId="20577"/>
          <ac:spMkLst>
            <pc:docMk/>
            <pc:sldMk cId="3741780890" sldId="277"/>
            <ac:spMk id="2" creationId="{40CBC4EE-12A6-41C8-C686-43260838A620}"/>
          </ac:spMkLst>
        </pc:spChg>
        <pc:spChg chg="mod">
          <ac:chgData name=" " userId="fcd514b681126c36" providerId="LiveId" clId="{C4E80022-6F03-4362-89E8-6108D29100D5}" dt="2022-05-16T05:46:50.026" v="11379" actId="20577"/>
          <ac:spMkLst>
            <pc:docMk/>
            <pc:sldMk cId="3741780890" sldId="277"/>
            <ac:spMk id="3" creationId="{5D5D7320-8628-342E-C8F4-87864CB1B6DE}"/>
          </ac:spMkLst>
        </pc:spChg>
      </pc:sldChg>
      <pc:sldChg chg="new del">
        <pc:chgData name=" " userId="fcd514b681126c36" providerId="LiveId" clId="{C4E80022-6F03-4362-89E8-6108D29100D5}" dt="2022-05-17T14:56:52.353" v="11754" actId="2696"/>
        <pc:sldMkLst>
          <pc:docMk/>
          <pc:sldMk cId="4270941266" sldId="278"/>
        </pc:sldMkLst>
      </pc:sldChg>
      <pc:sldChg chg="modSp mod">
        <pc:chgData name=" " userId="fcd514b681126c36" providerId="LiveId" clId="{C4E80022-6F03-4362-89E8-6108D29100D5}" dt="2022-05-17T15:11:22.181" v="12691" actId="20577"/>
        <pc:sldMkLst>
          <pc:docMk/>
          <pc:sldMk cId="2060456870" sldId="279"/>
        </pc:sldMkLst>
        <pc:spChg chg="mod">
          <ac:chgData name=" " userId="fcd514b681126c36" providerId="LiveId" clId="{C4E80022-6F03-4362-89E8-6108D29100D5}" dt="2022-05-17T14:57:43.227" v="11805" actId="313"/>
          <ac:spMkLst>
            <pc:docMk/>
            <pc:sldMk cId="2060456870" sldId="279"/>
            <ac:spMk id="2" creationId="{F813B7F0-87B1-E923-E1D7-E3A3787E60E1}"/>
          </ac:spMkLst>
        </pc:spChg>
        <pc:spChg chg="mod">
          <ac:chgData name=" " userId="fcd514b681126c36" providerId="LiveId" clId="{C4E80022-6F03-4362-89E8-6108D29100D5}" dt="2022-05-17T15:11:22.181" v="12691" actId="20577"/>
          <ac:spMkLst>
            <pc:docMk/>
            <pc:sldMk cId="2060456870" sldId="279"/>
            <ac:spMk id="3" creationId="{F4B7F32F-05D6-0B56-5522-2DD6618AE8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7A5D3-1109-2427-C77F-22F558D8E8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865E82-1ED9-EC0C-F267-9F7C74AF5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490478-2C74-1435-74C1-240089D1982C}"/>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B80C4DE1-CA72-3FB4-3B8A-1379EBD71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20A8F2-532E-A502-6D9C-141F0D27D108}"/>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3598672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DF27F-AE17-FB20-33E8-8944ABC404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DDB2F14-2069-A32F-4992-3C00D37266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D51C5D-121D-DB5E-97A1-4B850EC0BAE9}"/>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5B554881-63D2-5283-CC97-F0806971D9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86BE95-A0CE-965F-2E5C-DBFF4BB798CE}"/>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379836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5450B3-9EDF-CC42-09A7-4DCA834F58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FA28CF-4B0F-ADEA-1002-729800DD34E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216FA9-7372-8229-68EB-2D8E962F943B}"/>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1B978E2D-767B-64DC-547D-08A3698DD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0D774-C59D-C5AA-F7C0-43740ED37A65}"/>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411207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BB131-B4D0-DAC3-FDEE-B5CF79E738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D747A1-0597-6592-3FAF-872EF387AE3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60F3C1-0137-9D7D-D302-BB080417F106}"/>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703BBCB4-2E04-9DA4-036A-E9B1741B1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B9D4CE-9799-0677-A89D-6B03EC9C2651}"/>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165679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14977-E313-389B-B386-AE82DE5690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7E7283-6B2B-EFED-2250-D3461DE42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9CA739-D677-EB57-7176-E67287E94A58}"/>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32116088-54CD-60C7-8936-41155C4FE5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9FDDD8-7474-D2F7-A29C-189665D04D72}"/>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245845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84004-5796-57FB-80E8-B514649A7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F747B9-845F-9BF5-11DA-452CD3A2309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4E07B41-DBFE-E4CF-C46E-79069A45EB3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540A82-B881-9579-9D80-531A396542C5}"/>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2D238AE5-2103-1E69-9FC2-6FF68B6E49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F750D-603F-F108-8D64-4686168F75E9}"/>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286511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16FEA-087B-EB55-6C13-A7E26AFA00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F35808-7530-2DE8-ED4C-4A750AC4C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052D90-3523-4B94-90C6-2040A6A894A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FF560F-A9EF-2D95-C56E-3BB99603C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9B0B25C-6108-792E-B99F-3CA6E6A055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6A05E7-85E4-0A3C-4F24-EA59A8F96A06}"/>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8" name="页脚占位符 7">
            <a:extLst>
              <a:ext uri="{FF2B5EF4-FFF2-40B4-BE49-F238E27FC236}">
                <a16:creationId xmlns:a16="http://schemas.microsoft.com/office/drawing/2014/main" id="{F6145771-EF71-06F0-E680-F661553C28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2F27A7-BB1C-2B99-B769-E01746B7D86A}"/>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323768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934FD-5602-0ECF-D004-01BD4BD3C0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34B0F67-C2CE-6F21-7B1A-9694EFE5D005}"/>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4" name="页脚占位符 3">
            <a:extLst>
              <a:ext uri="{FF2B5EF4-FFF2-40B4-BE49-F238E27FC236}">
                <a16:creationId xmlns:a16="http://schemas.microsoft.com/office/drawing/2014/main" id="{B70A8AC5-F06E-C221-CA3A-33D77EF327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62E40-A8A2-C109-4984-14611AAF4694}"/>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39341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A2FE53-2F7B-315A-572E-9D08667AF3B9}"/>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3" name="页脚占位符 2">
            <a:extLst>
              <a:ext uri="{FF2B5EF4-FFF2-40B4-BE49-F238E27FC236}">
                <a16:creationId xmlns:a16="http://schemas.microsoft.com/office/drawing/2014/main" id="{24BB3E0F-295E-ADEE-50E4-00C039D055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F0227E-EADD-D25A-3C84-9F3041B88D46}"/>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378532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D2F73-08E9-686F-8961-C7A3867180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A88D6A-C84E-C0CD-1C66-68785F957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E1E8D9F-A883-9050-8348-B84EBB2ED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CFDC87-BF27-322C-4C76-243E2C3FADC9}"/>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30CFD6FC-BE0D-4B44-5EDD-97455A0BFD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D8C8E9-67DC-D66D-E5ED-2FEE77D17D67}"/>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154911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D275F-F907-E402-A822-E1B3E4D1AD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63C0269-1215-E40E-756E-FA44A4274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679B127-2A4C-E373-34DF-710743946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7D0D7F-E8FE-6BD1-00CD-10D7C6C6F23D}"/>
              </a:ext>
            </a:extLst>
          </p:cNvPr>
          <p:cNvSpPr>
            <a:spLocks noGrp="1"/>
          </p:cNvSpPr>
          <p:nvPr>
            <p:ph type="dt" sz="half" idx="10"/>
          </p:nvPr>
        </p:nvSpPr>
        <p:spPr/>
        <p:txBody>
          <a:bodyPr/>
          <a:lstStyle/>
          <a:p>
            <a:fld id="{3734AFFF-2A79-4DD0-B72D-EAFCE0F192DC}"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ACA2039B-977C-AF1C-4182-104E476B18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BAF01D-A0FB-5181-5B43-630E3BF9AFE8}"/>
              </a:ext>
            </a:extLst>
          </p:cNvPr>
          <p:cNvSpPr>
            <a:spLocks noGrp="1"/>
          </p:cNvSpPr>
          <p:nvPr>
            <p:ph type="sldNum" sz="quarter" idx="12"/>
          </p:nvPr>
        </p:nvSpPr>
        <p:spPr/>
        <p:txBody>
          <a:body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351797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23E44A-5476-585F-6A32-1BC7ADF0F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14DF16-78BE-9C16-AFB3-CC552A16A0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59D8AF-7960-E8EE-C914-A2009874BA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4AFFF-2A79-4DD0-B72D-EAFCE0F192DC}"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C504186C-D3E9-D28C-AA09-9960AE063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067591-9E2D-099A-F9DD-97A7FC1EA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915A8-02C6-4DA1-9743-586711041D46}" type="slidenum">
              <a:rPr lang="zh-CN" altLang="en-US" smtClean="0"/>
              <a:t>‹#›</a:t>
            </a:fld>
            <a:endParaRPr lang="zh-CN" altLang="en-US"/>
          </a:p>
        </p:txBody>
      </p:sp>
    </p:spTree>
    <p:extLst>
      <p:ext uri="{BB962C8B-B14F-4D97-AF65-F5344CB8AC3E}">
        <p14:creationId xmlns:p14="http://schemas.microsoft.com/office/powerpoint/2010/main" val="2176406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66004-2785-043B-7628-D6156B4E824A}"/>
              </a:ext>
            </a:extLst>
          </p:cNvPr>
          <p:cNvSpPr>
            <a:spLocks noGrp="1"/>
          </p:cNvSpPr>
          <p:nvPr>
            <p:ph type="ctrTitle"/>
          </p:nvPr>
        </p:nvSpPr>
        <p:spPr/>
        <p:txBody>
          <a:bodyPr>
            <a:normAutofit fontScale="90000"/>
          </a:bodyPr>
          <a:lstStyle/>
          <a:p>
            <a:r>
              <a:rPr lang="en-US" altLang="zh-CN" dirty="0"/>
              <a:t>Distribution Shift, WILD benchmark Data Set and related algorithms</a:t>
            </a:r>
            <a:endParaRPr lang="zh-CN" altLang="en-US" dirty="0"/>
          </a:p>
        </p:txBody>
      </p:sp>
    </p:spTree>
    <p:extLst>
      <p:ext uri="{BB962C8B-B14F-4D97-AF65-F5344CB8AC3E}">
        <p14:creationId xmlns:p14="http://schemas.microsoft.com/office/powerpoint/2010/main" val="3336120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239BC-D209-6C34-FF6C-D08D11C05EF9}"/>
              </a:ext>
            </a:extLst>
          </p:cNvPr>
          <p:cNvSpPr>
            <a:spLocks noGrp="1"/>
          </p:cNvSpPr>
          <p:nvPr>
            <p:ph type="title"/>
          </p:nvPr>
        </p:nvSpPr>
        <p:spPr/>
        <p:txBody>
          <a:bodyPr/>
          <a:lstStyle/>
          <a:p>
            <a:r>
              <a:rPr lang="en-US" altLang="zh-CN" dirty="0"/>
              <a:t>WILD: Baseline algorithms against DS</a:t>
            </a:r>
            <a:endParaRPr lang="zh-CN" altLang="en-US" dirty="0"/>
          </a:p>
        </p:txBody>
      </p:sp>
      <p:sp>
        <p:nvSpPr>
          <p:cNvPr id="3" name="内容占位符 2">
            <a:extLst>
              <a:ext uri="{FF2B5EF4-FFF2-40B4-BE49-F238E27FC236}">
                <a16:creationId xmlns:a16="http://schemas.microsoft.com/office/drawing/2014/main" id="{4214FE3D-CEF9-650F-3980-416244C5019A}"/>
              </a:ext>
            </a:extLst>
          </p:cNvPr>
          <p:cNvSpPr>
            <a:spLocks noGrp="1"/>
          </p:cNvSpPr>
          <p:nvPr>
            <p:ph idx="1"/>
          </p:nvPr>
        </p:nvSpPr>
        <p:spPr>
          <a:xfrm>
            <a:off x="838200" y="1499053"/>
            <a:ext cx="10515600" cy="3301548"/>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zh-CN" dirty="0"/>
              <a:t>Domain generalization: CORAL and IRM</a:t>
            </a:r>
          </a:p>
          <a:p>
            <a:pPr marL="0" indent="0">
              <a:buNone/>
            </a:pPr>
            <a:r>
              <a:rPr lang="en-US" altLang="zh-CN" dirty="0"/>
              <a:t>   They introduce penalty term to the ERM objective that encourage the model to learn invariant representatives across domains</a:t>
            </a:r>
          </a:p>
          <a:p>
            <a:pPr marL="0" indent="0">
              <a:buNone/>
            </a:pPr>
            <a:r>
              <a:rPr lang="en-US" altLang="zh-CN" dirty="0"/>
              <a:t>    i.e. CORAL penalizes the differences of </a:t>
            </a:r>
            <a:r>
              <a:rPr lang="en-US" altLang="zh-CN" dirty="0" err="1"/>
              <a:t>mean+covariance</a:t>
            </a:r>
            <a:r>
              <a:rPr lang="en-US" altLang="zh-CN" dirty="0"/>
              <a:t> for the feature distribution</a:t>
            </a:r>
          </a:p>
          <a:p>
            <a:pPr marL="0" indent="0">
              <a:buNone/>
            </a:pPr>
            <a:r>
              <a:rPr lang="en-US" altLang="zh-CN" dirty="0"/>
              <a:t>    IRM: penalizes feature distributions that have different optimal</a:t>
            </a:r>
          </a:p>
          <a:p>
            <a:pPr marL="0" indent="0">
              <a:buNone/>
            </a:pPr>
            <a:r>
              <a:rPr lang="en-US" altLang="zh-CN" dirty="0"/>
              <a:t>linear classifiers for each domain</a:t>
            </a:r>
          </a:p>
          <a:p>
            <a:pPr marL="0" indent="0">
              <a:buNone/>
            </a:pPr>
            <a:endParaRPr lang="en-US" altLang="zh-CN" dirty="0"/>
          </a:p>
        </p:txBody>
      </p:sp>
      <p:sp>
        <p:nvSpPr>
          <p:cNvPr id="4" name="文本框 3">
            <a:extLst>
              <a:ext uri="{FF2B5EF4-FFF2-40B4-BE49-F238E27FC236}">
                <a16:creationId xmlns:a16="http://schemas.microsoft.com/office/drawing/2014/main" id="{E0BCB3D3-255F-5B47-5448-342DB694C80C}"/>
              </a:ext>
            </a:extLst>
          </p:cNvPr>
          <p:cNvSpPr txBox="1"/>
          <p:nvPr/>
        </p:nvSpPr>
        <p:spPr>
          <a:xfrm>
            <a:off x="838200" y="5045486"/>
            <a:ext cx="10552923" cy="166199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a:t>Subpopulation shift: Group DRO</a:t>
            </a:r>
          </a:p>
          <a:p>
            <a:r>
              <a:rPr lang="en-US" altLang="zh-CN" sz="2800" dirty="0"/>
              <a:t>   explicitly minimize the loss for the worst-case domain during training, thus aiming to achieve similar performance across domains</a:t>
            </a:r>
            <a:endParaRPr lang="en-US" altLang="zh-CN" dirty="0"/>
          </a:p>
          <a:p>
            <a:endParaRPr lang="zh-CN" altLang="en-US" dirty="0"/>
          </a:p>
        </p:txBody>
      </p:sp>
    </p:spTree>
    <p:extLst>
      <p:ext uri="{BB962C8B-B14F-4D97-AF65-F5344CB8AC3E}">
        <p14:creationId xmlns:p14="http://schemas.microsoft.com/office/powerpoint/2010/main" val="363589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35A38-33F3-AD86-114D-8E75BBB8436F}"/>
              </a:ext>
            </a:extLst>
          </p:cNvPr>
          <p:cNvSpPr>
            <a:spLocks noGrp="1"/>
          </p:cNvSpPr>
          <p:nvPr>
            <p:ph type="title"/>
          </p:nvPr>
        </p:nvSpPr>
        <p:spPr/>
        <p:txBody>
          <a:bodyPr/>
          <a:lstStyle/>
          <a:p>
            <a:r>
              <a:rPr lang="en-US" altLang="zh-CN" dirty="0"/>
              <a:t>WILD: performance of baseline algorithms</a:t>
            </a:r>
            <a:endParaRPr lang="zh-CN" altLang="en-US" dirty="0"/>
          </a:p>
        </p:txBody>
      </p:sp>
      <p:pic>
        <p:nvPicPr>
          <p:cNvPr id="4" name="图片 3" descr="表格&#10;&#10;描述已自动生成">
            <a:extLst>
              <a:ext uri="{FF2B5EF4-FFF2-40B4-BE49-F238E27FC236}">
                <a16:creationId xmlns:a16="http://schemas.microsoft.com/office/drawing/2014/main" id="{A5BA462D-B014-F700-F4BD-F2D42DB18420}"/>
              </a:ext>
            </a:extLst>
          </p:cNvPr>
          <p:cNvPicPr>
            <a:picLocks noChangeAspect="1"/>
          </p:cNvPicPr>
          <p:nvPr/>
        </p:nvPicPr>
        <p:blipFill>
          <a:blip r:embed="rId2"/>
          <a:stretch>
            <a:fillRect/>
          </a:stretch>
        </p:blipFill>
        <p:spPr>
          <a:xfrm>
            <a:off x="1672907" y="1526540"/>
            <a:ext cx="8559955" cy="4907598"/>
          </a:xfrm>
          <a:prstGeom prst="rect">
            <a:avLst/>
          </a:prstGeom>
        </p:spPr>
      </p:pic>
    </p:spTree>
    <p:extLst>
      <p:ext uri="{BB962C8B-B14F-4D97-AF65-F5344CB8AC3E}">
        <p14:creationId xmlns:p14="http://schemas.microsoft.com/office/powerpoint/2010/main" val="208952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2DC0-B3CC-CF73-09B9-1197847869B9}"/>
              </a:ext>
            </a:extLst>
          </p:cNvPr>
          <p:cNvSpPr>
            <a:spLocks noGrp="1"/>
          </p:cNvSpPr>
          <p:nvPr>
            <p:ph type="title"/>
          </p:nvPr>
        </p:nvSpPr>
        <p:spPr/>
        <p:txBody>
          <a:bodyPr/>
          <a:lstStyle/>
          <a:p>
            <a:r>
              <a:rPr lang="en-US" altLang="zh-CN" dirty="0"/>
              <a:t>Other strategies on Domain generalization</a:t>
            </a:r>
            <a:endParaRPr lang="zh-CN" altLang="en-US" dirty="0"/>
          </a:p>
        </p:txBody>
      </p:sp>
      <p:sp>
        <p:nvSpPr>
          <p:cNvPr id="3" name="内容占位符 2">
            <a:extLst>
              <a:ext uri="{FF2B5EF4-FFF2-40B4-BE49-F238E27FC236}">
                <a16:creationId xmlns:a16="http://schemas.microsoft.com/office/drawing/2014/main" id="{319D6F4E-078A-6754-8FB3-D1938C74E97A}"/>
              </a:ext>
            </a:extLst>
          </p:cNvPr>
          <p:cNvSpPr>
            <a:spLocks noGrp="1"/>
          </p:cNvSpPr>
          <p:nvPr>
            <p:ph idx="1"/>
          </p:nvPr>
        </p:nvSpPr>
        <p:spPr>
          <a:xfrm>
            <a:off x="917511" y="2184851"/>
            <a:ext cx="10515600" cy="3026295"/>
          </a:xfrm>
        </p:spPr>
        <p:txBody>
          <a:bodyPr>
            <a:normAutofit fontScale="92500" lnSpcReduction="10000"/>
          </a:bodyPr>
          <a:lstStyle/>
          <a:p>
            <a:r>
              <a:rPr lang="en-US" altLang="zh-CN" b="1" dirty="0"/>
              <a:t>Conditional variance regularization</a:t>
            </a:r>
            <a:r>
              <a:rPr lang="en-US" altLang="zh-CN" dirty="0"/>
              <a:t>: specifically used in image recognition, by identifying the “style” feature such as background color, hair color of the image, and try to add a penalty term in the ERM objective.</a:t>
            </a:r>
          </a:p>
          <a:p>
            <a:r>
              <a:rPr lang="en-US" altLang="zh-CN" b="1" dirty="0"/>
              <a:t>Self-supervision </a:t>
            </a:r>
            <a:r>
              <a:rPr lang="en-US" altLang="zh-CN" b="1" dirty="0">
                <a:sym typeface="Wingdings" panose="05000000000000000000" pitchFamily="2" charset="2"/>
              </a:rPr>
              <a:t>(i.e. by solving the jigsaw problem)</a:t>
            </a:r>
            <a:endParaRPr lang="en-US" altLang="zh-CN" b="1" dirty="0"/>
          </a:p>
          <a:p>
            <a:r>
              <a:rPr lang="en-US" altLang="zh-CN" b="1" dirty="0"/>
              <a:t>Meta-learning-based approaches</a:t>
            </a:r>
            <a:r>
              <a:rPr lang="en-US" altLang="zh-CN" dirty="0"/>
              <a:t>: for example: one method simulates train/test domain shift during training by synthesizing virtual testing domains within each mini-batch.</a:t>
            </a:r>
            <a:endParaRPr lang="zh-CN" altLang="en-US" dirty="0"/>
          </a:p>
        </p:txBody>
      </p:sp>
    </p:spTree>
    <p:extLst>
      <p:ext uri="{BB962C8B-B14F-4D97-AF65-F5344CB8AC3E}">
        <p14:creationId xmlns:p14="http://schemas.microsoft.com/office/powerpoint/2010/main" val="72042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76183-1B52-40AF-B0FA-5D04E6760BED}"/>
              </a:ext>
            </a:extLst>
          </p:cNvPr>
          <p:cNvSpPr>
            <a:spLocks noGrp="1"/>
          </p:cNvSpPr>
          <p:nvPr>
            <p:ph type="title"/>
          </p:nvPr>
        </p:nvSpPr>
        <p:spPr/>
        <p:txBody>
          <a:bodyPr/>
          <a:lstStyle/>
          <a:p>
            <a:r>
              <a:rPr lang="en-US" altLang="zh-CN" dirty="0"/>
              <a:t>Other strategy on Subpopulation Shift</a:t>
            </a:r>
            <a:endParaRPr lang="zh-CN" altLang="en-US" dirty="0"/>
          </a:p>
        </p:txBody>
      </p:sp>
      <p:sp>
        <p:nvSpPr>
          <p:cNvPr id="3" name="内容占位符 2">
            <a:extLst>
              <a:ext uri="{FF2B5EF4-FFF2-40B4-BE49-F238E27FC236}">
                <a16:creationId xmlns:a16="http://schemas.microsoft.com/office/drawing/2014/main" id="{6B361027-2433-5CAD-477A-7E916D40FE67}"/>
              </a:ext>
            </a:extLst>
          </p:cNvPr>
          <p:cNvSpPr>
            <a:spLocks noGrp="1"/>
          </p:cNvSpPr>
          <p:nvPr>
            <p:ph idx="1"/>
          </p:nvPr>
        </p:nvSpPr>
        <p:spPr/>
        <p:txBody>
          <a:bodyPr>
            <a:normAutofit lnSpcReduction="10000"/>
          </a:bodyPr>
          <a:lstStyle/>
          <a:p>
            <a:r>
              <a:rPr lang="en-US" altLang="zh-CN" dirty="0"/>
              <a:t>Reweighting method based on class/domain frequencies</a:t>
            </a:r>
          </a:p>
          <a:p>
            <a:r>
              <a:rPr lang="en-US" altLang="zh-CN" dirty="0"/>
              <a:t>Label-distribution-aware margin losses</a:t>
            </a:r>
          </a:p>
          <a:p>
            <a:r>
              <a:rPr lang="en-US" altLang="zh-CN" dirty="0"/>
              <a:t>Adaptive </a:t>
            </a:r>
            <a:r>
              <a:rPr lang="en-US" altLang="zh-CN" dirty="0" err="1"/>
              <a:t>Lispschitz</a:t>
            </a:r>
            <a:r>
              <a:rPr lang="en-US" altLang="zh-CN" dirty="0"/>
              <a:t> regularization</a:t>
            </a:r>
          </a:p>
          <a:p>
            <a:r>
              <a:rPr lang="en-US" altLang="zh-CN" dirty="0"/>
              <a:t>Slice-based learning</a:t>
            </a:r>
          </a:p>
          <a:p>
            <a:r>
              <a:rPr lang="en-US" altLang="zh-CN" dirty="0"/>
              <a:t>Style transfer across domains</a:t>
            </a:r>
          </a:p>
          <a:p>
            <a:r>
              <a:rPr lang="en-US" altLang="zh-CN" dirty="0"/>
              <a:t>Unsupervised clustering</a:t>
            </a:r>
          </a:p>
          <a:p>
            <a:r>
              <a:rPr lang="en-US" altLang="zh-CN" dirty="0"/>
              <a:t>Upweighting high-loss points</a:t>
            </a:r>
          </a:p>
          <a:p>
            <a:r>
              <a:rPr lang="en-US" altLang="zh-CN" dirty="0"/>
              <a:t>Optimization for the worst-case over all subpopulation of a certain size regardless of domain</a:t>
            </a:r>
          </a:p>
          <a:p>
            <a:endParaRPr lang="zh-CN" altLang="en-US" dirty="0"/>
          </a:p>
        </p:txBody>
      </p:sp>
    </p:spTree>
    <p:extLst>
      <p:ext uri="{BB962C8B-B14F-4D97-AF65-F5344CB8AC3E}">
        <p14:creationId xmlns:p14="http://schemas.microsoft.com/office/powerpoint/2010/main" val="262447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F658D-4A37-FF51-7A1A-FB250C37A541}"/>
              </a:ext>
            </a:extLst>
          </p:cNvPr>
          <p:cNvSpPr>
            <a:spLocks noGrp="1"/>
          </p:cNvSpPr>
          <p:nvPr>
            <p:ph type="title"/>
          </p:nvPr>
        </p:nvSpPr>
        <p:spPr/>
        <p:txBody>
          <a:bodyPr/>
          <a:lstStyle/>
          <a:p>
            <a:r>
              <a:rPr lang="en-US" altLang="zh-CN" dirty="0"/>
              <a:t>More related work</a:t>
            </a:r>
            <a:endParaRPr lang="zh-CN" altLang="en-US" dirty="0"/>
          </a:p>
        </p:txBody>
      </p:sp>
      <p:sp>
        <p:nvSpPr>
          <p:cNvPr id="3" name="内容占位符 2">
            <a:extLst>
              <a:ext uri="{FF2B5EF4-FFF2-40B4-BE49-F238E27FC236}">
                <a16:creationId xmlns:a16="http://schemas.microsoft.com/office/drawing/2014/main" id="{886123D1-1CB9-FBEC-DDD8-8EBBDC869BE6}"/>
              </a:ext>
            </a:extLst>
          </p:cNvPr>
          <p:cNvSpPr>
            <a:spLocks noGrp="1"/>
          </p:cNvSpPr>
          <p:nvPr>
            <p:ph idx="1"/>
          </p:nvPr>
        </p:nvSpPr>
        <p:spPr>
          <a:xfrm>
            <a:off x="838200" y="1825625"/>
            <a:ext cx="10515600" cy="1651000"/>
          </a:xfrm>
        </p:spPr>
        <p:txBody>
          <a:bodyPr/>
          <a:lstStyle/>
          <a:p>
            <a:r>
              <a:rPr lang="en-US" altLang="zh-CN" dirty="0"/>
              <a:t>There are tons of methods against DS and related work to review</a:t>
            </a:r>
          </a:p>
          <a:p>
            <a:r>
              <a:rPr lang="en-US" altLang="zh-CN" dirty="0"/>
              <a:t>Need more time on such literature review, including those on the leaderboard</a:t>
            </a:r>
            <a:endParaRPr lang="zh-CN" altLang="en-US" dirty="0"/>
          </a:p>
        </p:txBody>
      </p:sp>
    </p:spTree>
    <p:extLst>
      <p:ext uri="{BB962C8B-B14F-4D97-AF65-F5344CB8AC3E}">
        <p14:creationId xmlns:p14="http://schemas.microsoft.com/office/powerpoint/2010/main" val="356034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BBB00-65E6-302A-F5A2-9FE4B0EFD297}"/>
              </a:ext>
            </a:extLst>
          </p:cNvPr>
          <p:cNvSpPr>
            <a:spLocks noGrp="1"/>
          </p:cNvSpPr>
          <p:nvPr>
            <p:ph type="title"/>
          </p:nvPr>
        </p:nvSpPr>
        <p:spPr/>
        <p:txBody>
          <a:bodyPr/>
          <a:lstStyle/>
          <a:p>
            <a:r>
              <a:rPr lang="en-US" altLang="zh-CN" dirty="0"/>
              <a:t>Example on the leaderboard</a:t>
            </a:r>
            <a:endParaRPr lang="zh-CN" altLang="en-US" dirty="0"/>
          </a:p>
        </p:txBody>
      </p:sp>
      <p:sp>
        <p:nvSpPr>
          <p:cNvPr id="3" name="内容占位符 2">
            <a:extLst>
              <a:ext uri="{FF2B5EF4-FFF2-40B4-BE49-F238E27FC236}">
                <a16:creationId xmlns:a16="http://schemas.microsoft.com/office/drawing/2014/main" id="{E640AC1A-7979-8041-8FCF-E1CB44D4D0D9}"/>
              </a:ext>
            </a:extLst>
          </p:cNvPr>
          <p:cNvSpPr>
            <a:spLocks noGrp="1"/>
          </p:cNvSpPr>
          <p:nvPr>
            <p:ph idx="1"/>
          </p:nvPr>
        </p:nvSpPr>
        <p:spPr/>
        <p:txBody>
          <a:bodyPr>
            <a:normAutofit fontScale="92500" lnSpcReduction="20000"/>
          </a:bodyPr>
          <a:lstStyle/>
          <a:p>
            <a:r>
              <a:rPr lang="en-US" altLang="zh-CN" dirty="0"/>
              <a:t>The mostly-improved dataset and top algorithm:</a:t>
            </a:r>
          </a:p>
          <a:p>
            <a:pPr marL="0" indent="0">
              <a:buNone/>
            </a:pPr>
            <a:r>
              <a:rPr lang="en-US" altLang="zh-CN" dirty="0"/>
              <a:t>   Camelyon17 avg accuracy from 73.3 to 93.3; Algo: MBDG</a:t>
            </a:r>
          </a:p>
          <a:p>
            <a:pPr marL="0" indent="0">
              <a:buNone/>
            </a:pPr>
            <a:r>
              <a:rPr lang="en-US" altLang="zh-CN" dirty="0"/>
              <a:t>   Civil-Comment worst-group accuracy from 56.0 to 75.3; Algo: Fish</a:t>
            </a:r>
          </a:p>
          <a:p>
            <a:endParaRPr lang="en-US" altLang="zh-CN" dirty="0"/>
          </a:p>
          <a:p>
            <a:r>
              <a:rPr lang="en-US" altLang="zh-CN" dirty="0"/>
              <a:t>Amazon dataset: All the algorithms in the leaderboard are not good at accurately predicting the worst-case 10</a:t>
            </a:r>
            <a:r>
              <a:rPr lang="en-US" altLang="zh-CN" baseline="30000" dirty="0"/>
              <a:t>th</a:t>
            </a:r>
            <a:r>
              <a:rPr lang="en-US" altLang="zh-CN" dirty="0"/>
              <a:t> percentile, the best algorithm is LISA, with tail 10</a:t>
            </a:r>
            <a:r>
              <a:rPr lang="en-US" altLang="zh-CN" baseline="30000" dirty="0"/>
              <a:t>th</a:t>
            </a:r>
            <a:r>
              <a:rPr lang="en-US" altLang="zh-CN" dirty="0"/>
              <a:t> accuracy from 53.8 to 54.7.</a:t>
            </a:r>
          </a:p>
          <a:p>
            <a:r>
              <a:rPr lang="en-US" altLang="zh-CN" dirty="0"/>
              <a:t>Are the algorithms limited?</a:t>
            </a:r>
          </a:p>
          <a:p>
            <a:endParaRPr lang="en-US" altLang="zh-CN" dirty="0"/>
          </a:p>
          <a:p>
            <a:r>
              <a:rPr lang="en-US" altLang="zh-CN" dirty="0"/>
              <a:t>But the Civil-Comment worst-group problem is a similar text problem with only subpopulation-shift but no domain generalization.</a:t>
            </a:r>
            <a:endParaRPr lang="zh-CN" altLang="en-US" dirty="0"/>
          </a:p>
        </p:txBody>
      </p:sp>
    </p:spTree>
    <p:extLst>
      <p:ext uri="{BB962C8B-B14F-4D97-AF65-F5344CB8AC3E}">
        <p14:creationId xmlns:p14="http://schemas.microsoft.com/office/powerpoint/2010/main" val="201379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ED400-6048-0D0C-80D1-8270C9EFEC29}"/>
              </a:ext>
            </a:extLst>
          </p:cNvPr>
          <p:cNvSpPr>
            <a:spLocks noGrp="1"/>
          </p:cNvSpPr>
          <p:nvPr>
            <p:ph type="title"/>
          </p:nvPr>
        </p:nvSpPr>
        <p:spPr/>
        <p:txBody>
          <a:bodyPr/>
          <a:lstStyle/>
          <a:p>
            <a:r>
              <a:rPr lang="en-US" altLang="zh-CN" dirty="0"/>
              <a:t>Why is Fish good</a:t>
            </a:r>
            <a:endParaRPr lang="zh-CN" altLang="en-US" dirty="0"/>
          </a:p>
        </p:txBody>
      </p:sp>
      <p:sp>
        <p:nvSpPr>
          <p:cNvPr id="3" name="内容占位符 2">
            <a:extLst>
              <a:ext uri="{FF2B5EF4-FFF2-40B4-BE49-F238E27FC236}">
                <a16:creationId xmlns:a16="http://schemas.microsoft.com/office/drawing/2014/main" id="{02C0E3C0-A649-ADB4-5759-158E3CB0EA81}"/>
              </a:ext>
            </a:extLst>
          </p:cNvPr>
          <p:cNvSpPr>
            <a:spLocks noGrp="1"/>
          </p:cNvSpPr>
          <p:nvPr>
            <p:ph idx="1"/>
          </p:nvPr>
        </p:nvSpPr>
        <p:spPr/>
        <p:txBody>
          <a:bodyPr>
            <a:normAutofit fontScale="92500"/>
          </a:bodyPr>
          <a:lstStyle/>
          <a:p>
            <a:r>
              <a:rPr lang="en-US" altLang="zh-CN" dirty="0"/>
              <a:t>Fish is the algorithm that leads on the board for the Civil-Comments dataset,</a:t>
            </a:r>
          </a:p>
          <a:p>
            <a:r>
              <a:rPr lang="en-US" altLang="zh-CN" dirty="0"/>
              <a:t>Main features of Fish:</a:t>
            </a:r>
          </a:p>
          <a:p>
            <a:r>
              <a:rPr lang="en-US" altLang="zh-CN" dirty="0"/>
              <a:t>An objective that learns from features that are invariant across domains.</a:t>
            </a:r>
          </a:p>
          <a:p>
            <a:r>
              <a:rPr lang="en-US" altLang="zh-CN" dirty="0"/>
              <a:t>Using an Inter-domain gradient matching method.</a:t>
            </a:r>
          </a:p>
          <a:p>
            <a:r>
              <a:rPr lang="en-US" altLang="zh-CN" dirty="0"/>
              <a:t>IDGM is able to focus on the feature that is common between domains, and put more weights on those features that are domain-invariant. </a:t>
            </a:r>
          </a:p>
          <a:p>
            <a:r>
              <a:rPr lang="en-US" altLang="zh-CN" dirty="0"/>
              <a:t>Fish is also applied on the Amazon dataset, but unfortunately it has no significant improvement on it. </a:t>
            </a:r>
          </a:p>
          <a:p>
            <a:endParaRPr lang="zh-CN" altLang="en-US" dirty="0"/>
          </a:p>
        </p:txBody>
      </p:sp>
    </p:spTree>
    <p:extLst>
      <p:ext uri="{BB962C8B-B14F-4D97-AF65-F5344CB8AC3E}">
        <p14:creationId xmlns:p14="http://schemas.microsoft.com/office/powerpoint/2010/main" val="3421315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299FB-6ECB-BB40-9263-FF1D51995060}"/>
              </a:ext>
            </a:extLst>
          </p:cNvPr>
          <p:cNvSpPr>
            <a:spLocks noGrp="1"/>
          </p:cNvSpPr>
          <p:nvPr>
            <p:ph type="title"/>
          </p:nvPr>
        </p:nvSpPr>
        <p:spPr/>
        <p:txBody>
          <a:bodyPr/>
          <a:lstStyle/>
          <a:p>
            <a:r>
              <a:rPr lang="en-US" altLang="zh-CN" dirty="0"/>
              <a:t>Problem: The unseen domain</a:t>
            </a:r>
            <a:endParaRPr lang="zh-CN" altLang="en-US" dirty="0"/>
          </a:p>
        </p:txBody>
      </p:sp>
      <p:sp>
        <p:nvSpPr>
          <p:cNvPr id="3" name="内容占位符 2">
            <a:extLst>
              <a:ext uri="{FF2B5EF4-FFF2-40B4-BE49-F238E27FC236}">
                <a16:creationId xmlns:a16="http://schemas.microsoft.com/office/drawing/2014/main" id="{5F7D1936-4EDB-870D-1D1C-20375988D64E}"/>
              </a:ext>
            </a:extLst>
          </p:cNvPr>
          <p:cNvSpPr>
            <a:spLocks noGrp="1"/>
          </p:cNvSpPr>
          <p:nvPr>
            <p:ph idx="1"/>
          </p:nvPr>
        </p:nvSpPr>
        <p:spPr/>
        <p:txBody>
          <a:bodyPr/>
          <a:lstStyle/>
          <a:p>
            <a:r>
              <a:rPr lang="en-US" altLang="zh-CN" dirty="0"/>
              <a:t>We cannot foresee the future unseen domain until we encounter them in the real-world (cannot learn from the future test data set)</a:t>
            </a:r>
          </a:p>
          <a:p>
            <a:r>
              <a:rPr lang="en-US" altLang="zh-CN" dirty="0"/>
              <a:t>Therefore, we need to make the model irrelevant to spurious features (non-domain-invariant features)</a:t>
            </a:r>
          </a:p>
        </p:txBody>
      </p:sp>
    </p:spTree>
    <p:extLst>
      <p:ext uri="{BB962C8B-B14F-4D97-AF65-F5344CB8AC3E}">
        <p14:creationId xmlns:p14="http://schemas.microsoft.com/office/powerpoint/2010/main" val="349492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C150-EFE8-273D-2C1B-7D8E52FA5663}"/>
              </a:ext>
            </a:extLst>
          </p:cNvPr>
          <p:cNvSpPr>
            <a:spLocks noGrp="1"/>
          </p:cNvSpPr>
          <p:nvPr>
            <p:ph type="title"/>
          </p:nvPr>
        </p:nvSpPr>
        <p:spPr/>
        <p:txBody>
          <a:bodyPr/>
          <a:lstStyle/>
          <a:p>
            <a:r>
              <a:rPr lang="en-US" altLang="zh-CN" dirty="0"/>
              <a:t>Ideas: </a:t>
            </a:r>
            <a:r>
              <a:rPr lang="en-US" altLang="zh-CN" b="1" dirty="0"/>
              <a:t>Why</a:t>
            </a:r>
            <a:r>
              <a:rPr lang="en-US" altLang="zh-CN" dirty="0"/>
              <a:t> is the prediction bad for some instances? </a:t>
            </a:r>
            <a:endParaRPr lang="zh-CN" altLang="en-US" dirty="0"/>
          </a:p>
        </p:txBody>
      </p:sp>
      <p:sp>
        <p:nvSpPr>
          <p:cNvPr id="3" name="内容占位符 2">
            <a:extLst>
              <a:ext uri="{FF2B5EF4-FFF2-40B4-BE49-F238E27FC236}">
                <a16:creationId xmlns:a16="http://schemas.microsoft.com/office/drawing/2014/main" id="{96C316AA-332C-B7A9-55BA-78DD7E66B77C}"/>
              </a:ext>
            </a:extLst>
          </p:cNvPr>
          <p:cNvSpPr>
            <a:spLocks noGrp="1"/>
          </p:cNvSpPr>
          <p:nvPr>
            <p:ph idx="1"/>
          </p:nvPr>
        </p:nvSpPr>
        <p:spPr/>
        <p:txBody>
          <a:bodyPr/>
          <a:lstStyle/>
          <a:p>
            <a:r>
              <a:rPr lang="en-US" altLang="zh-CN" dirty="0"/>
              <a:t>First it is better to make a diagnosis of why the model prediction is bad for some unseen test data set?</a:t>
            </a:r>
          </a:p>
          <a:p>
            <a:r>
              <a:rPr lang="en-US" altLang="zh-CN" dirty="0"/>
              <a:t>Using model-explainer such as LIME and Shapley to check the feature contribution for a local prediction.</a:t>
            </a:r>
          </a:p>
          <a:p>
            <a:r>
              <a:rPr lang="en-US" altLang="zh-CN" dirty="0"/>
              <a:t>Select representatives from the test set, build locally-accurate simple linear model on those representatives respectively, and check the disparity of those local model and original model.</a:t>
            </a:r>
          </a:p>
          <a:p>
            <a:r>
              <a:rPr lang="en-US" altLang="zh-CN" dirty="0"/>
              <a:t>Use model-explainer to identify the domain-dependent features learned by the training model, check its weight</a:t>
            </a:r>
            <a:endParaRPr lang="zh-CN" altLang="en-US" dirty="0"/>
          </a:p>
        </p:txBody>
      </p:sp>
    </p:spTree>
    <p:extLst>
      <p:ext uri="{BB962C8B-B14F-4D97-AF65-F5344CB8AC3E}">
        <p14:creationId xmlns:p14="http://schemas.microsoft.com/office/powerpoint/2010/main" val="2200903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3B7F0-87B1-E923-E1D7-E3A3787E60E1}"/>
              </a:ext>
            </a:extLst>
          </p:cNvPr>
          <p:cNvSpPr>
            <a:spLocks noGrp="1"/>
          </p:cNvSpPr>
          <p:nvPr>
            <p:ph type="title"/>
          </p:nvPr>
        </p:nvSpPr>
        <p:spPr/>
        <p:txBody>
          <a:bodyPr/>
          <a:lstStyle/>
          <a:p>
            <a:r>
              <a:rPr lang="en-US" altLang="zh-CN" dirty="0"/>
              <a:t>Ideas: human is excellent at DS adaptation  </a:t>
            </a:r>
            <a:endParaRPr lang="zh-CN" altLang="en-US" dirty="0"/>
          </a:p>
        </p:txBody>
      </p:sp>
      <p:sp>
        <p:nvSpPr>
          <p:cNvPr id="3" name="内容占位符 2">
            <a:extLst>
              <a:ext uri="{FF2B5EF4-FFF2-40B4-BE49-F238E27FC236}">
                <a16:creationId xmlns:a16="http://schemas.microsoft.com/office/drawing/2014/main" id="{F4B7F32F-05D6-0B56-5522-2DD6618AE86E}"/>
              </a:ext>
            </a:extLst>
          </p:cNvPr>
          <p:cNvSpPr>
            <a:spLocks noGrp="1"/>
          </p:cNvSpPr>
          <p:nvPr>
            <p:ph idx="1"/>
          </p:nvPr>
        </p:nvSpPr>
        <p:spPr>
          <a:xfrm>
            <a:off x="838200" y="1825625"/>
            <a:ext cx="10515600" cy="4393228"/>
          </a:xfrm>
        </p:spPr>
        <p:txBody>
          <a:bodyPr>
            <a:normAutofit fontScale="92500" lnSpcReduction="10000"/>
          </a:bodyPr>
          <a:lstStyle/>
          <a:p>
            <a:r>
              <a:rPr lang="en-US" altLang="zh-CN" dirty="0"/>
              <a:t>Search more paper on cognitive research in the psychology field and try to get inspired for the model heuristics?</a:t>
            </a:r>
          </a:p>
          <a:p>
            <a:r>
              <a:rPr lang="en-US" altLang="zh-CN" dirty="0"/>
              <a:t>For example, when a human encounters a new case which shares some similar feature from previous experience, he/she may try to decompose the new case and feed the components to different cognitive-modules (“models” in the brain), rather than input it as a whole to one big complex “model”. This might be the biggest difference between the human and current ML procedures?</a:t>
            </a:r>
          </a:p>
          <a:p>
            <a:r>
              <a:rPr lang="en-US" altLang="zh-CN" dirty="0"/>
              <a:t>So, can we work backwardly by first extracting the domain shift for the test instance compared with the original distribution, and try to do something on it? (not modifying the model but guide how to design the model in the first place)</a:t>
            </a:r>
            <a:endParaRPr lang="zh-CN" altLang="en-US" dirty="0"/>
          </a:p>
        </p:txBody>
      </p:sp>
    </p:spTree>
    <p:extLst>
      <p:ext uri="{BB962C8B-B14F-4D97-AF65-F5344CB8AC3E}">
        <p14:creationId xmlns:p14="http://schemas.microsoft.com/office/powerpoint/2010/main" val="325822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433DC-1E40-91EE-976C-9C1C04207659}"/>
              </a:ext>
            </a:extLst>
          </p:cNvPr>
          <p:cNvSpPr>
            <a:spLocks noGrp="1"/>
          </p:cNvSpPr>
          <p:nvPr>
            <p:ph type="title"/>
          </p:nvPr>
        </p:nvSpPr>
        <p:spPr>
          <a:xfrm>
            <a:off x="838200" y="365126"/>
            <a:ext cx="10515600" cy="754548"/>
          </a:xfrm>
        </p:spPr>
        <p:txBody>
          <a:bodyPr/>
          <a:lstStyle/>
          <a:p>
            <a:r>
              <a:rPr lang="en-US" altLang="zh-CN" dirty="0"/>
              <a:t>Background: Distribution Shift(DS)</a:t>
            </a:r>
            <a:endParaRPr lang="zh-CN" altLang="en-US" dirty="0"/>
          </a:p>
        </p:txBody>
      </p:sp>
      <p:sp>
        <p:nvSpPr>
          <p:cNvPr id="3" name="内容占位符 2">
            <a:extLst>
              <a:ext uri="{FF2B5EF4-FFF2-40B4-BE49-F238E27FC236}">
                <a16:creationId xmlns:a16="http://schemas.microsoft.com/office/drawing/2014/main" id="{0E7DAC0C-55AD-DC0D-A684-389EEA1F15EE}"/>
              </a:ext>
            </a:extLst>
          </p:cNvPr>
          <p:cNvSpPr>
            <a:spLocks noGrp="1"/>
          </p:cNvSpPr>
          <p:nvPr>
            <p:ph idx="1"/>
          </p:nvPr>
        </p:nvSpPr>
        <p:spPr/>
        <p:txBody>
          <a:bodyPr>
            <a:normAutofit lnSpcReduction="10000"/>
          </a:bodyPr>
          <a:lstStyle/>
          <a:p>
            <a:r>
              <a:rPr lang="en-US" altLang="zh-CN" dirty="0"/>
              <a:t>Distribution shift from training data to the test data cause the degradation of the model accuracy in ML.</a:t>
            </a:r>
          </a:p>
          <a:p>
            <a:pPr marL="0" indent="0">
              <a:buNone/>
            </a:pPr>
            <a:endParaRPr lang="en-US" altLang="zh-CN" dirty="0"/>
          </a:p>
          <a:p>
            <a:r>
              <a:rPr lang="en-US" altLang="zh-CN" dirty="0"/>
              <a:t>The scenario of the model application may have changed;</a:t>
            </a:r>
          </a:p>
          <a:p>
            <a:r>
              <a:rPr lang="en-US" altLang="zh-CN" dirty="0"/>
              <a:t>The original population of the training distribution may be slightly different;</a:t>
            </a:r>
          </a:p>
          <a:p>
            <a:r>
              <a:rPr lang="en-US" altLang="zh-CN" dirty="0"/>
              <a:t>The model is used in a sample set drawn from a different population</a:t>
            </a:r>
          </a:p>
          <a:p>
            <a:r>
              <a:rPr lang="en-US" altLang="zh-CN" dirty="0"/>
              <a:t>The model is overfitted in the sense that it weights too much on domain-dependent features</a:t>
            </a:r>
            <a:endParaRPr lang="zh-CN" altLang="en-US" dirty="0"/>
          </a:p>
        </p:txBody>
      </p:sp>
    </p:spTree>
    <p:extLst>
      <p:ext uri="{BB962C8B-B14F-4D97-AF65-F5344CB8AC3E}">
        <p14:creationId xmlns:p14="http://schemas.microsoft.com/office/powerpoint/2010/main" val="172758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3B7F0-87B1-E923-E1D7-E3A3787E60E1}"/>
              </a:ext>
            </a:extLst>
          </p:cNvPr>
          <p:cNvSpPr>
            <a:spLocks noGrp="1"/>
          </p:cNvSpPr>
          <p:nvPr>
            <p:ph type="title"/>
          </p:nvPr>
        </p:nvSpPr>
        <p:spPr/>
        <p:txBody>
          <a:bodyPr/>
          <a:lstStyle/>
          <a:p>
            <a:r>
              <a:rPr lang="en-US" altLang="zh-CN" dirty="0"/>
              <a:t>Ideas: Decompose the “bad” test instance</a:t>
            </a:r>
            <a:endParaRPr lang="zh-CN" altLang="en-US" dirty="0"/>
          </a:p>
        </p:txBody>
      </p:sp>
      <p:sp>
        <p:nvSpPr>
          <p:cNvPr id="3" name="内容占位符 2">
            <a:extLst>
              <a:ext uri="{FF2B5EF4-FFF2-40B4-BE49-F238E27FC236}">
                <a16:creationId xmlns:a16="http://schemas.microsoft.com/office/drawing/2014/main" id="{F4B7F32F-05D6-0B56-5522-2DD6618AE86E}"/>
              </a:ext>
            </a:extLst>
          </p:cNvPr>
          <p:cNvSpPr>
            <a:spLocks noGrp="1"/>
          </p:cNvSpPr>
          <p:nvPr>
            <p:ph idx="1"/>
          </p:nvPr>
        </p:nvSpPr>
        <p:spPr>
          <a:xfrm>
            <a:off x="838200" y="1825625"/>
            <a:ext cx="10515600" cy="4393228"/>
          </a:xfrm>
        </p:spPr>
        <p:txBody>
          <a:bodyPr>
            <a:normAutofit fontScale="92500" lnSpcReduction="10000"/>
          </a:bodyPr>
          <a:lstStyle/>
          <a:p>
            <a:r>
              <a:rPr lang="en-US" altLang="zh-CN" dirty="0"/>
              <a:t>Like the LIME algorithm, for a given test instance, they sample instances from training and give weights according to the distance. Then build a LASSO, compute the disparity of the local model and original model, sufficiently simple to explain the instance.</a:t>
            </a:r>
          </a:p>
          <a:p>
            <a:r>
              <a:rPr lang="en-US" altLang="zh-CN" dirty="0"/>
              <a:t>For our “bad” test cases, I guess there are not so much training samples close to it, or the test cases is clustered around the classification boarder in the original model space.</a:t>
            </a:r>
          </a:p>
          <a:p>
            <a:r>
              <a:rPr lang="en-US" altLang="zh-CN" dirty="0"/>
              <a:t>We can analysis which feature has the most DS, and try to extract the DS parts and build local model on the remaining part. </a:t>
            </a:r>
            <a:r>
              <a:rPr lang="en-US" altLang="zh-CN"/>
              <a:t>Or we may transform the distribution of the test cases.</a:t>
            </a:r>
            <a:endParaRPr lang="en-US" altLang="zh-CN" dirty="0"/>
          </a:p>
          <a:p>
            <a:r>
              <a:rPr lang="en-US" altLang="zh-CN" dirty="0"/>
              <a:t>Tackle the DS part somehow (maybe use another at-shelf model suitable)</a:t>
            </a:r>
            <a:endParaRPr lang="zh-CN" altLang="en-US" dirty="0"/>
          </a:p>
        </p:txBody>
      </p:sp>
    </p:spTree>
    <p:extLst>
      <p:ext uri="{BB962C8B-B14F-4D97-AF65-F5344CB8AC3E}">
        <p14:creationId xmlns:p14="http://schemas.microsoft.com/office/powerpoint/2010/main" val="206045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BC4EE-12A6-41C8-C686-43260838A620}"/>
              </a:ext>
            </a:extLst>
          </p:cNvPr>
          <p:cNvSpPr>
            <a:spLocks noGrp="1"/>
          </p:cNvSpPr>
          <p:nvPr>
            <p:ph type="title"/>
          </p:nvPr>
        </p:nvSpPr>
        <p:spPr/>
        <p:txBody>
          <a:bodyPr/>
          <a:lstStyle/>
          <a:p>
            <a:r>
              <a:rPr lang="en-US" altLang="zh-CN" dirty="0"/>
              <a:t>Ideas: human adapts the original “model” when encountering a similar unseen case</a:t>
            </a:r>
            <a:endParaRPr lang="zh-CN" altLang="en-US" dirty="0"/>
          </a:p>
        </p:txBody>
      </p:sp>
      <p:sp>
        <p:nvSpPr>
          <p:cNvPr id="3" name="内容占位符 2">
            <a:extLst>
              <a:ext uri="{FF2B5EF4-FFF2-40B4-BE49-F238E27FC236}">
                <a16:creationId xmlns:a16="http://schemas.microsoft.com/office/drawing/2014/main" id="{5D5D7320-8628-342E-C8F4-87864CB1B6DE}"/>
              </a:ext>
            </a:extLst>
          </p:cNvPr>
          <p:cNvSpPr>
            <a:spLocks noGrp="1"/>
          </p:cNvSpPr>
          <p:nvPr>
            <p:ph idx="1"/>
          </p:nvPr>
        </p:nvSpPr>
        <p:spPr/>
        <p:txBody>
          <a:bodyPr/>
          <a:lstStyle/>
          <a:p>
            <a:r>
              <a:rPr lang="en-US" altLang="zh-CN" dirty="0"/>
              <a:t>On seeing a DS, human brain may quickly “adjust” its original “model” in order to recognize this previous unseen case</a:t>
            </a:r>
          </a:p>
          <a:p>
            <a:r>
              <a:rPr lang="en-US" altLang="zh-CN" dirty="0"/>
              <a:t>In our case, we do not allow such adjustment based on the test set, but we can analyze what is the input for the adjustment</a:t>
            </a:r>
            <a:endParaRPr lang="zh-CN" altLang="en-US" dirty="0"/>
          </a:p>
        </p:txBody>
      </p:sp>
    </p:spTree>
    <p:extLst>
      <p:ext uri="{BB962C8B-B14F-4D97-AF65-F5344CB8AC3E}">
        <p14:creationId xmlns:p14="http://schemas.microsoft.com/office/powerpoint/2010/main" val="3741780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AF936-441A-245E-3C3A-9253EDEF5D16}"/>
              </a:ext>
            </a:extLst>
          </p:cNvPr>
          <p:cNvSpPr>
            <a:spLocks noGrp="1"/>
          </p:cNvSpPr>
          <p:nvPr>
            <p:ph type="title"/>
          </p:nvPr>
        </p:nvSpPr>
        <p:spPr/>
        <p:txBody>
          <a:bodyPr/>
          <a:lstStyle/>
          <a:p>
            <a:r>
              <a:rPr lang="en-US" altLang="zh-CN" dirty="0"/>
              <a:t>Research support:</a:t>
            </a:r>
            <a:endParaRPr lang="zh-CN" altLang="en-US" dirty="0"/>
          </a:p>
        </p:txBody>
      </p:sp>
      <p:sp>
        <p:nvSpPr>
          <p:cNvPr id="3" name="内容占位符 2">
            <a:extLst>
              <a:ext uri="{FF2B5EF4-FFF2-40B4-BE49-F238E27FC236}">
                <a16:creationId xmlns:a16="http://schemas.microsoft.com/office/drawing/2014/main" id="{966FDDFA-B8F4-5D31-15DF-583A2409551F}"/>
              </a:ext>
            </a:extLst>
          </p:cNvPr>
          <p:cNvSpPr>
            <a:spLocks noGrp="1"/>
          </p:cNvSpPr>
          <p:nvPr>
            <p:ph idx="1"/>
          </p:nvPr>
        </p:nvSpPr>
        <p:spPr/>
        <p:txBody>
          <a:bodyPr/>
          <a:lstStyle/>
          <a:p>
            <a:r>
              <a:rPr lang="en-US" altLang="zh-CN" dirty="0"/>
              <a:t>Need more theoretical and </a:t>
            </a:r>
            <a:r>
              <a:rPr lang="en-US" altLang="zh-CN"/>
              <a:t>literature review </a:t>
            </a:r>
            <a:r>
              <a:rPr lang="en-US" altLang="zh-CN" dirty="0"/>
              <a:t>for the idea</a:t>
            </a:r>
            <a:endParaRPr lang="zh-CN" altLang="en-US" dirty="0"/>
          </a:p>
        </p:txBody>
      </p:sp>
    </p:spTree>
    <p:extLst>
      <p:ext uri="{BB962C8B-B14F-4D97-AF65-F5344CB8AC3E}">
        <p14:creationId xmlns:p14="http://schemas.microsoft.com/office/powerpoint/2010/main" val="3433433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B8558A8-E1C9-F328-D3CA-5F953187FDE0}"/>
              </a:ext>
            </a:extLst>
          </p:cNvPr>
          <p:cNvSpPr/>
          <p:nvPr/>
        </p:nvSpPr>
        <p:spPr>
          <a:xfrm>
            <a:off x="4334943" y="2967335"/>
            <a:ext cx="3522119" cy="923330"/>
          </a:xfrm>
          <a:prstGeom prst="rect">
            <a:avLst/>
          </a:prstGeom>
          <a:noFill/>
        </p:spPr>
        <p:txBody>
          <a:bodyPr wrap="non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3239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433DC-1E40-91EE-976C-9C1C04207659}"/>
              </a:ext>
            </a:extLst>
          </p:cNvPr>
          <p:cNvSpPr>
            <a:spLocks noGrp="1"/>
          </p:cNvSpPr>
          <p:nvPr>
            <p:ph type="title"/>
          </p:nvPr>
        </p:nvSpPr>
        <p:spPr>
          <a:xfrm>
            <a:off x="838200" y="365126"/>
            <a:ext cx="10515600" cy="754548"/>
          </a:xfrm>
        </p:spPr>
        <p:txBody>
          <a:bodyPr/>
          <a:lstStyle/>
          <a:p>
            <a:r>
              <a:rPr lang="en-US" altLang="zh-CN" dirty="0"/>
              <a:t>Background: DS types</a:t>
            </a:r>
            <a:endParaRPr lang="zh-CN" altLang="en-US" dirty="0"/>
          </a:p>
        </p:txBody>
      </p:sp>
      <p:sp>
        <p:nvSpPr>
          <p:cNvPr id="3" name="内容占位符 2">
            <a:extLst>
              <a:ext uri="{FF2B5EF4-FFF2-40B4-BE49-F238E27FC236}">
                <a16:creationId xmlns:a16="http://schemas.microsoft.com/office/drawing/2014/main" id="{0E7DAC0C-55AD-DC0D-A684-389EEA1F15EE}"/>
              </a:ext>
            </a:extLst>
          </p:cNvPr>
          <p:cNvSpPr>
            <a:spLocks noGrp="1"/>
          </p:cNvSpPr>
          <p:nvPr>
            <p:ph idx="1"/>
          </p:nvPr>
        </p:nvSpPr>
        <p:spPr>
          <a:xfrm>
            <a:off x="530288" y="1559703"/>
            <a:ext cx="10755087" cy="1477328"/>
          </a:xfrm>
        </p:spPr>
        <p:style>
          <a:lnRef idx="1">
            <a:schemeClr val="accent6"/>
          </a:lnRef>
          <a:fillRef idx="2">
            <a:schemeClr val="accent6"/>
          </a:fillRef>
          <a:effectRef idx="1">
            <a:schemeClr val="accent6"/>
          </a:effectRef>
          <a:fontRef idx="minor">
            <a:schemeClr val="dk1"/>
          </a:fontRef>
        </p:style>
        <p:txBody>
          <a:bodyPr>
            <a:normAutofit/>
          </a:bodyPr>
          <a:lstStyle/>
          <a:p>
            <a:pPr marL="0" indent="0">
              <a:buNone/>
            </a:pPr>
            <a:r>
              <a:rPr lang="en-US" altLang="zh-CN" sz="1900" b="1" dirty="0"/>
              <a:t>1.     Domain generalization:</a:t>
            </a:r>
          </a:p>
          <a:p>
            <a:pPr marL="0" indent="0">
              <a:buNone/>
            </a:pPr>
            <a:r>
              <a:rPr lang="en-US" altLang="zh-CN" sz="1900" dirty="0"/>
              <a:t>     training distribution and test distribution are from distinct but related domains (i.e. business analysis model trained on data from one country is used in a culturally distinct country)</a:t>
            </a:r>
          </a:p>
          <a:p>
            <a:pPr marL="0" indent="0">
              <a:buNone/>
            </a:pPr>
            <a:endParaRPr lang="en-US" altLang="zh-CN" dirty="0"/>
          </a:p>
          <a:p>
            <a:pPr marL="0" indent="0">
              <a:buNone/>
            </a:pPr>
            <a:endParaRPr lang="en-US" altLang="zh-CN" dirty="0"/>
          </a:p>
          <a:p>
            <a:pPr marL="514350" indent="-514350">
              <a:buAutoNum type="arabicPeriod"/>
            </a:pPr>
            <a:endParaRPr lang="zh-CN" altLang="en-US" dirty="0"/>
          </a:p>
        </p:txBody>
      </p:sp>
      <p:sp>
        <p:nvSpPr>
          <p:cNvPr id="6" name="文本框 5">
            <a:extLst>
              <a:ext uri="{FF2B5EF4-FFF2-40B4-BE49-F238E27FC236}">
                <a16:creationId xmlns:a16="http://schemas.microsoft.com/office/drawing/2014/main" id="{B5B41520-A2AA-46DE-3CB5-A9631508D3D0}"/>
              </a:ext>
            </a:extLst>
          </p:cNvPr>
          <p:cNvSpPr txBox="1"/>
          <p:nvPr/>
        </p:nvSpPr>
        <p:spPr>
          <a:xfrm>
            <a:off x="573834" y="3233057"/>
            <a:ext cx="10711542" cy="149271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514350" indent="-514350">
              <a:buAutoNum type="arabicPeriod" startAt="2"/>
            </a:pPr>
            <a:r>
              <a:rPr lang="en-US" altLang="zh-CN" b="1" dirty="0"/>
              <a:t>Subpopulation shift:</a:t>
            </a:r>
          </a:p>
          <a:p>
            <a:pPr marL="0" indent="0">
              <a:buNone/>
            </a:pPr>
            <a:r>
              <a:rPr lang="en-US" altLang="zh-CN" dirty="0"/>
              <a:t>     The test data set is drawn from a subpopulation of the training dataset, and we want to make sure the model performs sufficiently well even on the worst-case subpopulation (i.e. the recommend system model trained on global data is </a:t>
            </a:r>
            <a:r>
              <a:rPr lang="en-US" altLang="zh-CN" sz="1900" dirty="0">
                <a:solidFill>
                  <a:schemeClr val="dk1"/>
                </a:solidFill>
              </a:rPr>
              <a:t>used</a:t>
            </a:r>
            <a:r>
              <a:rPr lang="en-US" altLang="zh-CN" dirty="0"/>
              <a:t> and tested specifically in a country which may have small population)</a:t>
            </a:r>
          </a:p>
          <a:p>
            <a:r>
              <a:rPr lang="en-US" altLang="zh-CN" dirty="0"/>
              <a:t>.</a:t>
            </a:r>
            <a:endParaRPr lang="zh-CN" altLang="en-US" dirty="0"/>
          </a:p>
        </p:txBody>
      </p:sp>
      <p:sp>
        <p:nvSpPr>
          <p:cNvPr id="7" name="文本框 6">
            <a:extLst>
              <a:ext uri="{FF2B5EF4-FFF2-40B4-BE49-F238E27FC236}">
                <a16:creationId xmlns:a16="http://schemas.microsoft.com/office/drawing/2014/main" id="{CCB7397B-8F23-D153-3AB6-DD88655D86C0}"/>
              </a:ext>
            </a:extLst>
          </p:cNvPr>
          <p:cNvSpPr txBox="1"/>
          <p:nvPr/>
        </p:nvSpPr>
        <p:spPr>
          <a:xfrm>
            <a:off x="530288" y="4904837"/>
            <a:ext cx="10711543"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514350" indent="-514350">
              <a:buAutoNum type="arabicPeriod" startAt="3"/>
            </a:pPr>
            <a:r>
              <a:rPr lang="en-US" altLang="zh-CN" b="1" dirty="0"/>
              <a:t>Hybrid of the two:</a:t>
            </a:r>
          </a:p>
          <a:p>
            <a:pPr marL="0" indent="0">
              <a:buNone/>
            </a:pPr>
            <a:r>
              <a:rPr lang="en-US" altLang="zh-CN" dirty="0"/>
              <a:t>     The test data distribution both has the above two DS types and the combinatorial impact is complicated, not just additive.</a:t>
            </a:r>
          </a:p>
          <a:p>
            <a:r>
              <a:rPr lang="en-US" altLang="zh-CN" dirty="0"/>
              <a:t>.</a:t>
            </a:r>
            <a:endParaRPr lang="zh-CN" altLang="en-US" dirty="0"/>
          </a:p>
        </p:txBody>
      </p:sp>
    </p:spTree>
    <p:extLst>
      <p:ext uri="{BB962C8B-B14F-4D97-AF65-F5344CB8AC3E}">
        <p14:creationId xmlns:p14="http://schemas.microsoft.com/office/powerpoint/2010/main" val="4131501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433DC-1E40-91EE-976C-9C1C04207659}"/>
              </a:ext>
            </a:extLst>
          </p:cNvPr>
          <p:cNvSpPr>
            <a:spLocks noGrp="1"/>
          </p:cNvSpPr>
          <p:nvPr>
            <p:ph type="title"/>
          </p:nvPr>
        </p:nvSpPr>
        <p:spPr>
          <a:xfrm>
            <a:off x="838200" y="365126"/>
            <a:ext cx="10515600" cy="754548"/>
          </a:xfrm>
        </p:spPr>
        <p:txBody>
          <a:bodyPr>
            <a:normAutofit fontScale="90000"/>
          </a:bodyPr>
          <a:lstStyle/>
          <a:p>
            <a:r>
              <a:rPr lang="en-US" altLang="zh-CN" dirty="0"/>
              <a:t>Important: The model needs to be robust to DS</a:t>
            </a:r>
            <a:endParaRPr lang="zh-CN" altLang="en-US" dirty="0"/>
          </a:p>
        </p:txBody>
      </p:sp>
      <p:sp>
        <p:nvSpPr>
          <p:cNvPr id="5" name="内容占位符 4">
            <a:extLst>
              <a:ext uri="{FF2B5EF4-FFF2-40B4-BE49-F238E27FC236}">
                <a16:creationId xmlns:a16="http://schemas.microsoft.com/office/drawing/2014/main" id="{547260C4-59D8-DBBD-0FF8-A38908F9FEE3}"/>
              </a:ext>
            </a:extLst>
          </p:cNvPr>
          <p:cNvSpPr>
            <a:spLocks noGrp="1"/>
          </p:cNvSpPr>
          <p:nvPr>
            <p:ph idx="1"/>
          </p:nvPr>
        </p:nvSpPr>
        <p:spPr>
          <a:xfrm>
            <a:off x="838199" y="1825625"/>
            <a:ext cx="10403631" cy="1603375"/>
          </a:xfrm>
        </p:spPr>
        <p:txBody>
          <a:bodyPr>
            <a:normAutofit/>
          </a:bodyPr>
          <a:lstStyle/>
          <a:p>
            <a:r>
              <a:rPr lang="en-US" altLang="zh-CN" dirty="0"/>
              <a:t>In real-world, ML models must be applied carefully since the model may be developed using </a:t>
            </a:r>
            <a:r>
              <a:rPr lang="en-US" altLang="zh-CN" dirty="0" err="1"/>
              <a:t>training+test</a:t>
            </a:r>
            <a:r>
              <a:rPr lang="en-US" altLang="zh-CN" dirty="0"/>
              <a:t> dataset different from the current sample distribution</a:t>
            </a:r>
            <a:endParaRPr lang="zh-CN" altLang="en-US" dirty="0"/>
          </a:p>
        </p:txBody>
      </p:sp>
      <p:sp>
        <p:nvSpPr>
          <p:cNvPr id="8" name="内容占位符 4">
            <a:extLst>
              <a:ext uri="{FF2B5EF4-FFF2-40B4-BE49-F238E27FC236}">
                <a16:creationId xmlns:a16="http://schemas.microsoft.com/office/drawing/2014/main" id="{BC2A2525-279B-75E3-C985-42AC100011A8}"/>
              </a:ext>
            </a:extLst>
          </p:cNvPr>
          <p:cNvSpPr txBox="1">
            <a:spLocks/>
          </p:cNvSpPr>
          <p:nvPr/>
        </p:nvSpPr>
        <p:spPr>
          <a:xfrm>
            <a:off x="796210" y="3377680"/>
            <a:ext cx="10403631" cy="95489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Especially true when the model is used in medical or some other critical area; In these situations, it may be necessary to have a well-explainable model</a:t>
            </a:r>
            <a:endParaRPr lang="zh-CN" altLang="en-US" dirty="0"/>
          </a:p>
        </p:txBody>
      </p:sp>
      <p:sp>
        <p:nvSpPr>
          <p:cNvPr id="9" name="文本框 8">
            <a:extLst>
              <a:ext uri="{FF2B5EF4-FFF2-40B4-BE49-F238E27FC236}">
                <a16:creationId xmlns:a16="http://schemas.microsoft.com/office/drawing/2014/main" id="{9182441F-754B-3FBD-5C2D-C815C339C917}"/>
              </a:ext>
            </a:extLst>
          </p:cNvPr>
          <p:cNvSpPr txBox="1"/>
          <p:nvPr/>
        </p:nvSpPr>
        <p:spPr>
          <a:xfrm>
            <a:off x="1611863" y="4967059"/>
            <a:ext cx="3156081"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a:t>General enough to capture different domains</a:t>
            </a:r>
            <a:endParaRPr lang="zh-CN" altLang="en-US" dirty="0"/>
          </a:p>
        </p:txBody>
      </p:sp>
      <p:sp>
        <p:nvSpPr>
          <p:cNvPr id="10" name="文本框 9">
            <a:extLst>
              <a:ext uri="{FF2B5EF4-FFF2-40B4-BE49-F238E27FC236}">
                <a16:creationId xmlns:a16="http://schemas.microsoft.com/office/drawing/2014/main" id="{C362E169-DA2A-F6E4-6BE8-A3ADA2CF8213}"/>
              </a:ext>
            </a:extLst>
          </p:cNvPr>
          <p:cNvSpPr txBox="1"/>
          <p:nvPr/>
        </p:nvSpPr>
        <p:spPr>
          <a:xfrm>
            <a:off x="6487884" y="4967059"/>
            <a:ext cx="3453884"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dirty="0"/>
              <a:t>Good enough for unbalanced specific subpopulations</a:t>
            </a:r>
            <a:endParaRPr lang="zh-CN" altLang="en-US" dirty="0"/>
          </a:p>
        </p:txBody>
      </p:sp>
      <p:sp>
        <p:nvSpPr>
          <p:cNvPr id="11" name="十字形 10">
            <a:extLst>
              <a:ext uri="{FF2B5EF4-FFF2-40B4-BE49-F238E27FC236}">
                <a16:creationId xmlns:a16="http://schemas.microsoft.com/office/drawing/2014/main" id="{7FC9FBEF-AF1C-7D3B-9673-5AF6C1D88174}"/>
              </a:ext>
            </a:extLst>
          </p:cNvPr>
          <p:cNvSpPr/>
          <p:nvPr/>
        </p:nvSpPr>
        <p:spPr>
          <a:xfrm>
            <a:off x="5107730" y="4920407"/>
            <a:ext cx="947836" cy="843957"/>
          </a:xfrm>
          <a:prstGeom prst="plus">
            <a:avLst>
              <a:gd name="adj" fmla="val 4613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53210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6461D-19CB-0F94-E284-749BE7A06357}"/>
              </a:ext>
            </a:extLst>
          </p:cNvPr>
          <p:cNvSpPr>
            <a:spLocks noGrp="1"/>
          </p:cNvSpPr>
          <p:nvPr>
            <p:ph type="title"/>
          </p:nvPr>
        </p:nvSpPr>
        <p:spPr/>
        <p:txBody>
          <a:bodyPr/>
          <a:lstStyle/>
          <a:p>
            <a:r>
              <a:rPr lang="en-US" altLang="zh-CN" dirty="0"/>
              <a:t>Crux: How to make ML model robust to DS?</a:t>
            </a:r>
            <a:endParaRPr lang="zh-CN" altLang="en-US" dirty="0"/>
          </a:p>
        </p:txBody>
      </p:sp>
      <p:sp>
        <p:nvSpPr>
          <p:cNvPr id="3" name="内容占位符 2">
            <a:extLst>
              <a:ext uri="{FF2B5EF4-FFF2-40B4-BE49-F238E27FC236}">
                <a16:creationId xmlns:a16="http://schemas.microsoft.com/office/drawing/2014/main" id="{9A9297C0-428A-705D-DBE3-9FD0877AA62B}"/>
              </a:ext>
            </a:extLst>
          </p:cNvPr>
          <p:cNvSpPr>
            <a:spLocks noGrp="1"/>
          </p:cNvSpPr>
          <p:nvPr>
            <p:ph idx="1"/>
          </p:nvPr>
        </p:nvSpPr>
        <p:spPr/>
        <p:txBody>
          <a:bodyPr/>
          <a:lstStyle/>
          <a:p>
            <a:r>
              <a:rPr lang="en-US" altLang="zh-CN" dirty="0"/>
              <a:t>Increasingly hot topic: need well-curated benchmark datasets</a:t>
            </a:r>
          </a:p>
          <a:p>
            <a:pPr marL="0" indent="0">
              <a:buNone/>
            </a:pPr>
            <a:endParaRPr lang="en-US" altLang="zh-CN" dirty="0"/>
          </a:p>
          <a:p>
            <a:r>
              <a:rPr lang="en-US" altLang="zh-CN" dirty="0"/>
              <a:t>A variety of algorithms dedicated to:</a:t>
            </a:r>
          </a:p>
          <a:p>
            <a:r>
              <a:rPr lang="en-US" altLang="zh-CN" dirty="0"/>
              <a:t>Either: improve robustness to all ML models/scenario</a:t>
            </a:r>
          </a:p>
          <a:p>
            <a:r>
              <a:rPr lang="en-US" altLang="zh-CN" dirty="0"/>
              <a:t>Or: improve robustness to a specific model/scenario</a:t>
            </a:r>
          </a:p>
          <a:p>
            <a:pPr marL="0" indent="0">
              <a:buNone/>
            </a:pPr>
            <a:endParaRPr lang="en-US" altLang="zh-CN" dirty="0"/>
          </a:p>
        </p:txBody>
      </p:sp>
    </p:spTree>
    <p:extLst>
      <p:ext uri="{BB962C8B-B14F-4D97-AF65-F5344CB8AC3E}">
        <p14:creationId xmlns:p14="http://schemas.microsoft.com/office/powerpoint/2010/main" val="216426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7DE4C-887F-AEC8-BE36-921358C043FF}"/>
              </a:ext>
            </a:extLst>
          </p:cNvPr>
          <p:cNvSpPr>
            <a:spLocks noGrp="1"/>
          </p:cNvSpPr>
          <p:nvPr>
            <p:ph type="title"/>
          </p:nvPr>
        </p:nvSpPr>
        <p:spPr/>
        <p:txBody>
          <a:bodyPr/>
          <a:lstStyle/>
          <a:p>
            <a:r>
              <a:rPr lang="en-US" altLang="zh-CN" dirty="0"/>
              <a:t>DS in real world: WILD benchmark</a:t>
            </a:r>
            <a:endParaRPr lang="zh-CN" altLang="en-US" dirty="0"/>
          </a:p>
        </p:txBody>
      </p:sp>
      <p:sp>
        <p:nvSpPr>
          <p:cNvPr id="3" name="内容占位符 2">
            <a:extLst>
              <a:ext uri="{FF2B5EF4-FFF2-40B4-BE49-F238E27FC236}">
                <a16:creationId xmlns:a16="http://schemas.microsoft.com/office/drawing/2014/main" id="{405E7527-12F5-CB9D-42F8-43DD707FCF61}"/>
              </a:ext>
            </a:extLst>
          </p:cNvPr>
          <p:cNvSpPr>
            <a:spLocks noGrp="1"/>
          </p:cNvSpPr>
          <p:nvPr>
            <p:ph idx="1"/>
          </p:nvPr>
        </p:nvSpPr>
        <p:spPr>
          <a:xfrm>
            <a:off x="838200" y="1825625"/>
            <a:ext cx="10633788" cy="4351338"/>
          </a:xfrm>
        </p:spPr>
        <p:txBody>
          <a:bodyPr>
            <a:normAutofit fontScale="92500"/>
          </a:bodyPr>
          <a:lstStyle/>
          <a:p>
            <a:r>
              <a:rPr lang="en-US" altLang="zh-CN" dirty="0"/>
              <a:t>10 domain-expert-curated datasets collected from real-word DS (wild)</a:t>
            </a:r>
          </a:p>
          <a:p>
            <a:r>
              <a:rPr lang="en-US" altLang="zh-CN" dirty="0"/>
              <a:t>Large in size: good for develop complex models</a:t>
            </a:r>
          </a:p>
          <a:p>
            <a:r>
              <a:rPr lang="en-US" altLang="zh-CN" dirty="0"/>
              <a:t>Diverse and representative in application fields: nature, hospital, images</a:t>
            </a:r>
          </a:p>
          <a:p>
            <a:r>
              <a:rPr lang="en-US" altLang="zh-CN" dirty="0"/>
              <a:t>Substantial drop of OOD performance compared with ID performance</a:t>
            </a:r>
          </a:p>
          <a:p>
            <a:r>
              <a:rPr lang="en-US" altLang="zh-CN" dirty="0"/>
              <a:t>Potential leverage: possible to solve, not arbitrary DS.</a:t>
            </a:r>
          </a:p>
          <a:p>
            <a:r>
              <a:rPr lang="en-US" altLang="zh-CN" dirty="0"/>
              <a:t>Convenient tools and API to download and manipulate the data</a:t>
            </a:r>
          </a:p>
          <a:p>
            <a:r>
              <a:rPr lang="en-US" altLang="zh-CN" dirty="0"/>
              <a:t>Provide baseline algorithms results to compete with</a:t>
            </a:r>
          </a:p>
          <a:p>
            <a:r>
              <a:rPr lang="en-US" altLang="zh-CN" dirty="0"/>
              <a:t>Previous benchmark datasets are synthetic, and mostly on relatively small datasets for image classification problems.</a:t>
            </a:r>
          </a:p>
          <a:p>
            <a:endParaRPr lang="en-US" altLang="zh-CN" dirty="0"/>
          </a:p>
          <a:p>
            <a:endParaRPr lang="zh-CN" altLang="en-US" dirty="0"/>
          </a:p>
        </p:txBody>
      </p:sp>
    </p:spTree>
    <p:extLst>
      <p:ext uri="{BB962C8B-B14F-4D97-AF65-F5344CB8AC3E}">
        <p14:creationId xmlns:p14="http://schemas.microsoft.com/office/powerpoint/2010/main" val="212481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622B2-A2E3-5844-905B-F943E38EE9EE}"/>
              </a:ext>
            </a:extLst>
          </p:cNvPr>
          <p:cNvSpPr>
            <a:spLocks noGrp="1"/>
          </p:cNvSpPr>
          <p:nvPr>
            <p:ph type="title"/>
          </p:nvPr>
        </p:nvSpPr>
        <p:spPr/>
        <p:txBody>
          <a:bodyPr/>
          <a:lstStyle/>
          <a:p>
            <a:r>
              <a:rPr lang="en-US" altLang="zh-CN" dirty="0"/>
              <a:t>WILD: how to measure the DS?</a:t>
            </a:r>
            <a:endParaRPr lang="zh-CN" altLang="en-US" dirty="0"/>
          </a:p>
        </p:txBody>
      </p:sp>
      <p:sp>
        <p:nvSpPr>
          <p:cNvPr id="3" name="内容占位符 2">
            <a:extLst>
              <a:ext uri="{FF2B5EF4-FFF2-40B4-BE49-F238E27FC236}">
                <a16:creationId xmlns:a16="http://schemas.microsoft.com/office/drawing/2014/main" id="{B032CF7C-16D7-A1B8-EC4E-D94283A1776B}"/>
              </a:ext>
            </a:extLst>
          </p:cNvPr>
          <p:cNvSpPr>
            <a:spLocks noGrp="1"/>
          </p:cNvSpPr>
          <p:nvPr>
            <p:ph idx="1"/>
          </p:nvPr>
        </p:nvSpPr>
        <p:spPr>
          <a:xfrm>
            <a:off x="838200" y="1825625"/>
            <a:ext cx="10515600" cy="2209865"/>
          </a:xfrm>
        </p:spPr>
        <p:txBody>
          <a:bodyPr>
            <a:normAutofit fontScale="92500" lnSpcReduction="10000"/>
          </a:bodyPr>
          <a:lstStyle/>
          <a:p>
            <a:r>
              <a:rPr lang="en-US" altLang="zh-CN" dirty="0"/>
              <a:t>Out-Of-Distribution(OOD) performance: official train/test splits</a:t>
            </a:r>
          </a:p>
          <a:p>
            <a:r>
              <a:rPr lang="en-US" altLang="zh-CN" dirty="0"/>
              <a:t>In-Distribution(ID) performance: Ideally measured in the test dataset since OOD is evaluated on the test dataset, we need to isolate the DS.</a:t>
            </a:r>
          </a:p>
          <a:p>
            <a:endParaRPr lang="en-US" altLang="zh-CN" dirty="0"/>
          </a:p>
          <a:p>
            <a:r>
              <a:rPr lang="en-US" altLang="zh-CN" dirty="0"/>
              <a:t>Then compare the gap between the OOD and ID</a:t>
            </a:r>
            <a:endParaRPr lang="zh-CN" altLang="en-US" dirty="0"/>
          </a:p>
        </p:txBody>
      </p:sp>
    </p:spTree>
    <p:extLst>
      <p:ext uri="{BB962C8B-B14F-4D97-AF65-F5344CB8AC3E}">
        <p14:creationId xmlns:p14="http://schemas.microsoft.com/office/powerpoint/2010/main" val="176785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88DAB-E492-72CE-C318-802797F8B980}"/>
              </a:ext>
            </a:extLst>
          </p:cNvPr>
          <p:cNvSpPr>
            <a:spLocks noGrp="1"/>
          </p:cNvSpPr>
          <p:nvPr>
            <p:ph type="title"/>
          </p:nvPr>
        </p:nvSpPr>
        <p:spPr/>
        <p:txBody>
          <a:bodyPr/>
          <a:lstStyle/>
          <a:p>
            <a:r>
              <a:rPr lang="en-US" altLang="zh-CN" dirty="0"/>
              <a:t>WILD: Problem of measuring the ID</a:t>
            </a:r>
            <a:endParaRPr lang="zh-CN" altLang="en-US" dirty="0"/>
          </a:p>
        </p:txBody>
      </p:sp>
      <p:sp>
        <p:nvSpPr>
          <p:cNvPr id="3" name="内容占位符 2">
            <a:extLst>
              <a:ext uri="{FF2B5EF4-FFF2-40B4-BE49-F238E27FC236}">
                <a16:creationId xmlns:a16="http://schemas.microsoft.com/office/drawing/2014/main" id="{A17EC0F5-E6AB-19D4-B34D-3EE019E51F45}"/>
              </a:ext>
            </a:extLst>
          </p:cNvPr>
          <p:cNvSpPr>
            <a:spLocks noGrp="1"/>
          </p:cNvSpPr>
          <p:nvPr>
            <p:ph idx="1"/>
          </p:nvPr>
        </p:nvSpPr>
        <p:spPr/>
        <p:txBody>
          <a:bodyPr/>
          <a:lstStyle/>
          <a:p>
            <a:r>
              <a:rPr lang="en-US" altLang="zh-CN" dirty="0"/>
              <a:t>In practice, sometimes we have to use different strategies rather than test ID when the test set is small:</a:t>
            </a:r>
          </a:p>
          <a:p>
            <a:r>
              <a:rPr lang="en-US" altLang="zh-CN" dirty="0"/>
              <a:t> Use the training-to-training ID;</a:t>
            </a:r>
          </a:p>
          <a:p>
            <a:r>
              <a:rPr lang="en-US" altLang="zh-CN" dirty="0"/>
              <a:t> Use the train-test-mix ID;</a:t>
            </a:r>
          </a:p>
          <a:p>
            <a:r>
              <a:rPr lang="en-US" altLang="zh-CN" dirty="0"/>
              <a:t> Use a random split (mixing train and test and then random split and compute the ID);</a:t>
            </a:r>
          </a:p>
          <a:p>
            <a:r>
              <a:rPr lang="en-US" altLang="zh-CN" dirty="0"/>
              <a:t>Average: treat the average performance as the ID and the worst-case subpopulation performance as OOD (i.e. Amazon dataset uses the worst 10</a:t>
            </a:r>
            <a:r>
              <a:rPr lang="en-US" altLang="zh-CN" baseline="30000" dirty="0"/>
              <a:t>th</a:t>
            </a:r>
            <a:r>
              <a:rPr lang="en-US" altLang="zh-CN" dirty="0"/>
              <a:t> percentile users as the OOD performance).</a:t>
            </a:r>
          </a:p>
          <a:p>
            <a:endParaRPr lang="zh-CN" altLang="en-US" dirty="0"/>
          </a:p>
        </p:txBody>
      </p:sp>
    </p:spTree>
    <p:extLst>
      <p:ext uri="{BB962C8B-B14F-4D97-AF65-F5344CB8AC3E}">
        <p14:creationId xmlns:p14="http://schemas.microsoft.com/office/powerpoint/2010/main" val="1932337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F02D8-93AB-4678-00F3-3731FAA377D1}"/>
              </a:ext>
            </a:extLst>
          </p:cNvPr>
          <p:cNvSpPr>
            <a:spLocks noGrp="1"/>
          </p:cNvSpPr>
          <p:nvPr>
            <p:ph type="title"/>
          </p:nvPr>
        </p:nvSpPr>
        <p:spPr/>
        <p:txBody>
          <a:bodyPr/>
          <a:lstStyle/>
          <a:p>
            <a:r>
              <a:rPr lang="en-US" altLang="zh-CN" dirty="0"/>
              <a:t>WILD: model architecture and result</a:t>
            </a:r>
            <a:endParaRPr lang="zh-CN" altLang="en-US" dirty="0"/>
          </a:p>
        </p:txBody>
      </p:sp>
      <p:sp>
        <p:nvSpPr>
          <p:cNvPr id="3" name="内容占位符 2">
            <a:extLst>
              <a:ext uri="{FF2B5EF4-FFF2-40B4-BE49-F238E27FC236}">
                <a16:creationId xmlns:a16="http://schemas.microsoft.com/office/drawing/2014/main" id="{AF272E59-DF1F-8F42-A382-92C266FC3606}"/>
              </a:ext>
            </a:extLst>
          </p:cNvPr>
          <p:cNvSpPr>
            <a:spLocks noGrp="1"/>
          </p:cNvSpPr>
          <p:nvPr>
            <p:ph idx="1"/>
          </p:nvPr>
        </p:nvSpPr>
        <p:spPr>
          <a:xfrm>
            <a:off x="780300" y="1992086"/>
            <a:ext cx="3386138" cy="3061219"/>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altLang="zh-CN" sz="2400" dirty="0"/>
              <a:t>Training-validation-test, with validation set for early stopping and hyper-parameter tuning.</a:t>
            </a:r>
          </a:p>
          <a:p>
            <a:endParaRPr lang="en-US" altLang="zh-CN" sz="2400" dirty="0"/>
          </a:p>
          <a:p>
            <a:r>
              <a:rPr lang="zh-CN" altLang="en-US" sz="2400" dirty="0"/>
              <a:t> </a:t>
            </a:r>
            <a:r>
              <a:rPr lang="en-US" altLang="zh-CN" sz="2400" dirty="0"/>
              <a:t>Standard ERM (Empirical Risk Minimization)</a:t>
            </a:r>
            <a:r>
              <a:rPr lang="zh-CN" altLang="en-US" sz="2400" dirty="0"/>
              <a:t> </a:t>
            </a:r>
            <a:r>
              <a:rPr lang="en-US" altLang="zh-CN" sz="2400" dirty="0"/>
              <a:t>model</a:t>
            </a:r>
            <a:r>
              <a:rPr lang="zh-CN" altLang="en-US" sz="2400" dirty="0"/>
              <a:t> </a:t>
            </a:r>
            <a:r>
              <a:rPr lang="en-US" altLang="zh-CN" sz="2400" dirty="0"/>
              <a:t>structure</a:t>
            </a:r>
            <a:r>
              <a:rPr lang="zh-CN" altLang="en-US" sz="2400" dirty="0"/>
              <a:t> </a:t>
            </a:r>
            <a:r>
              <a:rPr lang="en-US" altLang="zh-CN" sz="2400" dirty="0"/>
              <a:t>(</a:t>
            </a:r>
            <a:r>
              <a:rPr lang="en-US" altLang="zh-CN" sz="2400" dirty="0" err="1"/>
              <a:t>DistilBERT</a:t>
            </a:r>
            <a:r>
              <a:rPr lang="en-US" altLang="zh-CN" sz="2400" dirty="0"/>
              <a:t> for text)</a:t>
            </a:r>
          </a:p>
        </p:txBody>
      </p:sp>
      <p:pic>
        <p:nvPicPr>
          <p:cNvPr id="4" name="图片 3" descr="表格&#10;&#10;描述已自动生成">
            <a:extLst>
              <a:ext uri="{FF2B5EF4-FFF2-40B4-BE49-F238E27FC236}">
                <a16:creationId xmlns:a16="http://schemas.microsoft.com/office/drawing/2014/main" id="{86B1B70A-2253-56FF-22E5-FADE36CD7889}"/>
              </a:ext>
            </a:extLst>
          </p:cNvPr>
          <p:cNvPicPr>
            <a:picLocks noChangeAspect="1"/>
          </p:cNvPicPr>
          <p:nvPr/>
        </p:nvPicPr>
        <p:blipFill>
          <a:blip r:embed="rId2"/>
          <a:stretch>
            <a:fillRect/>
          </a:stretch>
        </p:blipFill>
        <p:spPr>
          <a:xfrm>
            <a:off x="4174581" y="1507412"/>
            <a:ext cx="7187362" cy="4394200"/>
          </a:xfrm>
          <a:prstGeom prst="rect">
            <a:avLst/>
          </a:prstGeom>
        </p:spPr>
      </p:pic>
    </p:spTree>
    <p:extLst>
      <p:ext uri="{BB962C8B-B14F-4D97-AF65-F5344CB8AC3E}">
        <p14:creationId xmlns:p14="http://schemas.microsoft.com/office/powerpoint/2010/main" val="8209983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1554</Words>
  <Application>Microsoft Office PowerPoint</Application>
  <PresentationFormat>宽屏</PresentationFormat>
  <Paragraphs>117</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Distribution Shift, WILD benchmark Data Set and related algorithms</vt:lpstr>
      <vt:lpstr>Background: Distribution Shift(DS)</vt:lpstr>
      <vt:lpstr>Background: DS types</vt:lpstr>
      <vt:lpstr>Important: The model needs to be robust to DS</vt:lpstr>
      <vt:lpstr>Crux: How to make ML model robust to DS?</vt:lpstr>
      <vt:lpstr>DS in real world: WILD benchmark</vt:lpstr>
      <vt:lpstr>WILD: how to measure the DS?</vt:lpstr>
      <vt:lpstr>WILD: Problem of measuring the ID</vt:lpstr>
      <vt:lpstr>WILD: model architecture and result</vt:lpstr>
      <vt:lpstr>WILD: Baseline algorithms against DS</vt:lpstr>
      <vt:lpstr>WILD: performance of baseline algorithms</vt:lpstr>
      <vt:lpstr>Other strategies on Domain generalization</vt:lpstr>
      <vt:lpstr>Other strategy on Subpopulation Shift</vt:lpstr>
      <vt:lpstr>More related work</vt:lpstr>
      <vt:lpstr>Example on the leaderboard</vt:lpstr>
      <vt:lpstr>Why is Fish good</vt:lpstr>
      <vt:lpstr>Problem: The unseen domain</vt:lpstr>
      <vt:lpstr>Ideas: Why is the prediction bad for some instances? </vt:lpstr>
      <vt:lpstr>Ideas: human is excellent at DS adaptation  </vt:lpstr>
      <vt:lpstr>Ideas: Decompose the “bad” test instance</vt:lpstr>
      <vt:lpstr>Ideas: human adapts the original “model” when encountering a similar unseen case</vt:lpstr>
      <vt:lpstr>Research support: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Shift, WILD benchmark Data Set and related algorithms</dc:title>
  <dc:creator> </dc:creator>
  <cp:lastModifiedBy> </cp:lastModifiedBy>
  <cp:revision>1</cp:revision>
  <dcterms:created xsi:type="dcterms:W3CDTF">2022-05-15T22:40:14Z</dcterms:created>
  <dcterms:modified xsi:type="dcterms:W3CDTF">2022-05-17T15:11:27Z</dcterms:modified>
</cp:coreProperties>
</file>