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9" r:id="rId9"/>
    <p:sldId id="274" r:id="rId10"/>
    <p:sldId id="275" r:id="rId11"/>
    <p:sldId id="276" r:id="rId12"/>
    <p:sldId id="278" r:id="rId13"/>
    <p:sldId id="277" r:id="rId14"/>
    <p:sldId id="273" r:id="rId15"/>
    <p:sldId id="262" r:id="rId16"/>
    <p:sldId id="279" r:id="rId17"/>
    <p:sldId id="264" r:id="rId18"/>
    <p:sldId id="265" r:id="rId19"/>
    <p:sldId id="266" r:id="rId20"/>
    <p:sldId id="267" r:id="rId21"/>
    <p:sldId id="271" r:id="rId22"/>
    <p:sldId id="272" r:id="rId23"/>
    <p:sldId id="27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cd514b681126c36" providerId="LiveId" clId="{986E9064-8113-4D7E-88D5-DB2889380F17}"/>
    <pc:docChg chg="undo custSel addSld delSld modSld">
      <pc:chgData name=" " userId="fcd514b681126c36" providerId="LiveId" clId="{986E9064-8113-4D7E-88D5-DB2889380F17}" dt="2022-05-20T18:28:52.902" v="4759" actId="20577"/>
      <pc:docMkLst>
        <pc:docMk/>
      </pc:docMkLst>
      <pc:sldChg chg="modSp new mod">
        <pc:chgData name=" " userId="fcd514b681126c36" providerId="LiveId" clId="{986E9064-8113-4D7E-88D5-DB2889380F17}" dt="2022-05-20T18:09:17.979" v="4048" actId="20577"/>
        <pc:sldMkLst>
          <pc:docMk/>
          <pc:sldMk cId="290580028" sldId="256"/>
        </pc:sldMkLst>
        <pc:spChg chg="mod">
          <ac:chgData name=" " userId="fcd514b681126c36" providerId="LiveId" clId="{986E9064-8113-4D7E-88D5-DB2889380F17}" dt="2022-05-20T18:09:17.979" v="4048" actId="20577"/>
          <ac:spMkLst>
            <pc:docMk/>
            <pc:sldMk cId="290580028" sldId="256"/>
            <ac:spMk id="2" creationId="{BE68BA32-553E-ABCF-66FF-745B0666CB00}"/>
          </ac:spMkLst>
        </pc:spChg>
        <pc:spChg chg="mod">
          <ac:chgData name=" " userId="fcd514b681126c36" providerId="LiveId" clId="{986E9064-8113-4D7E-88D5-DB2889380F17}" dt="2022-05-20T05:19:55.777" v="59" actId="20577"/>
          <ac:spMkLst>
            <pc:docMk/>
            <pc:sldMk cId="290580028" sldId="256"/>
            <ac:spMk id="3" creationId="{C0EBA5F5-72CB-AD01-20EB-7F96B7A3A98E}"/>
          </ac:spMkLst>
        </pc:spChg>
      </pc:sldChg>
      <pc:sldChg chg="modSp new mod">
        <pc:chgData name=" " userId="fcd514b681126c36" providerId="LiveId" clId="{986E9064-8113-4D7E-88D5-DB2889380F17}" dt="2022-05-20T05:29:03.746" v="503" actId="20577"/>
        <pc:sldMkLst>
          <pc:docMk/>
          <pc:sldMk cId="344315606" sldId="257"/>
        </pc:sldMkLst>
        <pc:spChg chg="mod">
          <ac:chgData name=" " userId="fcd514b681126c36" providerId="LiveId" clId="{986E9064-8113-4D7E-88D5-DB2889380F17}" dt="2022-05-20T05:29:03.746" v="503" actId="20577"/>
          <ac:spMkLst>
            <pc:docMk/>
            <pc:sldMk cId="344315606" sldId="257"/>
            <ac:spMk id="2" creationId="{59208C58-3F30-A61C-FF24-537E322A4EAE}"/>
          </ac:spMkLst>
        </pc:spChg>
        <pc:spChg chg="mod">
          <ac:chgData name=" " userId="fcd514b681126c36" providerId="LiveId" clId="{986E9064-8113-4D7E-88D5-DB2889380F17}" dt="2022-05-20T05:27:48.218" v="473" actId="20577"/>
          <ac:spMkLst>
            <pc:docMk/>
            <pc:sldMk cId="344315606" sldId="257"/>
            <ac:spMk id="3" creationId="{55D66B22-FB70-AC4F-B1C9-0D6A5201BAD9}"/>
          </ac:spMkLst>
        </pc:spChg>
      </pc:sldChg>
      <pc:sldChg chg="modSp new mod">
        <pc:chgData name=" " userId="fcd514b681126c36" providerId="LiveId" clId="{986E9064-8113-4D7E-88D5-DB2889380F17}" dt="2022-05-20T05:33:01.968" v="723" actId="20577"/>
        <pc:sldMkLst>
          <pc:docMk/>
          <pc:sldMk cId="616992323" sldId="258"/>
        </pc:sldMkLst>
        <pc:spChg chg="mod">
          <ac:chgData name=" " userId="fcd514b681126c36" providerId="LiveId" clId="{986E9064-8113-4D7E-88D5-DB2889380F17}" dt="2022-05-20T05:31:51.161" v="643" actId="20577"/>
          <ac:spMkLst>
            <pc:docMk/>
            <pc:sldMk cId="616992323" sldId="258"/>
            <ac:spMk id="2" creationId="{56136116-820B-7463-DDBA-0B6989FA51A6}"/>
          </ac:spMkLst>
        </pc:spChg>
        <pc:spChg chg="mod">
          <ac:chgData name=" " userId="fcd514b681126c36" providerId="LiveId" clId="{986E9064-8113-4D7E-88D5-DB2889380F17}" dt="2022-05-20T05:33:01.968" v="723" actId="20577"/>
          <ac:spMkLst>
            <pc:docMk/>
            <pc:sldMk cId="616992323" sldId="258"/>
            <ac:spMk id="3" creationId="{67744570-7F9D-67C0-D443-EC9453530C69}"/>
          </ac:spMkLst>
        </pc:spChg>
      </pc:sldChg>
      <pc:sldChg chg="addSp delSp modSp new mod">
        <pc:chgData name=" " userId="fcd514b681126c36" providerId="LiveId" clId="{986E9064-8113-4D7E-88D5-DB2889380F17}" dt="2022-05-20T05:38:57.749" v="817" actId="1076"/>
        <pc:sldMkLst>
          <pc:docMk/>
          <pc:sldMk cId="2264172462" sldId="259"/>
        </pc:sldMkLst>
        <pc:spChg chg="mod">
          <ac:chgData name=" " userId="fcd514b681126c36" providerId="LiveId" clId="{986E9064-8113-4D7E-88D5-DB2889380F17}" dt="2022-05-20T05:33:49.065" v="760" actId="20577"/>
          <ac:spMkLst>
            <pc:docMk/>
            <pc:sldMk cId="2264172462" sldId="259"/>
            <ac:spMk id="2" creationId="{0EEA1816-FE7D-A164-C599-CDECBFBDB9A2}"/>
          </ac:spMkLst>
        </pc:spChg>
        <pc:spChg chg="del">
          <ac:chgData name=" " userId="fcd514b681126c36" providerId="LiveId" clId="{986E9064-8113-4D7E-88D5-DB2889380F17}" dt="2022-05-20T05:37:31.093" v="761" actId="22"/>
          <ac:spMkLst>
            <pc:docMk/>
            <pc:sldMk cId="2264172462" sldId="259"/>
            <ac:spMk id="3" creationId="{2425E33E-5750-D54C-CBD3-94F7D64FDA6C}"/>
          </ac:spMkLst>
        </pc:spChg>
        <pc:spChg chg="add mod">
          <ac:chgData name=" " userId="fcd514b681126c36" providerId="LiveId" clId="{986E9064-8113-4D7E-88D5-DB2889380F17}" dt="2022-05-20T05:38:57.749" v="817" actId="1076"/>
          <ac:spMkLst>
            <pc:docMk/>
            <pc:sldMk cId="2264172462" sldId="259"/>
            <ac:spMk id="8" creationId="{162A34A2-8593-C094-1DF5-FAC85BE8CA2B}"/>
          </ac:spMkLst>
        </pc:spChg>
        <pc:spChg chg="add mod">
          <ac:chgData name=" " userId="fcd514b681126c36" providerId="LiveId" clId="{986E9064-8113-4D7E-88D5-DB2889380F17}" dt="2022-05-20T05:38:47.209" v="815" actId="20577"/>
          <ac:spMkLst>
            <pc:docMk/>
            <pc:sldMk cId="2264172462" sldId="259"/>
            <ac:spMk id="9" creationId="{651ED6CF-B37D-C224-2135-7D8C5CD2411C}"/>
          </ac:spMkLst>
        </pc:spChg>
        <pc:picChg chg="add mod ord">
          <ac:chgData name=" " userId="fcd514b681126c36" providerId="LiveId" clId="{986E9064-8113-4D7E-88D5-DB2889380F17}" dt="2022-05-20T05:38:51.762" v="816" actId="1076"/>
          <ac:picMkLst>
            <pc:docMk/>
            <pc:sldMk cId="2264172462" sldId="259"/>
            <ac:picMk id="5" creationId="{3D1DA578-8650-47B4-158E-D296F3CAACF9}"/>
          </ac:picMkLst>
        </pc:picChg>
        <pc:picChg chg="add mod">
          <ac:chgData name=" " userId="fcd514b681126c36" providerId="LiveId" clId="{986E9064-8113-4D7E-88D5-DB2889380F17}" dt="2022-05-20T05:38:57.749" v="817" actId="1076"/>
          <ac:picMkLst>
            <pc:docMk/>
            <pc:sldMk cId="2264172462" sldId="259"/>
            <ac:picMk id="7" creationId="{C697C729-BA66-ADD0-DE9A-1B8539D20516}"/>
          </ac:picMkLst>
        </pc:picChg>
      </pc:sldChg>
      <pc:sldChg chg="modSp new mod">
        <pc:chgData name=" " userId="fcd514b681126c36" providerId="LiveId" clId="{986E9064-8113-4D7E-88D5-DB2889380F17}" dt="2022-05-20T05:44:22.013" v="1019" actId="20577"/>
        <pc:sldMkLst>
          <pc:docMk/>
          <pc:sldMk cId="1495676903" sldId="260"/>
        </pc:sldMkLst>
        <pc:spChg chg="mod">
          <ac:chgData name=" " userId="fcd514b681126c36" providerId="LiveId" clId="{986E9064-8113-4D7E-88D5-DB2889380F17}" dt="2022-05-20T05:39:23.267" v="830" actId="20577"/>
          <ac:spMkLst>
            <pc:docMk/>
            <pc:sldMk cId="1495676903" sldId="260"/>
            <ac:spMk id="2" creationId="{260E94EC-3B2E-DAD8-A951-585167A2E67A}"/>
          </ac:spMkLst>
        </pc:spChg>
        <pc:spChg chg="mod">
          <ac:chgData name=" " userId="fcd514b681126c36" providerId="LiveId" clId="{986E9064-8113-4D7E-88D5-DB2889380F17}" dt="2022-05-20T05:44:22.013" v="1019" actId="20577"/>
          <ac:spMkLst>
            <pc:docMk/>
            <pc:sldMk cId="1495676903" sldId="260"/>
            <ac:spMk id="3" creationId="{390DFB41-FE7E-7869-C8B4-D0F83DBFC9BC}"/>
          </ac:spMkLst>
        </pc:spChg>
      </pc:sldChg>
      <pc:sldChg chg="addSp modSp new mod">
        <pc:chgData name=" " userId="fcd514b681126c36" providerId="LiveId" clId="{986E9064-8113-4D7E-88D5-DB2889380F17}" dt="2022-05-20T05:52:09.308" v="1155" actId="1076"/>
        <pc:sldMkLst>
          <pc:docMk/>
          <pc:sldMk cId="2825561671" sldId="261"/>
        </pc:sldMkLst>
        <pc:spChg chg="mod">
          <ac:chgData name=" " userId="fcd514b681126c36" providerId="LiveId" clId="{986E9064-8113-4D7E-88D5-DB2889380F17}" dt="2022-05-20T05:46:25.559" v="1042" actId="20577"/>
          <ac:spMkLst>
            <pc:docMk/>
            <pc:sldMk cId="2825561671" sldId="261"/>
            <ac:spMk id="2" creationId="{CCFECFAD-559F-423A-7377-828F2567C7AF}"/>
          </ac:spMkLst>
        </pc:spChg>
        <pc:spChg chg="mod">
          <ac:chgData name=" " userId="fcd514b681126c36" providerId="LiveId" clId="{986E9064-8113-4D7E-88D5-DB2889380F17}" dt="2022-05-20T05:51:56.992" v="1150" actId="5793"/>
          <ac:spMkLst>
            <pc:docMk/>
            <pc:sldMk cId="2825561671" sldId="261"/>
            <ac:spMk id="3" creationId="{B7D050EF-0D1B-B008-510F-49C8D447047B}"/>
          </ac:spMkLst>
        </pc:spChg>
        <pc:picChg chg="add mod">
          <ac:chgData name=" " userId="fcd514b681126c36" providerId="LiveId" clId="{986E9064-8113-4D7E-88D5-DB2889380F17}" dt="2022-05-20T05:52:09.308" v="1155" actId="1076"/>
          <ac:picMkLst>
            <pc:docMk/>
            <pc:sldMk cId="2825561671" sldId="261"/>
            <ac:picMk id="5" creationId="{43767E6C-7EC7-9F89-01D9-2D1D2E1CDA7E}"/>
          </ac:picMkLst>
        </pc:picChg>
      </pc:sldChg>
      <pc:sldChg chg="modSp new mod">
        <pc:chgData name=" " userId="fcd514b681126c36" providerId="LiveId" clId="{986E9064-8113-4D7E-88D5-DB2889380F17}" dt="2022-05-20T06:45:01.965" v="2358" actId="108"/>
        <pc:sldMkLst>
          <pc:docMk/>
          <pc:sldMk cId="3541142650" sldId="262"/>
        </pc:sldMkLst>
        <pc:spChg chg="mod">
          <ac:chgData name=" " userId="fcd514b681126c36" providerId="LiveId" clId="{986E9064-8113-4D7E-88D5-DB2889380F17}" dt="2022-05-20T06:29:13.787" v="1765" actId="20577"/>
          <ac:spMkLst>
            <pc:docMk/>
            <pc:sldMk cId="3541142650" sldId="262"/>
            <ac:spMk id="2" creationId="{6FCCC763-203D-E05C-4989-FC1B1DD22778}"/>
          </ac:spMkLst>
        </pc:spChg>
        <pc:spChg chg="mod">
          <ac:chgData name=" " userId="fcd514b681126c36" providerId="LiveId" clId="{986E9064-8113-4D7E-88D5-DB2889380F17}" dt="2022-05-20T06:45:01.965" v="2358" actId="108"/>
          <ac:spMkLst>
            <pc:docMk/>
            <pc:sldMk cId="3541142650" sldId="262"/>
            <ac:spMk id="3" creationId="{0658BD43-0C4D-DFBE-D57B-B60B9D227F16}"/>
          </ac:spMkLst>
        </pc:spChg>
      </pc:sldChg>
      <pc:sldChg chg="modSp add mod">
        <pc:chgData name=" " userId="fcd514b681126c36" providerId="LiveId" clId="{986E9064-8113-4D7E-88D5-DB2889380F17}" dt="2022-05-20T18:09:52.072" v="4050" actId="33524"/>
        <pc:sldMkLst>
          <pc:docMk/>
          <pc:sldMk cId="344972904" sldId="263"/>
        </pc:sldMkLst>
        <pc:spChg chg="mod">
          <ac:chgData name=" " userId="fcd514b681126c36" providerId="LiveId" clId="{986E9064-8113-4D7E-88D5-DB2889380F17}" dt="2022-05-20T05:29:22.249" v="508" actId="20577"/>
          <ac:spMkLst>
            <pc:docMk/>
            <pc:sldMk cId="344972904" sldId="263"/>
            <ac:spMk id="2" creationId="{59208C58-3F30-A61C-FF24-537E322A4EAE}"/>
          </ac:spMkLst>
        </pc:spChg>
        <pc:spChg chg="mod">
          <ac:chgData name=" " userId="fcd514b681126c36" providerId="LiveId" clId="{986E9064-8113-4D7E-88D5-DB2889380F17}" dt="2022-05-20T18:09:52.072" v="4050" actId="33524"/>
          <ac:spMkLst>
            <pc:docMk/>
            <pc:sldMk cId="344972904" sldId="263"/>
            <ac:spMk id="3" creationId="{55D66B22-FB70-AC4F-B1C9-0D6A5201BAD9}"/>
          </ac:spMkLst>
        </pc:spChg>
      </pc:sldChg>
      <pc:sldChg chg="modSp new mod">
        <pc:chgData name=" " userId="fcd514b681126c36" providerId="LiveId" clId="{986E9064-8113-4D7E-88D5-DB2889380F17}" dt="2022-05-20T06:45:19.124" v="2365" actId="20577"/>
        <pc:sldMkLst>
          <pc:docMk/>
          <pc:sldMk cId="1053614691" sldId="264"/>
        </pc:sldMkLst>
        <pc:spChg chg="mod">
          <ac:chgData name=" " userId="fcd514b681126c36" providerId="LiveId" clId="{986E9064-8113-4D7E-88D5-DB2889380F17}" dt="2022-05-20T06:38:20.404" v="1925" actId="20577"/>
          <ac:spMkLst>
            <pc:docMk/>
            <pc:sldMk cId="1053614691" sldId="264"/>
            <ac:spMk id="2" creationId="{002B4BB8-0C39-2B9E-F477-870FD86749D1}"/>
          </ac:spMkLst>
        </pc:spChg>
        <pc:spChg chg="mod">
          <ac:chgData name=" " userId="fcd514b681126c36" providerId="LiveId" clId="{986E9064-8113-4D7E-88D5-DB2889380F17}" dt="2022-05-20T06:45:19.124" v="2365" actId="20577"/>
          <ac:spMkLst>
            <pc:docMk/>
            <pc:sldMk cId="1053614691" sldId="264"/>
            <ac:spMk id="3" creationId="{138D807C-1FBE-0D6C-9484-4E676DD7AB79}"/>
          </ac:spMkLst>
        </pc:spChg>
      </pc:sldChg>
      <pc:sldChg chg="modSp new mod">
        <pc:chgData name=" " userId="fcd514b681126c36" providerId="LiveId" clId="{986E9064-8113-4D7E-88D5-DB2889380F17}" dt="2022-05-20T06:51:20.704" v="2688" actId="20577"/>
        <pc:sldMkLst>
          <pc:docMk/>
          <pc:sldMk cId="466469705" sldId="265"/>
        </pc:sldMkLst>
        <pc:spChg chg="mod">
          <ac:chgData name=" " userId="fcd514b681126c36" providerId="LiveId" clId="{986E9064-8113-4D7E-88D5-DB2889380F17}" dt="2022-05-20T06:46:32.090" v="2439" actId="5793"/>
          <ac:spMkLst>
            <pc:docMk/>
            <pc:sldMk cId="466469705" sldId="265"/>
            <ac:spMk id="2" creationId="{340E1011-C045-BB6A-7593-7D9D6BE27B81}"/>
          </ac:spMkLst>
        </pc:spChg>
        <pc:spChg chg="mod">
          <ac:chgData name=" " userId="fcd514b681126c36" providerId="LiveId" clId="{986E9064-8113-4D7E-88D5-DB2889380F17}" dt="2022-05-20T06:51:20.704" v="2688" actId="20577"/>
          <ac:spMkLst>
            <pc:docMk/>
            <pc:sldMk cId="466469705" sldId="265"/>
            <ac:spMk id="3" creationId="{58620BDE-CE3A-E711-39BB-27392F18FDA4}"/>
          </ac:spMkLst>
        </pc:spChg>
      </pc:sldChg>
      <pc:sldChg chg="modSp new mod">
        <pc:chgData name=" " userId="fcd514b681126c36" providerId="LiveId" clId="{986E9064-8113-4D7E-88D5-DB2889380F17}" dt="2022-05-20T06:56:04.888" v="2778" actId="20577"/>
        <pc:sldMkLst>
          <pc:docMk/>
          <pc:sldMk cId="1887166334" sldId="266"/>
        </pc:sldMkLst>
        <pc:spChg chg="mod">
          <ac:chgData name=" " userId="fcd514b681126c36" providerId="LiveId" clId="{986E9064-8113-4D7E-88D5-DB2889380F17}" dt="2022-05-20T06:55:46.932" v="2716" actId="20577"/>
          <ac:spMkLst>
            <pc:docMk/>
            <pc:sldMk cId="1887166334" sldId="266"/>
            <ac:spMk id="2" creationId="{098490C3-3518-A2B7-B4F2-B2B692BA7532}"/>
          </ac:spMkLst>
        </pc:spChg>
        <pc:spChg chg="mod">
          <ac:chgData name=" " userId="fcd514b681126c36" providerId="LiveId" clId="{986E9064-8113-4D7E-88D5-DB2889380F17}" dt="2022-05-20T06:56:04.888" v="2778" actId="20577"/>
          <ac:spMkLst>
            <pc:docMk/>
            <pc:sldMk cId="1887166334" sldId="266"/>
            <ac:spMk id="3" creationId="{5B8F0D26-0C87-200D-BAB4-95699C6404BB}"/>
          </ac:spMkLst>
        </pc:spChg>
      </pc:sldChg>
      <pc:sldChg chg="modSp new mod">
        <pc:chgData name=" " userId="fcd514b681126c36" providerId="LiveId" clId="{986E9064-8113-4D7E-88D5-DB2889380F17}" dt="2022-05-20T07:04:19.121" v="3152" actId="20577"/>
        <pc:sldMkLst>
          <pc:docMk/>
          <pc:sldMk cId="3391390029" sldId="267"/>
        </pc:sldMkLst>
        <pc:spChg chg="mod">
          <ac:chgData name=" " userId="fcd514b681126c36" providerId="LiveId" clId="{986E9064-8113-4D7E-88D5-DB2889380F17}" dt="2022-05-20T07:00:23.292" v="2797" actId="20577"/>
          <ac:spMkLst>
            <pc:docMk/>
            <pc:sldMk cId="3391390029" sldId="267"/>
            <ac:spMk id="2" creationId="{BE7E8886-41E0-8092-3A4C-4D41FF44FE67}"/>
          </ac:spMkLst>
        </pc:spChg>
        <pc:spChg chg="mod">
          <ac:chgData name=" " userId="fcd514b681126c36" providerId="LiveId" clId="{986E9064-8113-4D7E-88D5-DB2889380F17}" dt="2022-05-20T07:04:19.121" v="3152" actId="20577"/>
          <ac:spMkLst>
            <pc:docMk/>
            <pc:sldMk cId="3391390029" sldId="267"/>
            <ac:spMk id="3" creationId="{63C80BC7-1BFA-8B83-AED5-B2CB4FF22F45}"/>
          </ac:spMkLst>
        </pc:spChg>
      </pc:sldChg>
      <pc:sldChg chg="new del">
        <pc:chgData name=" " userId="fcd514b681126c36" providerId="LiveId" clId="{986E9064-8113-4D7E-88D5-DB2889380F17}" dt="2022-05-20T07:15:34.188" v="3791" actId="2696"/>
        <pc:sldMkLst>
          <pc:docMk/>
          <pc:sldMk cId="510170448" sldId="268"/>
        </pc:sldMkLst>
      </pc:sldChg>
      <pc:sldChg chg="modSp new mod">
        <pc:chgData name=" " userId="fcd514b681126c36" providerId="LiveId" clId="{986E9064-8113-4D7E-88D5-DB2889380F17}" dt="2022-05-20T18:21:58.138" v="4293" actId="113"/>
        <pc:sldMkLst>
          <pc:docMk/>
          <pc:sldMk cId="518445700" sldId="269"/>
        </pc:sldMkLst>
        <pc:spChg chg="mod">
          <ac:chgData name=" " userId="fcd514b681126c36" providerId="LiveId" clId="{986E9064-8113-4D7E-88D5-DB2889380F17}" dt="2022-05-20T06:28:26.843" v="1749" actId="20577"/>
          <ac:spMkLst>
            <pc:docMk/>
            <pc:sldMk cId="518445700" sldId="269"/>
            <ac:spMk id="2" creationId="{4C2AB182-6AD4-FB35-6C73-A532D43A800C}"/>
          </ac:spMkLst>
        </pc:spChg>
        <pc:spChg chg="mod">
          <ac:chgData name=" " userId="fcd514b681126c36" providerId="LiveId" clId="{986E9064-8113-4D7E-88D5-DB2889380F17}" dt="2022-05-20T18:21:58.138" v="4293" actId="113"/>
          <ac:spMkLst>
            <pc:docMk/>
            <pc:sldMk cId="518445700" sldId="269"/>
            <ac:spMk id="3" creationId="{362CDDAB-A75D-25C0-DFD6-03D728F0CE88}"/>
          </ac:spMkLst>
        </pc:spChg>
      </pc:sldChg>
      <pc:sldChg chg="modSp new mod">
        <pc:chgData name=" " userId="fcd514b681126c36" providerId="LiveId" clId="{986E9064-8113-4D7E-88D5-DB2889380F17}" dt="2022-05-20T18:28:52.902" v="4759" actId="20577"/>
        <pc:sldMkLst>
          <pc:docMk/>
          <pc:sldMk cId="3530703729" sldId="270"/>
        </pc:sldMkLst>
        <pc:spChg chg="mod">
          <ac:chgData name=" " userId="fcd514b681126c36" providerId="LiveId" clId="{986E9064-8113-4D7E-88D5-DB2889380F17}" dt="2022-05-20T07:16:13.057" v="3803" actId="20577"/>
          <ac:spMkLst>
            <pc:docMk/>
            <pc:sldMk cId="3530703729" sldId="270"/>
            <ac:spMk id="2" creationId="{DEA89C86-D064-3568-ED10-8EA0E7EEB439}"/>
          </ac:spMkLst>
        </pc:spChg>
        <pc:spChg chg="mod">
          <ac:chgData name=" " userId="fcd514b681126c36" providerId="LiveId" clId="{986E9064-8113-4D7E-88D5-DB2889380F17}" dt="2022-05-20T18:28:52.902" v="4759" actId="20577"/>
          <ac:spMkLst>
            <pc:docMk/>
            <pc:sldMk cId="3530703729" sldId="270"/>
            <ac:spMk id="3" creationId="{14BF31DE-37F5-96DA-7030-9F4803B3BA00}"/>
          </ac:spMkLst>
        </pc:spChg>
      </pc:sldChg>
      <pc:sldChg chg="modSp new mod">
        <pc:chgData name=" " userId="fcd514b681126c36" providerId="LiveId" clId="{986E9064-8113-4D7E-88D5-DB2889380F17}" dt="2022-05-20T07:07:53.797" v="3324" actId="20577"/>
        <pc:sldMkLst>
          <pc:docMk/>
          <pc:sldMk cId="997539652" sldId="271"/>
        </pc:sldMkLst>
        <pc:spChg chg="mod">
          <ac:chgData name=" " userId="fcd514b681126c36" providerId="LiveId" clId="{986E9064-8113-4D7E-88D5-DB2889380F17}" dt="2022-05-20T07:06:27.558" v="3182" actId="313"/>
          <ac:spMkLst>
            <pc:docMk/>
            <pc:sldMk cId="997539652" sldId="271"/>
            <ac:spMk id="2" creationId="{DCF05001-F087-2C00-C6E9-40E7D4029CC1}"/>
          </ac:spMkLst>
        </pc:spChg>
        <pc:spChg chg="mod">
          <ac:chgData name=" " userId="fcd514b681126c36" providerId="LiveId" clId="{986E9064-8113-4D7E-88D5-DB2889380F17}" dt="2022-05-20T07:07:53.797" v="3324" actId="20577"/>
          <ac:spMkLst>
            <pc:docMk/>
            <pc:sldMk cId="997539652" sldId="271"/>
            <ac:spMk id="3" creationId="{D5E117F8-19A1-6122-EACF-1F2E25CABFED}"/>
          </ac:spMkLst>
        </pc:spChg>
      </pc:sldChg>
      <pc:sldChg chg="modSp new mod">
        <pc:chgData name=" " userId="fcd514b681126c36" providerId="LiveId" clId="{986E9064-8113-4D7E-88D5-DB2889380F17}" dt="2022-05-20T07:10:57.198" v="3537" actId="20577"/>
        <pc:sldMkLst>
          <pc:docMk/>
          <pc:sldMk cId="3844100721" sldId="272"/>
        </pc:sldMkLst>
        <pc:spChg chg="mod">
          <ac:chgData name=" " userId="fcd514b681126c36" providerId="LiveId" clId="{986E9064-8113-4D7E-88D5-DB2889380F17}" dt="2022-05-20T07:08:13.298" v="3342" actId="20577"/>
          <ac:spMkLst>
            <pc:docMk/>
            <pc:sldMk cId="3844100721" sldId="272"/>
            <ac:spMk id="2" creationId="{4E176DA5-0B18-FF51-D1D9-18AF7AE1295C}"/>
          </ac:spMkLst>
        </pc:spChg>
        <pc:spChg chg="mod">
          <ac:chgData name=" " userId="fcd514b681126c36" providerId="LiveId" clId="{986E9064-8113-4D7E-88D5-DB2889380F17}" dt="2022-05-20T07:10:57.198" v="3537" actId="20577"/>
          <ac:spMkLst>
            <pc:docMk/>
            <pc:sldMk cId="3844100721" sldId="272"/>
            <ac:spMk id="3" creationId="{0BB1D63F-7C03-3E0B-5D5C-B5D6F4C4168F}"/>
          </ac:spMkLst>
        </pc:spChg>
      </pc:sldChg>
      <pc:sldChg chg="modSp new mod">
        <pc:chgData name=" " userId="fcd514b681126c36" providerId="LiveId" clId="{986E9064-8113-4D7E-88D5-DB2889380F17}" dt="2022-05-20T18:25:13.751" v="4589" actId="20577"/>
        <pc:sldMkLst>
          <pc:docMk/>
          <pc:sldMk cId="478139743" sldId="273"/>
        </pc:sldMkLst>
        <pc:spChg chg="mod">
          <ac:chgData name=" " userId="fcd514b681126c36" providerId="LiveId" clId="{986E9064-8113-4D7E-88D5-DB2889380F17}" dt="2022-05-20T18:22:59.136" v="4321" actId="20577"/>
          <ac:spMkLst>
            <pc:docMk/>
            <pc:sldMk cId="478139743" sldId="273"/>
            <ac:spMk id="2" creationId="{60C0372C-A246-7FA8-EC7C-983407E38665}"/>
          </ac:spMkLst>
        </pc:spChg>
        <pc:spChg chg="mod">
          <ac:chgData name=" " userId="fcd514b681126c36" providerId="LiveId" clId="{986E9064-8113-4D7E-88D5-DB2889380F17}" dt="2022-05-20T18:25:13.751" v="4589" actId="20577"/>
          <ac:spMkLst>
            <pc:docMk/>
            <pc:sldMk cId="478139743" sldId="273"/>
            <ac:spMk id="3" creationId="{0FE08E1F-DA0C-65B8-5744-F3F149B52600}"/>
          </ac:spMkLst>
        </pc:spChg>
      </pc:sldChg>
      <pc:sldChg chg="new del">
        <pc:chgData name=" " userId="fcd514b681126c36" providerId="LiveId" clId="{986E9064-8113-4D7E-88D5-DB2889380F17}" dt="2022-05-20T07:12:01.932" v="3538" actId="2696"/>
        <pc:sldMkLst>
          <pc:docMk/>
          <pc:sldMk cId="4226112898" sldId="273"/>
        </pc:sldMkLst>
      </pc:sldChg>
    </pc:docChg>
  </pc:docChgLst>
  <pc:docChgLst>
    <pc:chgData name=" " userId="fcd514b681126c36" providerId="LiveId" clId="{58810B6D-4747-48CA-8AEB-6BD526C31B06}"/>
    <pc:docChg chg="undo custSel addSld modSld">
      <pc:chgData name=" " userId="fcd514b681126c36" providerId="LiveId" clId="{58810B6D-4747-48CA-8AEB-6BD526C31B06}" dt="2022-05-24T18:14:57.791" v="2631" actId="1076"/>
      <pc:docMkLst>
        <pc:docMk/>
      </pc:docMkLst>
      <pc:sldChg chg="modSp mod">
        <pc:chgData name=" " userId="fcd514b681126c36" providerId="LiveId" clId="{58810B6D-4747-48CA-8AEB-6BD526C31B06}" dt="2022-05-23T05:22:10.995" v="1608" actId="20577"/>
        <pc:sldMkLst>
          <pc:docMk/>
          <pc:sldMk cId="466469705" sldId="265"/>
        </pc:sldMkLst>
        <pc:spChg chg="mod">
          <ac:chgData name=" " userId="fcd514b681126c36" providerId="LiveId" clId="{58810B6D-4747-48CA-8AEB-6BD526C31B06}" dt="2022-05-23T05:22:10.995" v="1608" actId="20577"/>
          <ac:spMkLst>
            <pc:docMk/>
            <pc:sldMk cId="466469705" sldId="265"/>
            <ac:spMk id="3" creationId="{58620BDE-CE3A-E711-39BB-27392F18FDA4}"/>
          </ac:spMkLst>
        </pc:spChg>
      </pc:sldChg>
      <pc:sldChg chg="modSp mod">
        <pc:chgData name=" " userId="fcd514b681126c36" providerId="LiveId" clId="{58810B6D-4747-48CA-8AEB-6BD526C31B06}" dt="2022-05-24T05:04:36.271" v="2065" actId="20577"/>
        <pc:sldMkLst>
          <pc:docMk/>
          <pc:sldMk cId="518445700" sldId="269"/>
        </pc:sldMkLst>
        <pc:spChg chg="mod">
          <ac:chgData name=" " userId="fcd514b681126c36" providerId="LiveId" clId="{58810B6D-4747-48CA-8AEB-6BD526C31B06}" dt="2022-05-24T05:04:36.271" v="2065" actId="20577"/>
          <ac:spMkLst>
            <pc:docMk/>
            <pc:sldMk cId="518445700" sldId="269"/>
            <ac:spMk id="3" creationId="{362CDDAB-A75D-25C0-DFD6-03D728F0CE88}"/>
          </ac:spMkLst>
        </pc:spChg>
      </pc:sldChg>
      <pc:sldChg chg="modSp mod">
        <pc:chgData name=" " userId="fcd514b681126c36" providerId="LiveId" clId="{58810B6D-4747-48CA-8AEB-6BD526C31B06}" dt="2022-05-23T05:05:29.684" v="1546" actId="20577"/>
        <pc:sldMkLst>
          <pc:docMk/>
          <pc:sldMk cId="478139743" sldId="273"/>
        </pc:sldMkLst>
        <pc:spChg chg="mod">
          <ac:chgData name=" " userId="fcd514b681126c36" providerId="LiveId" clId="{58810B6D-4747-48CA-8AEB-6BD526C31B06}" dt="2022-05-23T05:05:29.684" v="1546" actId="20577"/>
          <ac:spMkLst>
            <pc:docMk/>
            <pc:sldMk cId="478139743" sldId="273"/>
            <ac:spMk id="3" creationId="{0FE08E1F-DA0C-65B8-5744-F3F149B52600}"/>
          </ac:spMkLst>
        </pc:spChg>
      </pc:sldChg>
      <pc:sldChg chg="modSp new mod">
        <pc:chgData name=" " userId="fcd514b681126c36" providerId="LiveId" clId="{58810B6D-4747-48CA-8AEB-6BD526C31B06}" dt="2022-05-23T04:30:27.925" v="823" actId="27636"/>
        <pc:sldMkLst>
          <pc:docMk/>
          <pc:sldMk cId="1887934255" sldId="274"/>
        </pc:sldMkLst>
        <pc:spChg chg="mod">
          <ac:chgData name=" " userId="fcd514b681126c36" providerId="LiveId" clId="{58810B6D-4747-48CA-8AEB-6BD526C31B06}" dt="2022-05-23T03:02:23.062" v="36" actId="20577"/>
          <ac:spMkLst>
            <pc:docMk/>
            <pc:sldMk cId="1887934255" sldId="274"/>
            <ac:spMk id="2" creationId="{17514143-CA3A-3B09-D7AC-C15716C1B741}"/>
          </ac:spMkLst>
        </pc:spChg>
        <pc:spChg chg="mod">
          <ac:chgData name=" " userId="fcd514b681126c36" providerId="LiveId" clId="{58810B6D-4747-48CA-8AEB-6BD526C31B06}" dt="2022-05-23T04:30:27.925" v="823" actId="27636"/>
          <ac:spMkLst>
            <pc:docMk/>
            <pc:sldMk cId="1887934255" sldId="274"/>
            <ac:spMk id="3" creationId="{98865153-8F3D-C885-F9AE-64D09327DD14}"/>
          </ac:spMkLst>
        </pc:spChg>
      </pc:sldChg>
      <pc:sldChg chg="modSp new mod">
        <pc:chgData name=" " userId="fcd514b681126c36" providerId="LiveId" clId="{58810B6D-4747-48CA-8AEB-6BD526C31B06}" dt="2022-05-24T05:07:51.448" v="2232" actId="20577"/>
        <pc:sldMkLst>
          <pc:docMk/>
          <pc:sldMk cId="701457888" sldId="275"/>
        </pc:sldMkLst>
        <pc:spChg chg="mod">
          <ac:chgData name=" " userId="fcd514b681126c36" providerId="LiveId" clId="{58810B6D-4747-48CA-8AEB-6BD526C31B06}" dt="2022-05-23T03:44:56.290" v="271" actId="20577"/>
          <ac:spMkLst>
            <pc:docMk/>
            <pc:sldMk cId="701457888" sldId="275"/>
            <ac:spMk id="2" creationId="{8E5F4936-D39D-4117-2D2B-27388EB313C5}"/>
          </ac:spMkLst>
        </pc:spChg>
        <pc:spChg chg="mod">
          <ac:chgData name=" " userId="fcd514b681126c36" providerId="LiveId" clId="{58810B6D-4747-48CA-8AEB-6BD526C31B06}" dt="2022-05-24T05:07:51.448" v="2232" actId="20577"/>
          <ac:spMkLst>
            <pc:docMk/>
            <pc:sldMk cId="701457888" sldId="275"/>
            <ac:spMk id="3" creationId="{B55C6A31-9EE2-192B-429D-4727AC1D650B}"/>
          </ac:spMkLst>
        </pc:spChg>
      </pc:sldChg>
      <pc:sldChg chg="modSp new mod">
        <pc:chgData name=" " userId="fcd514b681126c36" providerId="LiveId" clId="{58810B6D-4747-48CA-8AEB-6BD526C31B06}" dt="2022-05-24T04:57:20.330" v="1783" actId="20577"/>
        <pc:sldMkLst>
          <pc:docMk/>
          <pc:sldMk cId="726956846" sldId="276"/>
        </pc:sldMkLst>
        <pc:spChg chg="mod">
          <ac:chgData name=" " userId="fcd514b681126c36" providerId="LiveId" clId="{58810B6D-4747-48CA-8AEB-6BD526C31B06}" dt="2022-05-23T04:41:44.652" v="1076" actId="20577"/>
          <ac:spMkLst>
            <pc:docMk/>
            <pc:sldMk cId="726956846" sldId="276"/>
            <ac:spMk id="2" creationId="{D7F29A0A-3EB3-CDAB-1511-B86DF8365DF7}"/>
          </ac:spMkLst>
        </pc:spChg>
        <pc:spChg chg="mod">
          <ac:chgData name=" " userId="fcd514b681126c36" providerId="LiveId" clId="{58810B6D-4747-48CA-8AEB-6BD526C31B06}" dt="2022-05-24T04:57:20.330" v="1783" actId="20577"/>
          <ac:spMkLst>
            <pc:docMk/>
            <pc:sldMk cId="726956846" sldId="276"/>
            <ac:spMk id="3" creationId="{B608AF83-6F9C-052F-DFE4-14EEA21E1BD6}"/>
          </ac:spMkLst>
        </pc:spChg>
      </pc:sldChg>
      <pc:sldChg chg="addSp delSp modSp new mod">
        <pc:chgData name=" " userId="fcd514b681126c36" providerId="LiveId" clId="{58810B6D-4747-48CA-8AEB-6BD526C31B06}" dt="2022-05-24T05:08:35.302" v="2262" actId="20577"/>
        <pc:sldMkLst>
          <pc:docMk/>
          <pc:sldMk cId="2433657595" sldId="277"/>
        </pc:sldMkLst>
        <pc:spChg chg="mod">
          <ac:chgData name=" " userId="fcd514b681126c36" providerId="LiveId" clId="{58810B6D-4747-48CA-8AEB-6BD526C31B06}" dt="2022-05-24T05:08:35.302" v="2262" actId="20577"/>
          <ac:spMkLst>
            <pc:docMk/>
            <pc:sldMk cId="2433657595" sldId="277"/>
            <ac:spMk id="2" creationId="{B32890F9-E0BF-61F6-3706-C027FB76AE5A}"/>
          </ac:spMkLst>
        </pc:spChg>
        <pc:spChg chg="del mod">
          <ac:chgData name=" " userId="fcd514b681126c36" providerId="LiveId" clId="{58810B6D-4747-48CA-8AEB-6BD526C31B06}" dt="2022-05-23T23:35:18.184" v="1629" actId="22"/>
          <ac:spMkLst>
            <pc:docMk/>
            <pc:sldMk cId="2433657595" sldId="277"/>
            <ac:spMk id="3" creationId="{7543EB12-71BE-1CDA-7049-E145897572DA}"/>
          </ac:spMkLst>
        </pc:spChg>
        <pc:picChg chg="add mod ord">
          <ac:chgData name=" " userId="fcd514b681126c36" providerId="LiveId" clId="{58810B6D-4747-48CA-8AEB-6BD526C31B06}" dt="2022-05-23T23:35:18.184" v="1629" actId="22"/>
          <ac:picMkLst>
            <pc:docMk/>
            <pc:sldMk cId="2433657595" sldId="277"/>
            <ac:picMk id="5" creationId="{34FADB04-6F2E-E5D9-4405-9AA261E72692}"/>
          </ac:picMkLst>
        </pc:picChg>
      </pc:sldChg>
      <pc:sldChg chg="addSp modSp new mod">
        <pc:chgData name=" " userId="fcd514b681126c36" providerId="LiveId" clId="{58810B6D-4747-48CA-8AEB-6BD526C31B06}" dt="2022-05-24T05:08:06.845" v="2240" actId="20577"/>
        <pc:sldMkLst>
          <pc:docMk/>
          <pc:sldMk cId="3506300964" sldId="278"/>
        </pc:sldMkLst>
        <pc:spChg chg="mod">
          <ac:chgData name=" " userId="fcd514b681126c36" providerId="LiveId" clId="{58810B6D-4747-48CA-8AEB-6BD526C31B06}" dt="2022-05-24T05:08:06.845" v="2240" actId="20577"/>
          <ac:spMkLst>
            <pc:docMk/>
            <pc:sldMk cId="3506300964" sldId="278"/>
            <ac:spMk id="2" creationId="{6EDBAEAC-B058-8A2B-CF23-81CC358AAD53}"/>
          </ac:spMkLst>
        </pc:spChg>
        <pc:spChg chg="mod">
          <ac:chgData name=" " userId="fcd514b681126c36" providerId="LiveId" clId="{58810B6D-4747-48CA-8AEB-6BD526C31B06}" dt="2022-05-24T05:03:26.647" v="2050" actId="20577"/>
          <ac:spMkLst>
            <pc:docMk/>
            <pc:sldMk cId="3506300964" sldId="278"/>
            <ac:spMk id="3" creationId="{57EB56D8-B5B1-75BC-B457-F63E068213AC}"/>
          </ac:spMkLst>
        </pc:spChg>
        <pc:picChg chg="add mod">
          <ac:chgData name=" " userId="fcd514b681126c36" providerId="LiveId" clId="{58810B6D-4747-48CA-8AEB-6BD526C31B06}" dt="2022-05-24T05:03:36.048" v="2051" actId="1076"/>
          <ac:picMkLst>
            <pc:docMk/>
            <pc:sldMk cId="3506300964" sldId="278"/>
            <ac:picMk id="5" creationId="{24543B92-EDFF-8910-DD50-2B81E9B808DD}"/>
          </ac:picMkLst>
        </pc:picChg>
      </pc:sldChg>
      <pc:sldChg chg="addSp modSp new mod">
        <pc:chgData name=" " userId="fcd514b681126c36" providerId="LiveId" clId="{58810B6D-4747-48CA-8AEB-6BD526C31B06}" dt="2022-05-24T18:14:57.791" v="2631" actId="1076"/>
        <pc:sldMkLst>
          <pc:docMk/>
          <pc:sldMk cId="836054994" sldId="279"/>
        </pc:sldMkLst>
        <pc:spChg chg="mod">
          <ac:chgData name=" " userId="fcd514b681126c36" providerId="LiveId" clId="{58810B6D-4747-48CA-8AEB-6BD526C31B06}" dt="2022-05-24T16:35:15.862" v="2416" actId="20577"/>
          <ac:spMkLst>
            <pc:docMk/>
            <pc:sldMk cId="836054994" sldId="279"/>
            <ac:spMk id="2" creationId="{9BEE5AC6-9462-9580-AD72-9D62F10055FE}"/>
          </ac:spMkLst>
        </pc:spChg>
        <pc:spChg chg="mod">
          <ac:chgData name=" " userId="fcd514b681126c36" providerId="LiveId" clId="{58810B6D-4747-48CA-8AEB-6BD526C31B06}" dt="2022-05-24T18:14:50.576" v="2629" actId="20577"/>
          <ac:spMkLst>
            <pc:docMk/>
            <pc:sldMk cId="836054994" sldId="279"/>
            <ac:spMk id="3" creationId="{F80A5A3D-6C64-05CA-3F9B-A49CE1BB04E0}"/>
          </ac:spMkLst>
        </pc:spChg>
        <pc:picChg chg="add mod">
          <ac:chgData name=" " userId="fcd514b681126c36" providerId="LiveId" clId="{58810B6D-4747-48CA-8AEB-6BD526C31B06}" dt="2022-05-24T18:14:57.791" v="2631" actId="1076"/>
          <ac:picMkLst>
            <pc:docMk/>
            <pc:sldMk cId="836054994" sldId="279"/>
            <ac:picMk id="5" creationId="{55C369E0-DFA8-24B9-5C8A-F8710583A6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18555-AEB5-0189-2F8C-75E773816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0338F6-4AE5-351D-93B9-1B6435C8A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3C405-2F94-FC87-2321-25ACAAA6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7BA6-E998-4FC2-A0F6-9D77CEE25ECB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54D55-4DC5-62D2-7B1B-5A907035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7D54B0-CE89-BCDC-D1B8-FDF33502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F796-59BD-4368-936E-F062BF21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67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F349B-D969-2A6F-EC83-52C396DD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59650F-75BF-B558-1C66-881879387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DD3BC-AD05-5881-F75E-7B8E2F15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7BA6-E998-4FC2-A0F6-9D77CEE25ECB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2AF19-80CA-6EEA-90D9-0F649F51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80EBE-377D-5C94-A440-7C049460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F796-59BD-4368-936E-F062BF21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63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943C65-7A3D-BDF9-08D2-D023D5228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71D44A-7367-6306-B608-B6EE23FB1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A1597-0CD1-639A-139A-E8E37C6F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7BA6-E998-4FC2-A0F6-9D77CEE25ECB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E6492-BFF9-18E1-86F8-F4745730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FF553-1686-547A-2614-83AE8E3B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F796-59BD-4368-936E-F062BF21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0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76228-6092-2BF7-51B3-0840A62A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F1622-CCF1-FA2C-AC7F-B51BB4DAF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BFAF6-588E-2B8B-A4AE-F79930D2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7BA6-E998-4FC2-A0F6-9D77CEE25ECB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19926-A2A4-6276-A338-1EE9F611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D478B-11EA-DEA9-3915-1099D842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F796-59BD-4368-936E-F062BF21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0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ABB26-3668-43D7-1594-E700D57F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A278AF-CD67-4D13-85B5-951F1B26E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3ADF03-B34B-5DD4-2B6A-85945D83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7BA6-E998-4FC2-A0F6-9D77CEE25ECB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37D57-6F86-58E7-AC5A-12BEBAFE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83AAA-4D02-A501-61B0-82AB0627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F796-59BD-4368-936E-F062BF21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36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A1914-5996-AC48-3483-AE0FAD46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9D052-A744-FFB1-EAE9-095501A98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C87822-D0B9-7408-35D9-3B9294021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14DCB2-06A5-BF96-7B49-59958F42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7BA6-E998-4FC2-A0F6-9D77CEE25ECB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1BE7D3-4341-B128-86F1-51ACF665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795C39-2544-1CDC-0941-7B0E0BE6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F796-59BD-4368-936E-F062BF21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8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9C88F-4053-9237-203C-8AAFE9209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0F7B78-3BBE-B634-270F-ED56DCA2F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7A6430-D65D-660A-4B7C-B3E561934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3E9638-6EFF-4548-8514-B946E539C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1BB953-54B8-A708-0551-58160130F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850602-4860-91EF-76BC-8C42A847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7BA6-E998-4FC2-A0F6-9D77CEE25ECB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DD39A4-9C19-93E9-9FEE-D29CE41C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96DB92-89A0-264E-B68B-3F668BDB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F796-59BD-4368-936E-F062BF21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25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39715-3EE2-AA5F-B95F-203675ED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19D371-0083-9CC8-9999-4F5A9125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7BA6-E998-4FC2-A0F6-9D77CEE25ECB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A2B807-08E6-56FE-D35E-96A36F1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EC7299-1247-9FA4-3A9A-E5F37C37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F796-59BD-4368-936E-F062BF21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6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50D530-7C26-A88D-20B5-496B82C6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7BA6-E998-4FC2-A0F6-9D77CEE25ECB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951D52-AECC-2D3A-9D8A-0F002648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B7E173-670D-C926-EE85-0A69C0B6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F796-59BD-4368-936E-F062BF21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54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921AA-B69E-BD52-E7C7-DB54EC15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60854-D96F-E64C-2135-0826FCB5E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3D2A3D-E10A-E33E-C5C5-0FBF0CEDF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956DF6-3FAC-2A6C-789D-4C3230C3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7BA6-E998-4FC2-A0F6-9D77CEE25ECB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7CE0C3-AA77-A091-C073-3B52481C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006CC6-1AD9-0E71-803A-FF356160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F796-59BD-4368-936E-F062BF21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96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47289-0062-3D0D-D641-E83495245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B4F9DB-C4F4-83F1-3C21-B0614D733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ACCE8-C707-F6AE-EE98-A666EA018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E13549-5720-9948-E907-76CD546B7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7BA6-E998-4FC2-A0F6-9D77CEE25ECB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6E10C5-E442-D25D-1646-530E45F7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78EF72-9D7B-C245-5EBA-9EAC2E5B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F796-59BD-4368-936E-F062BF21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6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325D4F-ED8D-9167-0EE9-2199A93B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9BD59B-E80F-DCA9-A7C2-91FD27DF8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88272-F17F-9A27-4978-966972DB7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B7BA6-E998-4FC2-A0F6-9D77CEE25ECB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6BAAF-EA0E-EA96-60FE-AD59053F3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8BDAF-D450-197B-9947-AFAF7D733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F796-59BD-4368-936E-F062BF21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9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alab-worksheets.readthedocs.io/en/latest/CLI-Referenc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8BA32-553E-ABCF-66FF-745B0666CB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Submission guidelines and benchmark test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EBA5F5-72CB-AD01-20EB-7F96B7A3A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For WILD datasets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8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F4936-D39D-4117-2D2B-27388EB3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Fine-tuning VS feature extraction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C6A31-9EE2-192B-429D-4727AC1D6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ways of using Bert: fine tune the pretrained model or extract features from the pretrained model and adjust the model structure</a:t>
            </a:r>
          </a:p>
          <a:p>
            <a:r>
              <a:rPr lang="en-US" altLang="zh-CN" dirty="0"/>
              <a:t>Usually the fine-tuning strategy is better, which is used by most of the algorithms in the </a:t>
            </a:r>
            <a:r>
              <a:rPr lang="en-US" altLang="zh-CN" dirty="0" err="1"/>
              <a:t>leaderbord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In our case, we may want input and tokenize the text to the Bert model, get the output features from the encoding layer, and then apply it on TDA+RF?</a:t>
            </a:r>
          </a:p>
          <a:p>
            <a:r>
              <a:rPr lang="en-US" altLang="zh-CN" dirty="0"/>
              <a:t>The default Bert-</a:t>
            </a:r>
            <a:r>
              <a:rPr lang="en-US" altLang="zh-CN" dirty="0" err="1"/>
              <a:t>ouput</a:t>
            </a:r>
            <a:r>
              <a:rPr lang="en-US" altLang="zh-CN" dirty="0"/>
              <a:t>-features size is 768.</a:t>
            </a:r>
          </a:p>
        </p:txBody>
      </p:sp>
    </p:spTree>
    <p:extLst>
      <p:ext uri="{BB962C8B-B14F-4D97-AF65-F5344CB8AC3E}">
        <p14:creationId xmlns:p14="http://schemas.microsoft.com/office/powerpoint/2010/main" val="70145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29A0A-3EB3-CDAB-1511-B86DF836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embedding encoding extraction from Bert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8AF83-6F9C-052F-DFE4-14EEA21E1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call the constructor for the </a:t>
            </a:r>
            <a:r>
              <a:rPr lang="en-US" altLang="zh-CN" dirty="0" err="1"/>
              <a:t>huggingface</a:t>
            </a:r>
            <a:r>
              <a:rPr lang="en-US" altLang="zh-CN" dirty="0"/>
              <a:t> ‘</a:t>
            </a:r>
            <a:r>
              <a:rPr lang="en-US" altLang="zh-CN" dirty="0" err="1"/>
              <a:t>BertForSequenceClassification</a:t>
            </a:r>
            <a:r>
              <a:rPr lang="en-US" altLang="zh-CN" dirty="0"/>
              <a:t>’ and get the pretrained Bert model;</a:t>
            </a:r>
          </a:p>
          <a:p>
            <a:r>
              <a:rPr lang="en-US" altLang="zh-CN" dirty="0"/>
              <a:t>Then we process our text to the model;</a:t>
            </a:r>
          </a:p>
          <a:p>
            <a:r>
              <a:rPr lang="en-US" altLang="zh-CN" dirty="0"/>
              <a:t>Then we get features from the encoding layer of the model, rather than the final classification;</a:t>
            </a:r>
          </a:p>
          <a:p>
            <a:r>
              <a:rPr lang="en-US" altLang="zh-CN" dirty="0"/>
              <a:t>And we transform it into 1-d feature vector and process them to the model we want.</a:t>
            </a:r>
          </a:p>
          <a:p>
            <a:r>
              <a:rPr lang="en-US" altLang="zh-CN" dirty="0"/>
              <a:t>After processed by </a:t>
            </a:r>
            <a:r>
              <a:rPr lang="en-US" altLang="zh-CN" dirty="0" err="1"/>
              <a:t>DistillBert</a:t>
            </a:r>
            <a:r>
              <a:rPr lang="en-US" altLang="zh-CN" dirty="0"/>
              <a:t>, the number of features is 768, which can be fed into our model for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726956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BAEAC-B058-8A2B-CF23-81CC358A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Toy dataset test: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B56D8-B5B1-75BC-B457-F63E06821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 use 90 samples due to memory restriction of the input matrix size (training: 67; test:23)</a:t>
            </a:r>
          </a:p>
          <a:p>
            <a:r>
              <a:rPr lang="en-US" altLang="zh-CN" dirty="0"/>
              <a:t>Use a RF model with default setting</a:t>
            </a:r>
          </a:p>
          <a:p>
            <a:r>
              <a:rPr lang="en-US" altLang="zh-CN" dirty="0"/>
              <a:t>The result is better than a dummy classifier.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543B92-EDFF-8910-DD50-2B81E9B80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22" y="3904374"/>
            <a:ext cx="85915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0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890F9-E0BF-61F6-3706-C027FB76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model setup for </a:t>
            </a:r>
            <a:r>
              <a:rPr lang="en-US" altLang="zh-CN" dirty="0" err="1"/>
              <a:t>civilcomments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4FADB04-6F2E-E5D9-4405-9AA261E72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93800"/>
            <a:ext cx="10515600" cy="2214988"/>
          </a:xfrm>
        </p:spPr>
      </p:pic>
    </p:spTree>
    <p:extLst>
      <p:ext uri="{BB962C8B-B14F-4D97-AF65-F5344CB8AC3E}">
        <p14:creationId xmlns:p14="http://schemas.microsoft.com/office/powerpoint/2010/main" val="2433657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0372C-A246-7FA8-EC7C-983407E3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Steps: get transformed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08E1F-DA0C-65B8-5744-F3F149B52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seems the library does not support outputting the transformed data. The intermediate data is directly passed to the loader.</a:t>
            </a:r>
          </a:p>
          <a:p>
            <a:endParaRPr lang="en-US" altLang="zh-CN" dirty="0"/>
          </a:p>
          <a:p>
            <a:r>
              <a:rPr lang="en-US" altLang="zh-CN" dirty="0"/>
              <a:t>We may add method to the “</a:t>
            </a:r>
            <a:r>
              <a:rPr lang="en-US" altLang="zh-CN" dirty="0" err="1"/>
              <a:t>WildsSubset</a:t>
            </a:r>
            <a:r>
              <a:rPr lang="en-US" altLang="zh-CN" dirty="0"/>
              <a:t>” class to support this because we may need to do descriptive analysis on it.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139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CC763-203D-E05C-4989-FC1B1DD2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Steps: Dataset splits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8BD43-0C4D-DFBE-D57B-B60B9D227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Amazon: Specified in the split_*.csv:</a:t>
            </a:r>
          </a:p>
          <a:p>
            <a:r>
              <a:rPr lang="en-US" altLang="zh-CN" sz="1800" kern="100" dirty="0">
                <a:solidFill>
                  <a:srgbClr val="6E7781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'train': 0, '</a:t>
            </a:r>
            <a:r>
              <a:rPr lang="en-US" altLang="zh-CN" sz="1800" kern="100" dirty="0" err="1">
                <a:solidFill>
                  <a:srgbClr val="6E7781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800" kern="100" dirty="0">
                <a:solidFill>
                  <a:srgbClr val="6E7781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': 1, '</a:t>
            </a:r>
            <a:r>
              <a:rPr lang="en-US" altLang="zh-CN" sz="1800" kern="100" dirty="0" err="1">
                <a:solidFill>
                  <a:srgbClr val="6E7781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id_val</a:t>
            </a:r>
            <a:r>
              <a:rPr lang="en-US" altLang="zh-CN" sz="1800" kern="100" dirty="0">
                <a:solidFill>
                  <a:srgbClr val="6E7781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': 2, 'test': 3, '</a:t>
            </a:r>
            <a:r>
              <a:rPr lang="en-US" altLang="zh-CN" sz="1800" kern="100" dirty="0" err="1">
                <a:solidFill>
                  <a:srgbClr val="6E7781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id_test</a:t>
            </a:r>
            <a:r>
              <a:rPr lang="en-US" altLang="zh-CN" sz="1800" kern="100" dirty="0">
                <a:solidFill>
                  <a:srgbClr val="6E7781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': 4}</a:t>
            </a:r>
          </a:p>
          <a:p>
            <a:r>
              <a:rPr lang="en-US" altLang="zh-CN" sz="1800" kern="100" dirty="0">
                <a:solidFill>
                  <a:srgbClr val="6E7781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For different shift types (time, user, category), there are different split files (each contain values the indicates the train/</a:t>
            </a:r>
            <a:r>
              <a:rPr lang="en-US" altLang="zh-CN" sz="1800" kern="100" dirty="0" err="1">
                <a:solidFill>
                  <a:srgbClr val="6E7781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va</a:t>
            </a:r>
            <a:r>
              <a:rPr lang="en-US" altLang="zh-CN" sz="1800" kern="100" dirty="0">
                <a:solidFill>
                  <a:srgbClr val="6E7781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/test/</a:t>
            </a:r>
            <a:r>
              <a:rPr lang="en-US" altLang="zh-CN" sz="1800" kern="100" dirty="0" err="1">
                <a:solidFill>
                  <a:srgbClr val="6E7781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id_val</a:t>
            </a:r>
            <a:r>
              <a:rPr lang="en-US" altLang="zh-CN" sz="1800" kern="100" dirty="0">
                <a:solidFill>
                  <a:srgbClr val="6E7781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800" kern="100" dirty="0" err="1">
                <a:solidFill>
                  <a:srgbClr val="6E7781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id_test</a:t>
            </a:r>
            <a:r>
              <a:rPr lang="en-US" altLang="zh-CN" sz="1800" kern="100" dirty="0">
                <a:solidFill>
                  <a:srgbClr val="6E7781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indexes)</a:t>
            </a:r>
          </a:p>
          <a:p>
            <a:endParaRPr lang="en-US" altLang="zh-CN" sz="1800" kern="100" dirty="0">
              <a:solidFill>
                <a:srgbClr val="6E7781"/>
              </a:solidFill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kern="100" dirty="0">
              <a:solidFill>
                <a:srgbClr val="6E7781"/>
              </a:solidFill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/>
              <a:t>Civilcomments</a:t>
            </a:r>
            <a:r>
              <a:rPr lang="en-US" altLang="zh-CN" dirty="0"/>
              <a:t>: Can be extracted with the </a:t>
            </a:r>
            <a:r>
              <a:rPr lang="en-US" altLang="zh-CN" dirty="0" err="1"/>
              <a:t>dataset.split_array</a:t>
            </a:r>
            <a:r>
              <a:rPr lang="en-US" altLang="zh-CN" dirty="0"/>
              <a:t>:</a:t>
            </a:r>
          </a:p>
          <a:p>
            <a:r>
              <a:rPr lang="en-US" altLang="zh-CN" sz="1800" kern="100" dirty="0">
                <a:solidFill>
                  <a:srgbClr val="6E7781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{'train': 0, '</a:t>
            </a:r>
            <a:r>
              <a:rPr lang="en-US" altLang="zh-CN" sz="1800" kern="100" dirty="0" err="1">
                <a:solidFill>
                  <a:srgbClr val="6E7781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800" kern="100" dirty="0">
                <a:solidFill>
                  <a:srgbClr val="6E7781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': 1, 'test': 2}</a:t>
            </a:r>
          </a:p>
          <a:p>
            <a:endParaRPr lang="en-US" altLang="zh-CN" sz="1800" kern="100" dirty="0">
              <a:solidFill>
                <a:srgbClr val="6E7781"/>
              </a:solidFill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/>
              <a:t>Use </a:t>
            </a:r>
            <a:r>
              <a:rPr lang="en-US" altLang="zh-CN" dirty="0" err="1"/>
              <a:t>dataset.get_subset</a:t>
            </a:r>
            <a:r>
              <a:rPr lang="en-US" altLang="zh-CN" dirty="0"/>
              <a:t>() to acquire the train/</a:t>
            </a:r>
            <a:r>
              <a:rPr lang="en-US" altLang="zh-CN" dirty="0" err="1"/>
              <a:t>val</a:t>
            </a:r>
            <a:r>
              <a:rPr lang="en-US" altLang="zh-CN" dirty="0"/>
              <a:t>/test data sets.</a:t>
            </a:r>
          </a:p>
          <a:p>
            <a:endParaRPr lang="zh-CN" altLang="zh-CN" sz="1800" kern="100" dirty="0">
              <a:solidFill>
                <a:srgbClr val="6E7781"/>
              </a:solidFill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42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E5AC6-9462-9580-AD72-9D62F100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use split data: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0A5A3D-6C64-05CA-3F9B-A49CE1BB0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example: </a:t>
            </a:r>
          </a:p>
          <a:p>
            <a:r>
              <a:rPr lang="en-US" altLang="zh-CN" dirty="0"/>
              <a:t>This extracts the validation set. We can specify the transform of the original dataset (i.e. </a:t>
            </a:r>
            <a:r>
              <a:rPr lang="en-US" altLang="zh-CN" dirty="0" err="1"/>
              <a:t>bert</a:t>
            </a:r>
            <a:r>
              <a:rPr lang="en-US" altLang="zh-CN" dirty="0"/>
              <a:t> tokenizing), or use the original text and do some other forms of transformation.</a:t>
            </a:r>
          </a:p>
          <a:p>
            <a:r>
              <a:rPr lang="en-US" altLang="zh-CN" dirty="0"/>
              <a:t>Then in the training process, use “eval_data.__</a:t>
            </a:r>
            <a:r>
              <a:rPr lang="en-US" altLang="zh-CN" dirty="0" err="1"/>
              <a:t>getitem</a:t>
            </a:r>
            <a:r>
              <a:rPr lang="en-US" altLang="zh-CN" dirty="0"/>
              <a:t>__(index)” to acquire the specific item.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C369E0-DFA8-24B9-5C8A-F8710583A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887" y="4585996"/>
            <a:ext cx="6596063" cy="172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54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B4BB8-0C39-2B9E-F477-870FD867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Steps: data loader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D807C-1FBE-0D6C-9484-4E676DD7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should use: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wilds.common.data_loaders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Wilds.common.grouper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Wilds.common.utils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These modules prepare the train/</a:t>
            </a:r>
            <a:r>
              <a:rPr lang="en-US" altLang="zh-CN" dirty="0" err="1"/>
              <a:t>val</a:t>
            </a:r>
            <a:r>
              <a:rPr lang="en-US" altLang="zh-CN" dirty="0"/>
              <a:t> data loaders for the model, and changeable parameter such as batch size, whether to sample among groups or </a:t>
            </a:r>
            <a:r>
              <a:rPr lang="en-US" altLang="zh-CN" dirty="0" err="1"/>
              <a:t>iid</a:t>
            </a:r>
            <a:r>
              <a:rPr lang="en-US" altLang="zh-CN" dirty="0"/>
              <a:t> sampling, etc.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614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E1011-C045-BB6A-7593-7D9D6BE2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Steps: model training.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20BDE-CE3A-E711-39BB-27392F18F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 use eval set to tune the hyperparameters and select the models.</a:t>
            </a:r>
          </a:p>
          <a:p>
            <a:r>
              <a:rPr lang="en-US" altLang="zh-CN" dirty="0"/>
              <a:t>Could be in the ./model/ folder and define our model in it. </a:t>
            </a:r>
            <a:r>
              <a:rPr lang="en-US" altLang="zh-CN"/>
              <a:t>And then </a:t>
            </a:r>
            <a:r>
              <a:rPr lang="en-US" altLang="zh-CN" dirty="0"/>
              <a:t>we select the classifier we are using.</a:t>
            </a:r>
          </a:p>
          <a:p>
            <a:endParaRPr lang="en-US" altLang="zh-CN" dirty="0"/>
          </a:p>
          <a:p>
            <a:r>
              <a:rPr lang="en-US" altLang="zh-CN" dirty="0"/>
              <a:t>Examples: RF, CNN, </a:t>
            </a:r>
            <a:r>
              <a:rPr lang="en-US" altLang="zh-CN" dirty="0" err="1"/>
              <a:t>resnet</a:t>
            </a:r>
            <a:r>
              <a:rPr lang="en-US" altLang="zh-CN" dirty="0"/>
              <a:t>, </a:t>
            </a:r>
            <a:r>
              <a:rPr lang="en-US" altLang="zh-CN" dirty="0" err="1"/>
              <a:t>BertSuquentialClassifier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469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490C3-3518-A2B7-B4F2-B2B692BA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Steps: Objective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F0D26-0C87-200D-BAB4-95699C640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example, we can specify the loss function as cross entropy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16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08C58-3F30-A61C-FF24-537E322A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 (standard submission)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66B22-FB70-AC4F-B1C9-0D6A5201B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Must have at least 3 replicates (</a:t>
            </a:r>
            <a:r>
              <a:rPr lang="en-US" altLang="zh-CN" dirty="0" err="1"/>
              <a:t>CivilComments</a:t>
            </a:r>
            <a:r>
              <a:rPr lang="en-US" altLang="zh-CN" dirty="0"/>
              <a:t>: 5)</a:t>
            </a:r>
          </a:p>
          <a:p>
            <a:r>
              <a:rPr lang="en-US" altLang="zh-CN" dirty="0"/>
              <a:t>Must follow the dataset class to split the data</a:t>
            </a:r>
          </a:p>
          <a:p>
            <a:r>
              <a:rPr lang="en-US" altLang="zh-CN" dirty="0"/>
              <a:t>Must use their evaluators</a:t>
            </a:r>
          </a:p>
          <a:p>
            <a:r>
              <a:rPr lang="en-US" altLang="zh-CN" dirty="0" err="1"/>
              <a:t>Testset</a:t>
            </a:r>
            <a:r>
              <a:rPr lang="en-US" altLang="zh-CN" dirty="0"/>
              <a:t> not used in training or model selection</a:t>
            </a:r>
          </a:p>
          <a:p>
            <a:r>
              <a:rPr lang="en-US" altLang="zh-CN" dirty="0"/>
              <a:t>Val set: must use official split; only for hyperparameter tuning</a:t>
            </a:r>
          </a:p>
          <a:p>
            <a:r>
              <a:rPr lang="en-US" altLang="zh-CN" dirty="0" err="1"/>
              <a:t>Train+val</a:t>
            </a:r>
            <a:r>
              <a:rPr lang="en-US" altLang="zh-CN" dirty="0"/>
              <a:t>: only use official data splits</a:t>
            </a:r>
          </a:p>
          <a:p>
            <a:r>
              <a:rPr lang="en-US" altLang="zh-CN" dirty="0"/>
              <a:t>Model should not use batch statistics during evaluation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315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E8886-41E0-8092-3A4C-4D41FF44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Steps: DS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80BC7-1BFA-8B83-AED5-B2CB4FF22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May use </a:t>
            </a:r>
            <a:r>
              <a:rPr lang="en-US" altLang="zh-CN" dirty="0" err="1"/>
              <a:t>wilds.common</a:t>
            </a:r>
            <a:r>
              <a:rPr lang="en-US" altLang="zh-CN" dirty="0"/>
              <a:t> modules to manipulate the data.</a:t>
            </a:r>
          </a:p>
          <a:p>
            <a:r>
              <a:rPr lang="en-US" altLang="zh-CN" dirty="0"/>
              <a:t>For example, may modify the objective function by adding a penalty term; For domain shift issues;</a:t>
            </a:r>
          </a:p>
          <a:p>
            <a:endParaRPr lang="en-US" altLang="zh-CN" dirty="0"/>
          </a:p>
          <a:p>
            <a:r>
              <a:rPr lang="en-US" altLang="zh-CN" dirty="0"/>
              <a:t>Or reweight unbalanced while training for subpopulation shift issues.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390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05001-F087-2C00-C6E9-40E7D402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Steps: Optimizer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E117F8-19A1-6122-EACF-1F2E25CAB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example, SGD, Adam</a:t>
            </a:r>
          </a:p>
          <a:p>
            <a:r>
              <a:rPr lang="en-US" altLang="zh-CN" dirty="0"/>
              <a:t>Specifying hyperparameter for the optimizer such as learning rate, weight decay, number of epochs, </a:t>
            </a:r>
            <a:r>
              <a:rPr lang="en-US" altLang="zh-CN" dirty="0" err="1"/>
              <a:t>etc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539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76DA5-0B18-FF51-D1D9-18AF7AE1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Steps: Evaluator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1D63F-7C03-3E0B-5D5C-B5D6F4C41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standard submission, we must use their evaluation metric.</a:t>
            </a:r>
          </a:p>
          <a:p>
            <a:r>
              <a:rPr lang="en-US" altLang="zh-CN" dirty="0"/>
              <a:t>The “</a:t>
            </a:r>
            <a:r>
              <a:rPr lang="en-US" altLang="zh-CN" dirty="0" err="1"/>
              <a:t>wilds.common.metrics</a:t>
            </a:r>
            <a:r>
              <a:rPr lang="en-US" altLang="zh-CN" dirty="0"/>
              <a:t>” modules defines the standard evaluation step and output the predictions.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100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89C86-D064-3568-ED10-8EA0E7EE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Good Practice: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F31DE-37F5-96DA-7030-9F4803B3B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Multiple steps for tuning</a:t>
            </a:r>
          </a:p>
          <a:p>
            <a:r>
              <a:rPr lang="en-US" altLang="zh-CN" dirty="0"/>
              <a:t>So, we may modularize each step separately and use a config file to specify the parameter setting for our experiment runs.</a:t>
            </a:r>
          </a:p>
          <a:p>
            <a:endParaRPr lang="en-US" altLang="zh-CN" dirty="0"/>
          </a:p>
          <a:p>
            <a:r>
              <a:rPr lang="en-US" altLang="zh-CN" dirty="0"/>
              <a:t>According to the leaderboard, </a:t>
            </a:r>
            <a:r>
              <a:rPr lang="en-US" altLang="zh-CN" dirty="0" err="1"/>
              <a:t>civilcomments</a:t>
            </a:r>
            <a:r>
              <a:rPr lang="en-US" altLang="zh-CN" dirty="0"/>
              <a:t> seems easier to improve the OOD performance, we may test and debug our (data </a:t>
            </a:r>
            <a:r>
              <a:rPr lang="en-US" altLang="zh-CN" dirty="0" err="1"/>
              <a:t>processing+model+DS</a:t>
            </a:r>
            <a:r>
              <a:rPr lang="en-US" altLang="zh-CN" dirty="0"/>
              <a:t>) pipeline on this dataset, then on amazon.</a:t>
            </a:r>
          </a:p>
          <a:p>
            <a:endParaRPr lang="en-US" altLang="zh-CN" dirty="0"/>
          </a:p>
          <a:p>
            <a:r>
              <a:rPr lang="en-US" altLang="zh-CN" dirty="0"/>
              <a:t>The wilds library is not well documented. Hard to master the detail utilization within a short time period.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70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08C58-3F30-A61C-FF24-537E322A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 (non-standard submission)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66B22-FB70-AC4F-B1C9-0D6A5201B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Must have at least 3 replicates (</a:t>
            </a:r>
            <a:r>
              <a:rPr lang="en-US" altLang="zh-CN" dirty="0" err="1"/>
              <a:t>CivilComments</a:t>
            </a:r>
            <a:r>
              <a:rPr lang="en-US" altLang="zh-CN" dirty="0"/>
              <a:t>: 5)</a:t>
            </a:r>
          </a:p>
          <a:p>
            <a:r>
              <a:rPr lang="en-US" altLang="zh-CN" dirty="0"/>
              <a:t>Must follow the dataset class to split the data</a:t>
            </a:r>
          </a:p>
          <a:p>
            <a:endParaRPr lang="en-US" altLang="zh-CN" dirty="0"/>
          </a:p>
          <a:p>
            <a:r>
              <a:rPr lang="en-US" altLang="zh-CN" dirty="0"/>
              <a:t>For example, you can use color augmentation;</a:t>
            </a:r>
          </a:p>
          <a:p>
            <a:r>
              <a:rPr lang="en-US" altLang="zh-CN" dirty="0"/>
              <a:t>Not restricted to the evaluation split</a:t>
            </a:r>
          </a:p>
          <a:p>
            <a:r>
              <a:rPr lang="en-US" altLang="zh-CN" dirty="0"/>
              <a:t>Use unlabeled datasets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97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36116-820B-7463-DDBA-0B6989FA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Making submission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44570-7F9D-67C0-D443-EC9453530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Upload predictions (.csv) to </a:t>
            </a:r>
            <a:r>
              <a:rPr lang="en-US" altLang="zh-CN" dirty="0" err="1"/>
              <a:t>CodaLab</a:t>
            </a:r>
            <a:endParaRPr lang="en-US" altLang="zh-CN" dirty="0"/>
          </a:p>
          <a:p>
            <a:r>
              <a:rPr lang="en-US" altLang="zh-CN" dirty="0"/>
              <a:t>Filling up submission form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99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A1816-FE7D-A164-C599-CDECBFBD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Submission folder structure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D1DA578-8650-47B4-158E-D296F3CAA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881" y="2029708"/>
            <a:ext cx="6376988" cy="242852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97C729-BA66-ADD0-DE9A-1B8539D20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1" y="5323156"/>
            <a:ext cx="7172325" cy="3870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62A34A2-8593-C094-1DF5-FAC85BE8CA2B}"/>
              </a:ext>
            </a:extLst>
          </p:cNvPr>
          <p:cNvSpPr txBox="1"/>
          <p:nvPr/>
        </p:nvSpPr>
        <p:spPr>
          <a:xfrm>
            <a:off x="1247775" y="4867275"/>
            <a:ext cx="779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Naming convention: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1ED6CF-B37D-C224-2135-7D8C5CD2411C}"/>
              </a:ext>
            </a:extLst>
          </p:cNvPr>
          <p:cNvSpPr txBox="1"/>
          <p:nvPr/>
        </p:nvSpPr>
        <p:spPr>
          <a:xfrm>
            <a:off x="1457325" y="1409700"/>
            <a:ext cx="613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Folder structure: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17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E94EC-3B2E-DAD8-A951-585167A2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Format of CSV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DFB41-FE7E-7869-C8B4-D0F83DBFC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Sample order must be the same as the original dataset</a:t>
            </a:r>
          </a:p>
          <a:p>
            <a:r>
              <a:rPr lang="en-US" altLang="zh-CN" dirty="0"/>
              <a:t>Each row contains a </a:t>
            </a:r>
            <a:r>
              <a:rPr lang="en-US" altLang="zh-CN" dirty="0" err="1"/>
              <a:t>y_pred</a:t>
            </a:r>
            <a:r>
              <a:rPr lang="en-US" altLang="zh-CN" dirty="0"/>
              <a:t> entry that represents the predicted class.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67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ECFAD-559F-423A-7377-828F2567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Upload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050EF-0D1B-B008-510F-49C8D4470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</a:t>
            </a:r>
            <a:r>
              <a:rPr lang="en-US" altLang="zh-CN" dirty="0" err="1"/>
              <a:t>codaLab</a:t>
            </a:r>
            <a:r>
              <a:rPr lang="en-US" altLang="zh-CN" dirty="0"/>
              <a:t> command line interface: </a:t>
            </a:r>
            <a:r>
              <a:rPr lang="en-US" altLang="zh-CN" dirty="0">
                <a:hlinkClick r:id="rId2"/>
              </a:rPr>
              <a:t>https://codalab-worksheets.readthedocs.io/en/latest/CLI-Reference/</a:t>
            </a:r>
            <a:endParaRPr lang="en-US" altLang="zh-CN" dirty="0"/>
          </a:p>
          <a:p>
            <a:r>
              <a:rPr lang="en-US" altLang="zh-CN" dirty="0"/>
              <a:t>Make sure the submission bundle looks like: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767E6C-7EC7-9F89-01D9-2D1D2E1CD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48" y="3160265"/>
            <a:ext cx="7434263" cy="36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6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AB182-6AD4-FB35-6C73-A532D43A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Steps: get data and transform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CDDAB-A75D-25C0-DFD6-03D728F0C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Wilds.get_dataset</a:t>
            </a:r>
            <a:r>
              <a:rPr lang="en-US" altLang="zh-CN" dirty="0"/>
              <a:t>(**</a:t>
            </a:r>
            <a:r>
              <a:rPr lang="en-US" altLang="zh-CN" dirty="0" err="1"/>
              <a:t>kwargs</a:t>
            </a:r>
            <a:r>
              <a:rPr lang="en-US" altLang="zh-CN" dirty="0"/>
              <a:t>): specifying dataset, directory, etc.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Transform the data (Bert for example)</a:t>
            </a:r>
          </a:p>
          <a:p>
            <a:r>
              <a:rPr lang="en-US" altLang="zh-CN" dirty="0"/>
              <a:t>Transformation is handled inside the </a:t>
            </a:r>
            <a:r>
              <a:rPr lang="en-US" altLang="zh-CN" dirty="0" err="1"/>
              <a:t>WildSubset</a:t>
            </a:r>
            <a:r>
              <a:rPr lang="en-US" altLang="zh-CN" dirty="0"/>
              <a:t> class: since training and test may require different transformations.</a:t>
            </a:r>
          </a:p>
          <a:p>
            <a:r>
              <a:rPr lang="en-US" altLang="zh-CN" dirty="0"/>
              <a:t>For example, we can specify the transformation using the package:</a:t>
            </a:r>
          </a:p>
          <a:p>
            <a:pPr marL="0" indent="0">
              <a:buNone/>
            </a:pPr>
            <a:r>
              <a:rPr lang="en-US" altLang="zh-CN" b="0" i="0" dirty="0" err="1">
                <a:solidFill>
                  <a:srgbClr val="24292F"/>
                </a:solidFill>
                <a:effectLst/>
                <a:latin typeface="ui-monospace"/>
              </a:rPr>
              <a:t>transformers.</a:t>
            </a:r>
            <a:r>
              <a:rPr lang="en-US" altLang="zh-CN" b="0" i="0" dirty="0" err="1">
                <a:effectLst/>
                <a:latin typeface="ui-monospace"/>
              </a:rPr>
              <a:t>BertTokenizerFast</a:t>
            </a:r>
            <a:r>
              <a:rPr lang="en-US" altLang="zh-CN" b="0" i="0" dirty="0">
                <a:effectLst/>
                <a:latin typeface="ui-monospace"/>
              </a:rPr>
              <a:t>, </a:t>
            </a:r>
            <a:r>
              <a:rPr lang="en-US" altLang="zh-CN" i="0" dirty="0">
                <a:effectLst/>
                <a:latin typeface="ui-monospace"/>
              </a:rPr>
              <a:t>a</a:t>
            </a:r>
            <a:r>
              <a:rPr lang="en-US" altLang="zh-CN" dirty="0">
                <a:latin typeface="ui-monospace"/>
              </a:rPr>
              <a:t>nd pass it to the </a:t>
            </a:r>
            <a:r>
              <a:rPr lang="en-US" altLang="zh-CN" dirty="0" err="1">
                <a:latin typeface="ui-monospace"/>
              </a:rPr>
              <a:t>WildSubset</a:t>
            </a:r>
            <a:r>
              <a:rPr lang="en-US" altLang="zh-CN" dirty="0">
                <a:latin typeface="ui-monospace"/>
              </a:rPr>
              <a:t> constructor.</a:t>
            </a:r>
            <a:endParaRPr lang="en-US" altLang="zh-CN" i="0" dirty="0">
              <a:effectLst/>
              <a:latin typeface="ui-monospace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44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14143-CA3A-3B09-D7AC-C15716C1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Steps: Bert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65153-8F3D-C885-F9AE-64D09327D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Bert is a revolutionary NLP model created in 2018.</a:t>
            </a:r>
          </a:p>
          <a:p>
            <a:r>
              <a:rPr lang="en-US" altLang="zh-CN" dirty="0"/>
              <a:t>They key point is it uses pre-trained model and fine-tuning for the specific task.</a:t>
            </a:r>
          </a:p>
          <a:p>
            <a:r>
              <a:rPr lang="en-CA" altLang="zh-CN" dirty="0"/>
              <a:t>It uses multilayer bidirectional transformer encoders for language representations.</a:t>
            </a:r>
          </a:p>
          <a:p>
            <a:r>
              <a:rPr lang="en-US" altLang="zh-CN" dirty="0"/>
              <a:t>Text inputs need to be transformed to numeric token ids and arranged in several Tensors before being input to BERT.</a:t>
            </a:r>
          </a:p>
          <a:p>
            <a:r>
              <a:rPr lang="en-US" altLang="zh-CN" dirty="0"/>
              <a:t>It transforms the input text into tensors ready for the Bert model.</a:t>
            </a:r>
            <a:endParaRPr lang="en-CA" altLang="zh-CN" dirty="0"/>
          </a:p>
          <a:p>
            <a:r>
              <a:rPr lang="en-CA" altLang="zh-CN" dirty="0"/>
              <a:t>12 layers for the full version; 6 layers for the base case.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93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1130</Words>
  <Application>Microsoft Office PowerPoint</Application>
  <PresentationFormat>宽屏</PresentationFormat>
  <Paragraphs>111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ui-monospace</vt:lpstr>
      <vt:lpstr>等线</vt:lpstr>
      <vt:lpstr>等线 Light</vt:lpstr>
      <vt:lpstr>Arial</vt:lpstr>
      <vt:lpstr>Consolas</vt:lpstr>
      <vt:lpstr>Office 主题​​</vt:lpstr>
      <vt:lpstr>Submission guidelines and benchmark test</vt:lpstr>
      <vt:lpstr>Requirement (standard submission)</vt:lpstr>
      <vt:lpstr>Requirement (non-standard submission)</vt:lpstr>
      <vt:lpstr>Making submission</vt:lpstr>
      <vt:lpstr>Submission folder structure</vt:lpstr>
      <vt:lpstr>Format of CSV</vt:lpstr>
      <vt:lpstr>Upload </vt:lpstr>
      <vt:lpstr>Steps: get data and transform data</vt:lpstr>
      <vt:lpstr>Steps: Bert</vt:lpstr>
      <vt:lpstr>Fine-tuning VS feature extraction</vt:lpstr>
      <vt:lpstr>Word embedding encoding extraction from Bert</vt:lpstr>
      <vt:lpstr>Toy dataset test:</vt:lpstr>
      <vt:lpstr>The model setup for civilcomments</vt:lpstr>
      <vt:lpstr>Steps: get transformed data</vt:lpstr>
      <vt:lpstr>Steps: Dataset splits</vt:lpstr>
      <vt:lpstr>How to use split data:</vt:lpstr>
      <vt:lpstr>Steps: data loader</vt:lpstr>
      <vt:lpstr>Steps: model training.</vt:lpstr>
      <vt:lpstr>Steps: Objective</vt:lpstr>
      <vt:lpstr>Steps: DS algorithm</vt:lpstr>
      <vt:lpstr>Steps: Optimizer</vt:lpstr>
      <vt:lpstr>Steps: Evaluator</vt:lpstr>
      <vt:lpstr>Good Practice: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Submission guidelines</dc:title>
  <dc:creator> </dc:creator>
  <cp:lastModifiedBy> </cp:lastModifiedBy>
  <cp:revision>1</cp:revision>
  <dcterms:created xsi:type="dcterms:W3CDTF">2022-05-20T05:19:04Z</dcterms:created>
  <dcterms:modified xsi:type="dcterms:W3CDTF">2022-05-24T18:14:58Z</dcterms:modified>
</cp:coreProperties>
</file>