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967"/>
    <a:srgbClr val="F5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1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40B2C-6A1F-A92C-DD75-CD8C9ACA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636F71-6018-C04B-B46F-67F49E6C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F1997-D734-D1C3-1347-1819CBB0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3AF77-E717-5C11-EF96-B35617F5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9F392-A76F-AF0E-1BCF-A55DFF7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3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16635-88CD-9FE3-4EA8-A4C39782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018D32-8BBE-A30B-42DB-C4D38DF4D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46A4-0247-E5E7-273B-BC13F3EF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D51FC-6CE1-A7AF-A427-E5C3A69D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2017-D84C-9DB8-8541-58B51728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8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893670-9A93-B923-F87D-94D37168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CC2FC2-800B-1EE9-F940-770DC221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0983A-B500-7FD7-9242-0B0837F7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5102A-20F3-AC20-2C97-5FA00CD6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F7F75-8347-9C4F-4447-4DFD8B34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6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E5FEC-98AD-2A2B-65CD-50276441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DB8EE-522E-DC97-B24C-D0F6453F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763F6-6AAF-4B2E-5122-D35C1B9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22836-EBCB-7DC8-910B-A687D54E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83AEA-C316-CE71-1D9D-04B9522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24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682C0-9649-6F55-51B5-A4ACE835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36BC3-BC83-EC84-51E1-638A4C45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4B421-74A3-8498-E972-127D1E18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2221-3377-3D5F-8429-A5F7EAC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33B19-AD42-0514-1EB1-12D2718E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6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8C11C-F212-DAEC-9BA3-19DAD426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AB3B4-C0F9-ECC6-A263-D963055FC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F74E11-D0C6-5794-4FF6-8400B4FB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F857A-3DDE-731F-C0F6-17EE9C2F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2333A2-AA65-9583-B0C9-1C8CA29B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DC0B1-3973-571A-DBCA-EA4EE7AA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6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C3FA5-FE5D-B995-C403-B4D5D809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F194C-35B4-64DD-DD5F-502F8E34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3E7459-D2AF-C14E-4E42-326624D2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072C68-8209-9404-03BC-25DAEA3F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CD7A9C-9C13-ABC8-EE97-0FF01421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CC2A02-1DB1-4D1C-D23E-44EC4FD1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54DEBC-46F2-4ACF-D29C-BEC1917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A0689-A0C0-FCF7-B1AA-A96C968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4401B-92B9-6452-68DE-32C3C571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97B13F-E241-9710-2582-4F2FE143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0CA8F7-F1A6-BD0B-1540-8737E93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70DF34-6400-89D3-E979-CFA757B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8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0ECF06-8F7B-3C0F-88B2-12682383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8E97BB-2DB2-BAF6-9DBB-8808C2FA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38ECDE-BE89-56BB-4710-3C1CF8A4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FFAD5-BC86-D1F5-8CCE-CD053F8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2D647-BD0C-D348-CF79-1895FFDC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30724-9A68-0159-4AFF-713158606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88A7B-4EEE-4C99-14DA-7BFE4CDB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00C21-F3ED-51FD-46BF-087DF5F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9102C5-C09C-2844-4962-026C36CA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1221E-2211-955C-6DE9-8860CC20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9E9DD7-3C9A-9B73-9689-2C5A2F90E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E80DA-F3F1-93E4-48FE-206187EC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EEAFE9-9D5B-2038-F537-72EB13C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8BC20-E93E-0540-DD77-91A3EC8D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D43C9-B3D2-D067-CCF2-5D334676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1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A4BAA7-9E20-34E3-5E21-8D4419A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2EDBA-B469-6834-74FC-A5EBEA0E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16DFE-910E-C16D-9A6C-1FA9AEF1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0E45-9C27-4CFC-8BBF-F0D6E8F24DDA}" type="datetimeFigureOut">
              <a:rPr lang="de-DE" smtClean="0"/>
              <a:t>23.10.2022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4F5D5-122F-DD27-BB52-0B2F59C9B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19CB0-2A31-17A2-751D-1A14B25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4009-D0F9-4C02-913E-44BF12F4C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8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0B03131-A2E6-9070-B44D-7ECD9C86E1CE}"/>
              </a:ext>
            </a:extLst>
          </p:cNvPr>
          <p:cNvGrpSpPr/>
          <p:nvPr/>
        </p:nvGrpSpPr>
        <p:grpSpPr>
          <a:xfrm>
            <a:off x="3111322" y="2967335"/>
            <a:ext cx="5969356" cy="923330"/>
            <a:chOff x="3084491" y="2691918"/>
            <a:chExt cx="5969356" cy="923330"/>
          </a:xfrm>
        </p:grpSpPr>
        <p:sp>
          <p:nvSpPr>
            <p:cNvPr id="4" name="Träne 3">
              <a:extLst>
                <a:ext uri="{FF2B5EF4-FFF2-40B4-BE49-F238E27FC236}">
                  <a16:creationId xmlns:a16="http://schemas.microsoft.com/office/drawing/2014/main" id="{54292306-156D-2CD5-DC86-71F9977D014C}"/>
                </a:ext>
              </a:extLst>
            </p:cNvPr>
            <p:cNvSpPr/>
            <p:nvPr/>
          </p:nvSpPr>
          <p:spPr>
            <a:xfrm>
              <a:off x="3084491" y="2777717"/>
              <a:ext cx="821025" cy="821025"/>
            </a:xfrm>
            <a:prstGeom prst="teardrop">
              <a:avLst/>
            </a:prstGeom>
            <a:solidFill>
              <a:srgbClr val="AE0967"/>
            </a:solidFill>
            <a:ln>
              <a:solidFill>
                <a:srgbClr val="AE09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Abfall mit einfarbiger Füllung">
              <a:extLst>
                <a:ext uri="{FF2B5EF4-FFF2-40B4-BE49-F238E27FC236}">
                  <a16:creationId xmlns:a16="http://schemas.microsoft.com/office/drawing/2014/main" id="{0CA2BB51-1082-3FB6-2A22-88128EB74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987" y="2808128"/>
              <a:ext cx="690910" cy="69091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3F5BD66-968A-EC54-73BE-0BEFCF48CCBA}"/>
                </a:ext>
              </a:extLst>
            </p:cNvPr>
            <p:cNvSpPr txBox="1"/>
            <p:nvPr/>
          </p:nvSpPr>
          <p:spPr>
            <a:xfrm>
              <a:off x="3993176" y="2691918"/>
              <a:ext cx="50606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>
                  <a:solidFill>
                    <a:srgbClr val="F53EA7"/>
                  </a:solidFill>
                </a:rPr>
                <a:t>DESTROY</a:t>
              </a:r>
              <a:r>
                <a:rPr lang="de-DE" sz="5400" dirty="0">
                  <a:solidFill>
                    <a:srgbClr val="AE0967"/>
                  </a:solidFill>
                </a:rPr>
                <a:t>CLAIMS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16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Tebernum</dc:creator>
  <cp:lastModifiedBy>Daniel Tebernum</cp:lastModifiedBy>
  <cp:revision>2</cp:revision>
  <dcterms:created xsi:type="dcterms:W3CDTF">2022-10-15T12:21:58Z</dcterms:created>
  <dcterms:modified xsi:type="dcterms:W3CDTF">2022-10-23T14:58:09Z</dcterms:modified>
</cp:coreProperties>
</file>