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6964-7B38-4EBC-BEF5-C4D3D88E5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0B74F-72DB-434B-BDD6-C46552980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C5677-403A-4A92-ABB0-27FC153A9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226-899B-4DEF-9B83-358978E2C809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3A245-5921-48BB-ADB1-756F3CCE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64178-4C71-4FB8-8ADE-7C144FC2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67DA-B197-4EA6-A475-A83F989D4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525EA-6470-4789-B0C8-8B6CEAD4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BD5C4-A1B1-448E-B2B5-9C91A6A15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8398D-D1AF-4EC6-9C9C-78D9016D1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226-899B-4DEF-9B83-358978E2C809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A6DC1-49B0-484A-8AE9-41C71CC88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4A070-C2D8-46E3-8D8F-519804B4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67DA-B197-4EA6-A475-A83F989D4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1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0D30A2-3199-4C24-982C-5A8CA51C74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5257A-8958-4C50-BFB2-4B6577BF1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370AC-5E01-41C1-BF67-BA26EC00A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226-899B-4DEF-9B83-358978E2C809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98E88-E2D2-4894-A3A9-420541CC2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6116D-7053-4E9D-B5B3-C9A7EFFF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67DA-B197-4EA6-A475-A83F989D4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1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17C0F-8DA3-46F1-B8D5-908D7C410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DDC16-20B8-476C-B68E-1EF137FC0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D940A-0963-44A0-A2F9-69457F162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226-899B-4DEF-9B83-358978E2C809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C9305-475B-4236-B10F-C87A4FA0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2DB1B-9EC4-41A3-A45A-07FCF696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67DA-B197-4EA6-A475-A83F989D4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7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66FEC-B213-493C-BF6C-D33C35CB8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C72DD-6E78-4EBF-894B-1A609EA56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E6358-633A-4E99-ADBA-A41637FC7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226-899B-4DEF-9B83-358978E2C809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EE344-F457-4C3A-B921-77DA9D13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E12ED-2BBC-4CAB-A814-EB2352F0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67DA-B197-4EA6-A475-A83F989D4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9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FCB4-4CD0-409C-A615-C0704ED0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914BA-A7E9-446D-B7EC-2AD7C6EB4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9257B-0B47-46D8-A5C9-4F0FD5A2A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3E7B0-4499-48BC-947B-BC51842C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226-899B-4DEF-9B83-358978E2C809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33118-409B-4F4B-9137-DF34E9D9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298B0-B687-459B-B058-2C16E046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67DA-B197-4EA6-A475-A83F989D4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9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D78F-D5BD-414F-BBD3-F89E54600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127ED-08E3-4D29-9DDB-5C152AA4C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0D320-C9B1-4975-A81E-BC590747C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3EA18E-C8A8-40ED-99CB-F5155C184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BFB599-32AA-42DA-8DBC-C6A628C56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4C0146-E3AB-4EF4-9851-894504115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226-899B-4DEF-9B83-358978E2C809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2F9DE-34E9-4FB3-8ABA-29061BBA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3091B8-BB80-474F-95B0-626D6B51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67DA-B197-4EA6-A475-A83F989D4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0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8E46-F296-4BBF-B1E8-5BA4D16F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E92DDA-C186-42A3-AD02-41E904E1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226-899B-4DEF-9B83-358978E2C809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CB18E-87F8-4C71-A567-338575B7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996E9-3465-4DFE-8762-6320F1E2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67DA-B197-4EA6-A475-A83F989D4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7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D1245-5B1F-464D-B1A0-F28DABC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226-899B-4DEF-9B83-358978E2C809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CBFFB-67BF-4925-A706-CE86E847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1C40D-A2B2-4021-A7A4-81D0BADE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67DA-B197-4EA6-A475-A83F989D4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1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A0CC-CF03-4FAE-8B33-D50774B53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FEB31-645E-4CCF-AC8C-407D7B645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5B360-0998-4A18-861D-DA56EA278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4C9CA-7611-496F-8EB7-20D3DB8AD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226-899B-4DEF-9B83-358978E2C809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C5A75-606F-44EA-A892-96F08EF09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B810F-2E9E-4D9D-BD2B-625E41B84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67DA-B197-4EA6-A475-A83F989D4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1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91AF-6AAF-4579-A6C3-34319256C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DC52C5-908B-4EC2-9428-FA29F9592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42C91-5058-435C-A64E-E9F10A60E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6BFDF-BD5A-41F0-970F-8A86B2511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226-899B-4DEF-9B83-358978E2C809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F3EC5-F9BE-48C4-A0A3-143BD9A5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0E844-4486-4626-8CD5-52A2DEEC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67DA-B197-4EA6-A475-A83F989D4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7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A89411-72E4-436D-9861-3CCB4DEF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A064F-38F3-497F-B275-D661848F4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9CC04-6505-46E9-A0B1-3C13478F0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7226-899B-4DEF-9B83-358978E2C809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58746-6585-4607-9C8E-FB4A39893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B146A-EF63-4D34-BE76-6053C0F35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667DA-B197-4EA6-A475-A83F989D4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4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i.google/tools/dataset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3A7EE-9BE2-4914-B1A1-F32AF382B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Data Science Village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93C8F-C2DA-4A2A-99FA-712FCF7F8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15698"/>
            <a:ext cx="9144000" cy="42000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D9C35"/>
                </a:solidFill>
              </a:rPr>
              <a:t>Hands-on Workshop – EDA Part I</a:t>
            </a:r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D41DD128-4FFB-45C6-8B16-EF725DBC5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639510"/>
            <a:ext cx="11496821" cy="333407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66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507B960-283F-494B-9CD8-552358AA3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30284"/>
            <a:ext cx="9144000" cy="4027516"/>
          </a:xfrm>
        </p:spPr>
        <p:txBody>
          <a:bodyPr/>
          <a:lstStyle/>
          <a:p>
            <a:r>
              <a:rPr lang="en-US" b="1" dirty="0"/>
              <a:t>Thabor Walbeek</a:t>
            </a:r>
          </a:p>
          <a:p>
            <a:endParaRPr lang="en-US" dirty="0"/>
          </a:p>
          <a:p>
            <a:r>
              <a:rPr lang="en-US" dirty="0"/>
              <a:t>@Thabor09</a:t>
            </a:r>
          </a:p>
          <a:p>
            <a:endParaRPr lang="en-US" dirty="0"/>
          </a:p>
          <a:p>
            <a:r>
              <a:rPr lang="en-US" dirty="0" err="1"/>
              <a:t>Thaborwalbeek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https://github.com/DaThabor/DataScienceVillage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52AED5-D06F-4FEE-B236-B20BED7F3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419" y="2958022"/>
            <a:ext cx="561368" cy="572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494272-3362-4C1E-9751-6CFE522E3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160" y="2068773"/>
            <a:ext cx="593627" cy="57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29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E17D6-0B8C-4827-B505-EF45B7879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Data Sourcing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56366-4098-4EDA-A247-AF44AD2F7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Where to get data?</a:t>
            </a:r>
          </a:p>
          <a:p>
            <a:pPr lvl="1"/>
            <a:r>
              <a:rPr lang="en-US" dirty="0"/>
              <a:t>First glance at data</a:t>
            </a:r>
          </a:p>
          <a:p>
            <a:pPr lvl="1"/>
            <a:r>
              <a:rPr lang="en-US" dirty="0"/>
              <a:t>Structure, variables and observations</a:t>
            </a:r>
          </a:p>
          <a:p>
            <a:pPr lvl="1"/>
            <a:r>
              <a:rPr lang="en-US" dirty="0"/>
              <a:t>Data Dictionary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5818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E17D6-0B8C-4827-B505-EF45B7879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Where to get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56366-4098-4EDA-A247-AF44AD2F7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lvl="1"/>
            <a:r>
              <a:rPr lang="en-US" sz="2800" dirty="0">
                <a:solidFill>
                  <a:srgbClr val="FFFFFF"/>
                </a:solidFill>
              </a:rPr>
              <a:t>Private Data (e.g. Company Data)</a:t>
            </a:r>
          </a:p>
          <a:p>
            <a:pPr marL="457200" lvl="1" indent="0">
              <a:buNone/>
            </a:pPr>
            <a:endParaRPr lang="en-US" sz="2800" dirty="0">
              <a:solidFill>
                <a:srgbClr val="FFFFFF"/>
              </a:solidFill>
            </a:endParaRP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Gathered Data (e.g. IoT devices)</a:t>
            </a:r>
          </a:p>
          <a:p>
            <a:pPr lvl="1"/>
            <a:endParaRPr lang="en-US" sz="2800" dirty="0">
              <a:solidFill>
                <a:srgbClr val="FFFFFF"/>
              </a:solidFill>
            </a:endParaRP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Public Data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Data.gov.in (Indian public government data)</a:t>
            </a:r>
          </a:p>
          <a:p>
            <a:pPr lvl="2"/>
            <a:r>
              <a:rPr lang="en-US" dirty="0">
                <a:solidFill>
                  <a:srgbClr val="FFFFFF"/>
                </a:solidFill>
                <a:hlinkClick r:id="rId2"/>
              </a:rPr>
              <a:t>https://ai.google/tools/datasets/</a:t>
            </a:r>
            <a:endParaRPr lang="en-US" dirty="0">
              <a:solidFill>
                <a:srgbClr val="FFFFFF"/>
              </a:solidFill>
            </a:endParaRPr>
          </a:p>
          <a:p>
            <a:pPr lvl="2"/>
            <a:r>
              <a:rPr lang="en-US" dirty="0">
                <a:solidFill>
                  <a:srgbClr val="FFFFFF"/>
                </a:solidFill>
              </a:rPr>
              <a:t>Kaggle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And many more</a:t>
            </a:r>
          </a:p>
          <a:p>
            <a:pPr lvl="2"/>
            <a:endParaRPr lang="en-US" sz="1600" dirty="0">
              <a:solidFill>
                <a:srgbClr val="FFFFFF"/>
              </a:solidFill>
            </a:endParaRPr>
          </a:p>
          <a:p>
            <a:pPr lvl="1"/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13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E17D6-0B8C-4827-B505-EF45B7879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712824" cy="1325563"/>
          </a:xfrm>
        </p:spPr>
        <p:txBody>
          <a:bodyPr>
            <a:normAutofit/>
          </a:bodyPr>
          <a:lstStyle/>
          <a:p>
            <a:r>
              <a:rPr lang="en-US"/>
              <a:t>First glance 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56366-4098-4EDA-A247-AF44AD2F7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pPr lvl="1"/>
            <a:r>
              <a:rPr lang="en-US" sz="1800"/>
              <a:t>Open the data set to get an idea of what data you’re looking at</a:t>
            </a:r>
          </a:p>
          <a:p>
            <a:endParaRPr lang="en-US" sz="18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99A8FB7-A79B-4BC9-9D56-B79587F6A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4761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23893E2-3349-46D7-A7AA-B9E447957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54C4AB4-8A4E-4127-9620-AE7B1457F3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2" r="5433" b="-3"/>
          <a:stretch/>
        </p:blipFill>
        <p:spPr>
          <a:xfrm>
            <a:off x="5969353" y="2815228"/>
            <a:ext cx="2788920" cy="2788920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11" name="Picture 1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3EC2E0B7-017F-4BD1-AFEC-C64182EFA3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5" r="19035" b="1"/>
          <a:stretch/>
        </p:blipFill>
        <p:spPr>
          <a:xfrm>
            <a:off x="8160603" y="2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B7592FE-10D1-4664-B623-353F47C8D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E0ACE15-3A54-409B-852C-2B6CADF786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7" r="5533" b="-4"/>
          <a:stretch/>
        </p:blipFill>
        <p:spPr>
          <a:xfrm>
            <a:off x="9053088" y="4197217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25507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E17D6-0B8C-4827-B505-EF45B7879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/>
              <a:t>Structure, variables and observations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56366-4098-4EDA-A247-AF44AD2F7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Structure – what kind of data are you looking at, what data types, what source, etc.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Variables (or features) – How many ‘columns’ does your data set have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Observations – How many ‘rows’ does your data set have</a:t>
            </a:r>
          </a:p>
          <a:p>
            <a:endParaRPr lang="en-US" sz="2000" dirty="0"/>
          </a:p>
        </p:txBody>
      </p:sp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1ED6966-E76A-4957-A480-60C818E3C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4" y="2333396"/>
            <a:ext cx="4935970" cy="370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27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E17D6-0B8C-4827-B505-EF45B7879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Data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56366-4098-4EDA-A247-AF44AD2F7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A data dictionary, or metadata repository, is a "centralized repository of information about data such as meaning, relationships to other data, origin, usage, and format"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EC6511B-C2A9-4F87-9490-03A68BCE6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590538"/>
            <a:ext cx="6250769" cy="351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2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E17D6-0B8C-4827-B505-EF45B7879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Workshop details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56366-4098-4EDA-A247-AF44AD2F7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pPr lvl="1"/>
            <a:r>
              <a:rPr lang="en-US" sz="1800" dirty="0"/>
              <a:t>Fixing Rows and Columns</a:t>
            </a:r>
          </a:p>
          <a:p>
            <a:pPr lvl="1"/>
            <a:r>
              <a:rPr lang="en-US" sz="1800" dirty="0"/>
              <a:t>Missing Values</a:t>
            </a:r>
          </a:p>
          <a:p>
            <a:pPr lvl="1"/>
            <a:r>
              <a:rPr lang="en-US" sz="1800" dirty="0"/>
              <a:t>Incorrect Values</a:t>
            </a:r>
          </a:p>
          <a:p>
            <a:pPr lvl="1"/>
            <a:r>
              <a:rPr lang="en-US" sz="1800" dirty="0"/>
              <a:t>Standardizing</a:t>
            </a:r>
          </a:p>
          <a:p>
            <a:pPr lvl="1"/>
            <a:r>
              <a:rPr lang="en-US" sz="1800" dirty="0"/>
              <a:t>Deriving columns</a:t>
            </a:r>
          </a:p>
          <a:p>
            <a:pPr lvl="1"/>
            <a:r>
              <a:rPr lang="en-US" sz="1800" dirty="0"/>
              <a:t>Filtering Data</a:t>
            </a:r>
          </a:p>
          <a:p>
            <a:pPr lvl="1"/>
            <a:r>
              <a:rPr lang="en-US" sz="1800" dirty="0"/>
              <a:t>Mean, Median and Mode</a:t>
            </a:r>
          </a:p>
          <a:p>
            <a:pPr lvl="1"/>
            <a:r>
              <a:rPr lang="en-US" sz="1800" dirty="0"/>
              <a:t>Correlation</a:t>
            </a:r>
          </a:p>
          <a:p>
            <a:pPr lvl="1"/>
            <a:r>
              <a:rPr lang="en-US" sz="1800" dirty="0"/>
              <a:t>Visualization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A4F10-14D7-4ED7-986B-35BD9C37C1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1" r="30068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68711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E17D6-0B8C-4827-B505-EF45B7879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56366-4098-4EDA-A247-AF44AD2F7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In statistics, exploratory data analysis is an approach to analyzing data sets to summarize their main characteristics, often with visual methods. A statistical model can be used or not, but primarily EDA is for seeing what the data can tell us beyond the formal modeling or hypothesis testing task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A4F10-14D7-4ED7-986B-35BD9C37C1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1" r="30068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43576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276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 Science Village</vt:lpstr>
      <vt:lpstr>PowerPoint Presentation</vt:lpstr>
      <vt:lpstr>Data Sourcing</vt:lpstr>
      <vt:lpstr>Where to get data?</vt:lpstr>
      <vt:lpstr>First glance on data</vt:lpstr>
      <vt:lpstr>Structure, variables and observations </vt:lpstr>
      <vt:lpstr>Data Dictionary</vt:lpstr>
      <vt:lpstr>Workshop details</vt:lpstr>
      <vt:lpstr>Exploratory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Village</dc:title>
  <dc:creator>Thabor Walbeek</dc:creator>
  <cp:lastModifiedBy>Thabor Walbeek</cp:lastModifiedBy>
  <cp:revision>4</cp:revision>
  <dcterms:created xsi:type="dcterms:W3CDTF">2019-02-16T00:07:53Z</dcterms:created>
  <dcterms:modified xsi:type="dcterms:W3CDTF">2019-02-16T02:16:29Z</dcterms:modified>
</cp:coreProperties>
</file>