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8" r:id="rId4"/>
    <p:sldId id="257" r:id="rId5"/>
    <p:sldId id="259" r:id="rId6"/>
    <p:sldId id="263" r:id="rId7"/>
    <p:sldId id="261" r:id="rId8"/>
    <p:sldId id="262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A117FC-FFBF-46EF-8894-CB03D9F11F93}" v="2" dt="2020-02-29T01:18:20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bor Walbeek" userId="ca8ecc12-2b84-4aa1-b408-cfd6fb25e188" providerId="ADAL" clId="{F3A117FC-FFBF-46EF-8894-CB03D9F11F93}"/>
    <pc:docChg chg="custSel addSld delSld modSld">
      <pc:chgData name="Thabor Walbeek" userId="ca8ecc12-2b84-4aa1-b408-cfd6fb25e188" providerId="ADAL" clId="{F3A117FC-FFBF-46EF-8894-CB03D9F11F93}" dt="2020-02-29T06:44:00.042" v="237" actId="47"/>
      <pc:docMkLst>
        <pc:docMk/>
      </pc:docMkLst>
      <pc:sldChg chg="modSp mod">
        <pc:chgData name="Thabor Walbeek" userId="ca8ecc12-2b84-4aa1-b408-cfd6fb25e188" providerId="ADAL" clId="{F3A117FC-FFBF-46EF-8894-CB03D9F11F93}" dt="2020-02-29T01:21:00.246" v="213" actId="20577"/>
        <pc:sldMkLst>
          <pc:docMk/>
          <pc:sldMk cId="3588257816" sldId="256"/>
        </pc:sldMkLst>
        <pc:spChg chg="mod">
          <ac:chgData name="Thabor Walbeek" userId="ca8ecc12-2b84-4aa1-b408-cfd6fb25e188" providerId="ADAL" clId="{F3A117FC-FFBF-46EF-8894-CB03D9F11F93}" dt="2020-02-29T01:21:00.246" v="213" actId="20577"/>
          <ac:spMkLst>
            <pc:docMk/>
            <pc:sldMk cId="3588257816" sldId="256"/>
            <ac:spMk id="3" creationId="{05892E57-CDFE-4C5E-8A90-19368505EA63}"/>
          </ac:spMkLst>
        </pc:spChg>
      </pc:sldChg>
      <pc:sldChg chg="modSp mod">
        <pc:chgData name="Thabor Walbeek" userId="ca8ecc12-2b84-4aa1-b408-cfd6fb25e188" providerId="ADAL" clId="{F3A117FC-FFBF-46EF-8894-CB03D9F11F93}" dt="2020-02-29T01:16:23.341" v="77" actId="20577"/>
        <pc:sldMkLst>
          <pc:docMk/>
          <pc:sldMk cId="1193696001" sldId="257"/>
        </pc:sldMkLst>
        <pc:graphicFrameChg chg="modGraphic">
          <ac:chgData name="Thabor Walbeek" userId="ca8ecc12-2b84-4aa1-b408-cfd6fb25e188" providerId="ADAL" clId="{F3A117FC-FFBF-46EF-8894-CB03D9F11F93}" dt="2020-02-29T01:16:23.341" v="77" actId="20577"/>
          <ac:graphicFrameMkLst>
            <pc:docMk/>
            <pc:sldMk cId="1193696001" sldId="257"/>
            <ac:graphicFrameMk id="3" creationId="{70BF8701-6124-4D84-92D0-84F3D3FFA732}"/>
          </ac:graphicFrameMkLst>
        </pc:graphicFrameChg>
      </pc:sldChg>
      <pc:sldChg chg="modSp mod">
        <pc:chgData name="Thabor Walbeek" userId="ca8ecc12-2b84-4aa1-b408-cfd6fb25e188" providerId="ADAL" clId="{F3A117FC-FFBF-46EF-8894-CB03D9F11F93}" dt="2020-02-29T01:17:12.646" v="82" actId="20577"/>
        <pc:sldMkLst>
          <pc:docMk/>
          <pc:sldMk cId="2891575246" sldId="261"/>
        </pc:sldMkLst>
        <pc:spChg chg="mod">
          <ac:chgData name="Thabor Walbeek" userId="ca8ecc12-2b84-4aa1-b408-cfd6fb25e188" providerId="ADAL" clId="{F3A117FC-FFBF-46EF-8894-CB03D9F11F93}" dt="2020-02-29T01:17:12.646" v="82" actId="20577"/>
          <ac:spMkLst>
            <pc:docMk/>
            <pc:sldMk cId="2891575246" sldId="261"/>
            <ac:spMk id="3" creationId="{9DCF5E3E-8990-4859-B159-1AED67364BA7}"/>
          </ac:spMkLst>
        </pc:spChg>
      </pc:sldChg>
      <pc:sldChg chg="del">
        <pc:chgData name="Thabor Walbeek" userId="ca8ecc12-2b84-4aa1-b408-cfd6fb25e188" providerId="ADAL" clId="{F3A117FC-FFBF-46EF-8894-CB03D9F11F93}" dt="2020-02-29T06:43:57.988" v="232" actId="47"/>
        <pc:sldMkLst>
          <pc:docMk/>
          <pc:sldMk cId="1853053758" sldId="264"/>
        </pc:sldMkLst>
      </pc:sldChg>
      <pc:sldChg chg="del">
        <pc:chgData name="Thabor Walbeek" userId="ca8ecc12-2b84-4aa1-b408-cfd6fb25e188" providerId="ADAL" clId="{F3A117FC-FFBF-46EF-8894-CB03D9F11F93}" dt="2020-02-29T06:43:59.055" v="233" actId="47"/>
        <pc:sldMkLst>
          <pc:docMk/>
          <pc:sldMk cId="1136599120" sldId="265"/>
        </pc:sldMkLst>
      </pc:sldChg>
      <pc:sldChg chg="del">
        <pc:chgData name="Thabor Walbeek" userId="ca8ecc12-2b84-4aa1-b408-cfd6fb25e188" providerId="ADAL" clId="{F3A117FC-FFBF-46EF-8894-CB03D9F11F93}" dt="2020-02-29T06:43:59.416" v="234" actId="47"/>
        <pc:sldMkLst>
          <pc:docMk/>
          <pc:sldMk cId="2198621905" sldId="266"/>
        </pc:sldMkLst>
      </pc:sldChg>
      <pc:sldChg chg="del">
        <pc:chgData name="Thabor Walbeek" userId="ca8ecc12-2b84-4aa1-b408-cfd6fb25e188" providerId="ADAL" clId="{F3A117FC-FFBF-46EF-8894-CB03D9F11F93}" dt="2020-02-29T06:43:59.653" v="235" actId="47"/>
        <pc:sldMkLst>
          <pc:docMk/>
          <pc:sldMk cId="1638183693" sldId="267"/>
        </pc:sldMkLst>
      </pc:sldChg>
      <pc:sldChg chg="modSp mod">
        <pc:chgData name="Thabor Walbeek" userId="ca8ecc12-2b84-4aa1-b408-cfd6fb25e188" providerId="ADAL" clId="{F3A117FC-FFBF-46EF-8894-CB03D9F11F93}" dt="2020-02-29T04:09:43.365" v="230" actId="20577"/>
        <pc:sldMkLst>
          <pc:docMk/>
          <pc:sldMk cId="2352026238" sldId="268"/>
        </pc:sldMkLst>
        <pc:spChg chg="mod">
          <ac:chgData name="Thabor Walbeek" userId="ca8ecc12-2b84-4aa1-b408-cfd6fb25e188" providerId="ADAL" clId="{F3A117FC-FFBF-46EF-8894-CB03D9F11F93}" dt="2020-02-29T04:09:43.365" v="230" actId="20577"/>
          <ac:spMkLst>
            <pc:docMk/>
            <pc:sldMk cId="2352026238" sldId="268"/>
            <ac:spMk id="3" creationId="{B2AAF49A-393E-4A49-94AF-10090B1E1C76}"/>
          </ac:spMkLst>
        </pc:spChg>
      </pc:sldChg>
      <pc:sldChg chg="del">
        <pc:chgData name="Thabor Walbeek" userId="ca8ecc12-2b84-4aa1-b408-cfd6fb25e188" providerId="ADAL" clId="{F3A117FC-FFBF-46EF-8894-CB03D9F11F93}" dt="2020-02-29T06:43:59.877" v="236" actId="47"/>
        <pc:sldMkLst>
          <pc:docMk/>
          <pc:sldMk cId="2018932775" sldId="269"/>
        </pc:sldMkLst>
      </pc:sldChg>
      <pc:sldChg chg="del">
        <pc:chgData name="Thabor Walbeek" userId="ca8ecc12-2b84-4aa1-b408-cfd6fb25e188" providerId="ADAL" clId="{F3A117FC-FFBF-46EF-8894-CB03D9F11F93}" dt="2020-02-29T06:44:00.042" v="237" actId="47"/>
        <pc:sldMkLst>
          <pc:docMk/>
          <pc:sldMk cId="68291841" sldId="270"/>
        </pc:sldMkLst>
      </pc:sldChg>
      <pc:sldChg chg="modSp add mod">
        <pc:chgData name="Thabor Walbeek" userId="ca8ecc12-2b84-4aa1-b408-cfd6fb25e188" providerId="ADAL" clId="{F3A117FC-FFBF-46EF-8894-CB03D9F11F93}" dt="2020-02-29T01:18:14.373" v="135" actId="20577"/>
        <pc:sldMkLst>
          <pc:docMk/>
          <pc:sldMk cId="1659854285" sldId="271"/>
        </pc:sldMkLst>
        <pc:spChg chg="mod">
          <ac:chgData name="Thabor Walbeek" userId="ca8ecc12-2b84-4aa1-b408-cfd6fb25e188" providerId="ADAL" clId="{F3A117FC-FFBF-46EF-8894-CB03D9F11F93}" dt="2020-02-29T01:17:58.549" v="92" actId="20577"/>
          <ac:spMkLst>
            <pc:docMk/>
            <pc:sldMk cId="1659854285" sldId="271"/>
            <ac:spMk id="2" creationId="{18AAE81C-2475-4510-847C-8D716E5F2E13}"/>
          </ac:spMkLst>
        </pc:spChg>
        <pc:spChg chg="mod">
          <ac:chgData name="Thabor Walbeek" userId="ca8ecc12-2b84-4aa1-b408-cfd6fb25e188" providerId="ADAL" clId="{F3A117FC-FFBF-46EF-8894-CB03D9F11F93}" dt="2020-02-29T01:18:14.373" v="135" actId="20577"/>
          <ac:spMkLst>
            <pc:docMk/>
            <pc:sldMk cId="1659854285" sldId="271"/>
            <ac:spMk id="3" creationId="{D708BE7F-D068-43D3-867E-46CCFD36A307}"/>
          </ac:spMkLst>
        </pc:spChg>
      </pc:sldChg>
      <pc:sldChg chg="modSp add del mod">
        <pc:chgData name="Thabor Walbeek" userId="ca8ecc12-2b84-4aa1-b408-cfd6fb25e188" providerId="ADAL" clId="{F3A117FC-FFBF-46EF-8894-CB03D9F11F93}" dt="2020-02-29T04:10:15.194" v="231" actId="47"/>
        <pc:sldMkLst>
          <pc:docMk/>
          <pc:sldMk cId="471819839" sldId="272"/>
        </pc:sldMkLst>
        <pc:spChg chg="mod">
          <ac:chgData name="Thabor Walbeek" userId="ca8ecc12-2b84-4aa1-b408-cfd6fb25e188" providerId="ADAL" clId="{F3A117FC-FFBF-46EF-8894-CB03D9F11F93}" dt="2020-02-29T01:18:49.872" v="194" actId="20577"/>
          <ac:spMkLst>
            <pc:docMk/>
            <pc:sldMk cId="471819839" sldId="272"/>
            <ac:spMk id="2" creationId="{3540E3C0-CDA0-420E-AB4D-561C5B36CA19}"/>
          </ac:spMkLst>
        </pc:spChg>
        <pc:spChg chg="mod">
          <ac:chgData name="Thabor Walbeek" userId="ca8ecc12-2b84-4aa1-b408-cfd6fb25e188" providerId="ADAL" clId="{F3A117FC-FFBF-46EF-8894-CB03D9F11F93}" dt="2020-02-29T01:20:07.564" v="203" actId="20577"/>
          <ac:spMkLst>
            <pc:docMk/>
            <pc:sldMk cId="471819839" sldId="272"/>
            <ac:spMk id="3" creationId="{42FDE4D8-E76C-400B-88DA-C8676E113A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1175-1FF0-4041-8286-60C01598896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CABF-179E-4EA8-B02A-A88F164B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6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1175-1FF0-4041-8286-60C01598896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CABF-179E-4EA8-B02A-A88F164B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6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1175-1FF0-4041-8286-60C01598896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CABF-179E-4EA8-B02A-A88F164B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1175-1FF0-4041-8286-60C01598896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CABF-179E-4EA8-B02A-A88F164B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3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1175-1FF0-4041-8286-60C01598896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CABF-179E-4EA8-B02A-A88F164B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01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1175-1FF0-4041-8286-60C01598896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CABF-179E-4EA8-B02A-A88F164B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39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1175-1FF0-4041-8286-60C01598896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CABF-179E-4EA8-B02A-A88F164B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37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1175-1FF0-4041-8286-60C01598896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CABF-179E-4EA8-B02A-A88F164B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60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1175-1FF0-4041-8286-60C01598896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CABF-179E-4EA8-B02A-A88F164B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0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1175-1FF0-4041-8286-60C01598896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CABF-179E-4EA8-B02A-A88F164B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3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1175-1FF0-4041-8286-60C01598896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CABF-179E-4EA8-B02A-A88F164B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1175-1FF0-4041-8286-60C01598896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CABF-179E-4EA8-B02A-A88F164B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9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1175-1FF0-4041-8286-60C01598896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CABF-179E-4EA8-B02A-A88F164B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6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1175-1FF0-4041-8286-60C01598896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CABF-179E-4EA8-B02A-A88F164B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8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1175-1FF0-4041-8286-60C01598896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CABF-179E-4EA8-B02A-A88F164B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3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1175-1FF0-4041-8286-60C01598896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CABF-179E-4EA8-B02A-A88F164B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5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7681175-1FF0-4041-8286-60C01598896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5ADCABF-179E-4EA8-B02A-A88F164B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4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7681175-1FF0-4041-8286-60C01598896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5ADCABF-179E-4EA8-B02A-A88F164B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95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7A0D-B73B-4CE7-8F9D-6274FCE2D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Mentor Sessions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92E57-CDFE-4C5E-8A90-19368505E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Batch I – START 29 February 2020</a:t>
            </a:r>
          </a:p>
        </p:txBody>
      </p:sp>
    </p:spTree>
    <p:extLst>
      <p:ext uri="{BB962C8B-B14F-4D97-AF65-F5344CB8AC3E}">
        <p14:creationId xmlns:p14="http://schemas.microsoft.com/office/powerpoint/2010/main" val="358825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01D4-792B-4343-9FAB-A32EDAA4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F49A-393E-4A49-94AF-10090B1E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to understand how to start an (analytics) project</a:t>
            </a:r>
          </a:p>
          <a:p>
            <a:r>
              <a:rPr lang="en-US" dirty="0"/>
              <a:t>Work with simple models and approaches to understand the real thing</a:t>
            </a:r>
          </a:p>
          <a:p>
            <a:r>
              <a:rPr lang="en-US" dirty="0"/>
              <a:t>Gain insight in data and understand what you want to do</a:t>
            </a:r>
          </a:p>
          <a:p>
            <a:r>
              <a:rPr lang="en-US" dirty="0"/>
              <a:t>Time box and plan your work (just like in the real world… ;-) )</a:t>
            </a:r>
          </a:p>
        </p:txBody>
      </p:sp>
    </p:spTree>
    <p:extLst>
      <p:ext uri="{BB962C8B-B14F-4D97-AF65-F5344CB8AC3E}">
        <p14:creationId xmlns:p14="http://schemas.microsoft.com/office/powerpoint/2010/main" val="235202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01D4-792B-4343-9FAB-A32EDAA4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F49A-393E-4A49-94AF-10090B1E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topic in the field of analytics or data science</a:t>
            </a:r>
          </a:p>
          <a:p>
            <a:r>
              <a:rPr lang="en-US" dirty="0"/>
              <a:t>Should be doable in a period of 12 weeks</a:t>
            </a:r>
          </a:p>
          <a:p>
            <a:r>
              <a:rPr lang="en-US" dirty="0"/>
              <a:t>Mentoring on topic selection, and while working on the solution</a:t>
            </a:r>
          </a:p>
          <a:p>
            <a:r>
              <a:rPr lang="en-US" dirty="0"/>
              <a:t>Peer discussions to learn from each other</a:t>
            </a:r>
          </a:p>
          <a:p>
            <a:r>
              <a:rPr lang="en-US" dirty="0"/>
              <a:t>Additional help if required (but limited)</a:t>
            </a:r>
          </a:p>
          <a:p>
            <a:r>
              <a:rPr lang="en-US" dirty="0"/>
              <a:t>Weekly meetings to discuss progress and keep the deadlines</a:t>
            </a:r>
          </a:p>
          <a:p>
            <a:r>
              <a:rPr lang="en-US" dirty="0"/>
              <a:t>Providing additional resources for any </a:t>
            </a:r>
          </a:p>
        </p:txBody>
      </p:sp>
    </p:spTree>
    <p:extLst>
      <p:ext uri="{BB962C8B-B14F-4D97-AF65-F5344CB8AC3E}">
        <p14:creationId xmlns:p14="http://schemas.microsoft.com/office/powerpoint/2010/main" val="373877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D124-9E1B-4A1D-A721-C2C8B163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0BF8701-6124-4D84-92D0-84F3D3FFA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195216"/>
              </p:ext>
            </p:extLst>
          </p:nvPr>
        </p:nvGraphicFramePr>
        <p:xfrm>
          <a:off x="1260723" y="1945640"/>
          <a:ext cx="9131632" cy="3970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5816">
                  <a:extLst>
                    <a:ext uri="{9D8B030D-6E8A-4147-A177-3AD203B41FA5}">
                      <a16:colId xmlns:a16="http://schemas.microsoft.com/office/drawing/2014/main" val="4232033192"/>
                    </a:ext>
                  </a:extLst>
                </a:gridCol>
                <a:gridCol w="4565816">
                  <a:extLst>
                    <a:ext uri="{9D8B030D-6E8A-4147-A177-3AD203B41FA5}">
                      <a16:colId xmlns:a16="http://schemas.microsoft.com/office/drawing/2014/main" val="4215510040"/>
                    </a:ext>
                  </a:extLst>
                </a:gridCol>
              </a:tblGrid>
              <a:tr h="305395">
                <a:tc>
                  <a:txBody>
                    <a:bodyPr/>
                    <a:lstStyle/>
                    <a:p>
                      <a:r>
                        <a:rPr lang="en-US" sz="1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Deliverable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41716"/>
                  </a:ext>
                </a:extLst>
              </a:tr>
              <a:tr h="305395">
                <a:tc>
                  <a:txBody>
                    <a:bodyPr/>
                    <a:lstStyle/>
                    <a:p>
                      <a:r>
                        <a:rPr lang="en-US" sz="1400" dirty="0"/>
                        <a:t>Week 1 - 29 February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Introduction + kick-off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316606"/>
                  </a:ext>
                </a:extLst>
              </a:tr>
              <a:tr h="305395">
                <a:tc>
                  <a:txBody>
                    <a:bodyPr/>
                    <a:lstStyle/>
                    <a:p>
                      <a:r>
                        <a:rPr lang="en-US" sz="1400" dirty="0"/>
                        <a:t>Week 2 – 7 March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Topic selection +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624767"/>
                  </a:ext>
                </a:extLst>
              </a:tr>
              <a:tr h="305395">
                <a:tc>
                  <a:txBody>
                    <a:bodyPr/>
                    <a:lstStyle/>
                    <a:p>
                      <a:r>
                        <a:rPr lang="en-US" sz="1400" dirty="0"/>
                        <a:t>Week 3 - 14 March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529756"/>
                  </a:ext>
                </a:extLst>
              </a:tr>
              <a:tr h="305395">
                <a:tc>
                  <a:txBody>
                    <a:bodyPr/>
                    <a:lstStyle/>
                    <a:p>
                      <a:r>
                        <a:rPr lang="en-US" sz="1400" dirty="0"/>
                        <a:t>Week 4 - 21 March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Concept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356594"/>
                  </a:ext>
                </a:extLst>
              </a:tr>
              <a:tr h="305395">
                <a:tc>
                  <a:txBody>
                    <a:bodyPr/>
                    <a:lstStyle/>
                    <a:p>
                      <a:r>
                        <a:rPr lang="en-US" sz="1400" dirty="0"/>
                        <a:t>Week 5 - 28 March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626591"/>
                  </a:ext>
                </a:extLst>
              </a:tr>
              <a:tr h="305395">
                <a:tc>
                  <a:txBody>
                    <a:bodyPr/>
                    <a:lstStyle/>
                    <a:p>
                      <a:r>
                        <a:rPr lang="en-US" sz="1400" dirty="0"/>
                        <a:t>Week 6 – 4 April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Concept 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77777"/>
                  </a:ext>
                </a:extLst>
              </a:tr>
              <a:tr h="305395">
                <a:tc>
                  <a:txBody>
                    <a:bodyPr/>
                    <a:lstStyle/>
                    <a:p>
                      <a:r>
                        <a:rPr lang="en-US" sz="1400" dirty="0"/>
                        <a:t>Week 7 - 11 April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519637"/>
                  </a:ext>
                </a:extLst>
              </a:tr>
              <a:tr h="305395">
                <a:tc>
                  <a:txBody>
                    <a:bodyPr/>
                    <a:lstStyle/>
                    <a:p>
                      <a:r>
                        <a:rPr lang="en-US" sz="1400" dirty="0"/>
                        <a:t>Week 8 - 18 April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Draft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65235"/>
                  </a:ext>
                </a:extLst>
              </a:tr>
              <a:tr h="305395">
                <a:tc>
                  <a:txBody>
                    <a:bodyPr/>
                    <a:lstStyle/>
                    <a:p>
                      <a:r>
                        <a:rPr lang="en-US" sz="1400" dirty="0"/>
                        <a:t>Week 9 - 25 April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24300"/>
                  </a:ext>
                </a:extLst>
              </a:tr>
              <a:tr h="305395">
                <a:tc>
                  <a:txBody>
                    <a:bodyPr/>
                    <a:lstStyle/>
                    <a:p>
                      <a:r>
                        <a:rPr lang="en-US" sz="1400" dirty="0"/>
                        <a:t>Week 10 – 2 May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03607"/>
                  </a:ext>
                </a:extLst>
              </a:tr>
              <a:tr h="305395">
                <a:tc>
                  <a:txBody>
                    <a:bodyPr/>
                    <a:lstStyle/>
                    <a:p>
                      <a:r>
                        <a:rPr lang="en-US" sz="1400" dirty="0"/>
                        <a:t>Week 11 - 9 May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Discussion on final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768450"/>
                  </a:ext>
                </a:extLst>
              </a:tr>
              <a:tr h="305395">
                <a:tc>
                  <a:txBody>
                    <a:bodyPr/>
                    <a:lstStyle/>
                    <a:p>
                      <a:r>
                        <a:rPr lang="en-US" sz="1400" dirty="0"/>
                        <a:t>Week 12 – 16 May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End presentations and closure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23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69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0EFB-4E09-4E3F-A0F4-8B0F7985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from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2441-8E50-4F51-B8A4-8A52F2EF7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dedicated time to work on your solution in the 12-week period</a:t>
            </a:r>
          </a:p>
          <a:p>
            <a:r>
              <a:rPr lang="en-US" dirty="0"/>
              <a:t>Feel free to fail, this is just for learning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7E2B286-5690-4260-A930-1A02A50B7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326" y="304799"/>
            <a:ext cx="3124201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1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0EFB-4E09-4E3F-A0F4-8B0F7985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from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2441-8E50-4F51-B8A4-8A52F2EF7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mentoring on working on a solution</a:t>
            </a:r>
          </a:p>
          <a:p>
            <a:r>
              <a:rPr lang="en-US" dirty="0"/>
              <a:t>Help with selecting topic and creating plan</a:t>
            </a:r>
          </a:p>
          <a:p>
            <a:r>
              <a:rPr lang="en-US" dirty="0"/>
              <a:t>If required additional discussions on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7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667E-8CEB-4D59-8BDF-4C1AED40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5E3E-8990-4859-B159-1AED6736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Weekly meeting every Saturday 11:00 am IST (skype)</a:t>
            </a:r>
          </a:p>
          <a:p>
            <a:pPr lvl="1"/>
            <a:r>
              <a:rPr lang="en-US" dirty="0"/>
              <a:t>If any specific questions, please forward those before the meeting</a:t>
            </a:r>
          </a:p>
          <a:p>
            <a:pPr lvl="1"/>
            <a:r>
              <a:rPr lang="en-US" dirty="0"/>
              <a:t>5-10 minutes speaking time each</a:t>
            </a:r>
          </a:p>
          <a:p>
            <a:r>
              <a:rPr lang="en-US" dirty="0"/>
              <a:t>Whatsapp group to inform others about presence (in case you cannot make it to a meeting</a:t>
            </a:r>
          </a:p>
          <a:p>
            <a:r>
              <a:rPr lang="en-US" dirty="0"/>
              <a:t>I will be available during the week, but only limited</a:t>
            </a:r>
          </a:p>
        </p:txBody>
      </p:sp>
    </p:spTree>
    <p:extLst>
      <p:ext uri="{BB962C8B-B14F-4D97-AF65-F5344CB8AC3E}">
        <p14:creationId xmlns:p14="http://schemas.microsoft.com/office/powerpoint/2010/main" val="289157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8AA1-F65C-4EEF-A899-E3407ADB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D9FF-C23E-4C13-AC74-8CC5F472B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 topic or problem you would like to tackle (or choose from the list)</a:t>
            </a:r>
          </a:p>
          <a:p>
            <a:r>
              <a:rPr lang="en-US" dirty="0"/>
              <a:t>Make a 11-week plan to work on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2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E81C-2475-4510-847C-8D716E5F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8BE7F-D068-43D3-867E-46CCFD36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</a:t>
            </a:r>
          </a:p>
          <a:p>
            <a:r>
              <a:rPr lang="en-US" dirty="0"/>
              <a:t>Internet</a:t>
            </a:r>
          </a:p>
          <a:p>
            <a:r>
              <a:rPr lang="en-US" dirty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1659854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1301</TotalTime>
  <Words>356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Mentor Sessions</vt:lpstr>
      <vt:lpstr>AIM</vt:lpstr>
      <vt:lpstr>approach</vt:lpstr>
      <vt:lpstr>program</vt:lpstr>
      <vt:lpstr>Expectations from you</vt:lpstr>
      <vt:lpstr>What to Expect from me</vt:lpstr>
      <vt:lpstr>Timings</vt:lpstr>
      <vt:lpstr>problem</vt:lpstr>
      <vt:lpstr>Data 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 Sessions</dc:title>
  <dc:creator>Thabor Walbeek</dc:creator>
  <cp:lastModifiedBy>Thabor Walbeek</cp:lastModifiedBy>
  <cp:revision>6</cp:revision>
  <dcterms:created xsi:type="dcterms:W3CDTF">2020-02-01T03:49:04Z</dcterms:created>
  <dcterms:modified xsi:type="dcterms:W3CDTF">2020-02-29T06:44:05Z</dcterms:modified>
</cp:coreProperties>
</file>