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53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D9A"/>
    <a:srgbClr val="1A4FA6"/>
    <a:srgbClr val="1C54B0"/>
    <a:srgbClr val="14497A"/>
    <a:srgbClr val="14367A"/>
    <a:srgbClr val="152F79"/>
    <a:srgbClr val="101D7E"/>
    <a:srgbClr val="173577"/>
    <a:srgbClr val="063B88"/>
    <a:srgbClr val="07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186A-E346-4CA9-B656-91E2B5A0751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A3A1-8B0C-418F-AA34-18D7C7AA5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8C17DF-1D58-4647-8B50-01AC329064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E4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/>
            </a:p>
          </p:txBody>
        </p: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3424336" y="962025"/>
              <a:ext cx="2219128" cy="203527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286994" y="1587154"/>
              <a:ext cx="992268" cy="140369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1422737" y="1082701"/>
              <a:ext cx="1488633" cy="189892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 userDrawn="1"/>
          </p:nvSpPr>
          <p:spPr>
            <a:xfrm>
              <a:off x="0" y="2990850"/>
              <a:ext cx="9144000" cy="968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994713" y="251184"/>
              <a:ext cx="4912970" cy="4279038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" y="34297"/>
            <a:ext cx="3879673" cy="864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3B04E-FA9C-40BB-86DD-FE41E76DDD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11582400" cy="6126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38E1-73E8-4B58-B5F2-6CF2FBFECCF2}" type="datetime1">
              <a:rPr lang="zh-CN" altLang="en-US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ED0468BF-1483-4674-A6F7-39C47D3C997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1" y="6400426"/>
            <a:ext cx="12192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30478"/>
            <a:ext cx="12192001" cy="953600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rgbClr val="1E479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15" name="灯片编号占位符 3"/>
          <p:cNvSpPr txBox="1"/>
          <p:nvPr userDrawn="1"/>
        </p:nvSpPr>
        <p:spPr>
          <a:xfrm>
            <a:off x="239349" y="6487289"/>
            <a:ext cx="1919818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440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sz="1440" b="1" dirty="0" smtClean="0">
                <a:solidFill>
                  <a:schemeClr val="bg1"/>
                </a:solidFill>
              </a:rPr>
              <a:t>‹#›</a:t>
            </a:fld>
            <a:endParaRPr lang="en-US" sz="1440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8342649" y="6466095"/>
            <a:ext cx="4186066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40" b="1" dirty="0">
                <a:solidFill>
                  <a:schemeClr val="bg1"/>
                </a:solidFill>
              </a:rPr>
              <a:t>中小学科技教育活动中的知识产权与专利申请</a:t>
            </a:r>
          </a:p>
          <a:p>
            <a:pPr>
              <a:defRPr/>
            </a:pPr>
            <a:endParaRPr lang="en-US" sz="144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8333" y="37848"/>
            <a:ext cx="7776634" cy="777240"/>
          </a:xfrm>
        </p:spPr>
        <p:txBody>
          <a:bodyPr/>
          <a:lstStyle>
            <a:lvl1pPr algn="l">
              <a:defRPr sz="264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1105" y="121002"/>
            <a:ext cx="666122" cy="6109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46" y="14321"/>
            <a:ext cx="3879673" cy="864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948815" y="1786889"/>
            <a:ext cx="9072532" cy="4320808"/>
          </a:xfrm>
        </p:spPr>
        <p:txBody>
          <a:bodyPr/>
          <a:lstStyle>
            <a:lvl1pPr marL="411480" indent="-411480"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2" y="6400425"/>
            <a:ext cx="12192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30478"/>
            <a:ext cx="12192001" cy="953600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15" name="灯片编号占位符 3"/>
          <p:cNvSpPr txBox="1"/>
          <p:nvPr userDrawn="1"/>
        </p:nvSpPr>
        <p:spPr>
          <a:xfrm>
            <a:off x="239349" y="6487289"/>
            <a:ext cx="1919818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440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sz="1440" b="1" dirty="0" smtClean="0">
                <a:solidFill>
                  <a:schemeClr val="bg1"/>
                </a:solidFill>
              </a:rPr>
              <a:t>‹#›</a:t>
            </a:fld>
            <a:endParaRPr lang="en-US" sz="144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8333" y="37848"/>
            <a:ext cx="7776634" cy="777240"/>
          </a:xfrm>
        </p:spPr>
        <p:txBody>
          <a:bodyPr/>
          <a:lstStyle>
            <a:lvl1pPr algn="l">
              <a:defRPr sz="264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1105" y="121002"/>
            <a:ext cx="666122" cy="6109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46" y="14321"/>
            <a:ext cx="3879673" cy="864000"/>
          </a:xfrm>
          <a:prstGeom prst="rect">
            <a:avLst/>
          </a:prstGeom>
        </p:spPr>
      </p:pic>
      <p:sp>
        <p:nvSpPr>
          <p:cNvPr id="13" name="灯片编号占位符 3"/>
          <p:cNvSpPr txBox="1"/>
          <p:nvPr userDrawn="1"/>
        </p:nvSpPr>
        <p:spPr>
          <a:xfrm>
            <a:off x="8342649" y="6466095"/>
            <a:ext cx="4186066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40" b="1" dirty="0">
                <a:solidFill>
                  <a:schemeClr val="bg1"/>
                </a:solidFill>
              </a:rPr>
              <a:t>中小学科技教育活动中的知识产权与专利申请</a:t>
            </a:r>
          </a:p>
          <a:p>
            <a:pPr>
              <a:defRPr/>
            </a:pPr>
            <a:endParaRPr lang="en-US" sz="144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2" y="6400425"/>
            <a:ext cx="12192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30478"/>
            <a:ext cx="12192001" cy="953600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2168" y="145882"/>
            <a:ext cx="7776634" cy="777240"/>
          </a:xfrm>
        </p:spPr>
        <p:txBody>
          <a:bodyPr/>
          <a:lstStyle>
            <a:lvl1pPr algn="l">
              <a:defRPr sz="264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3"/>
          <p:cNvSpPr txBox="1"/>
          <p:nvPr userDrawn="1"/>
        </p:nvSpPr>
        <p:spPr>
          <a:xfrm>
            <a:off x="8342649" y="6466095"/>
            <a:ext cx="4186066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40" b="1" dirty="0">
                <a:solidFill>
                  <a:schemeClr val="bg1"/>
                </a:solidFill>
              </a:rPr>
              <a:t>中小学科技教育活动中的知识产权与专利申请</a:t>
            </a:r>
          </a:p>
          <a:p>
            <a:pPr>
              <a:defRPr/>
            </a:pPr>
            <a:endParaRPr lang="en-US" sz="144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1105" y="121002"/>
            <a:ext cx="666122" cy="6109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46" y="14321"/>
            <a:ext cx="3879673" cy="864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2" y="6400425"/>
            <a:ext cx="12192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3" name="灯片编号占位符 3"/>
          <p:cNvSpPr txBox="1"/>
          <p:nvPr userDrawn="1"/>
        </p:nvSpPr>
        <p:spPr>
          <a:xfrm>
            <a:off x="8342649" y="6466095"/>
            <a:ext cx="4186066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40" b="1" dirty="0">
                <a:solidFill>
                  <a:schemeClr val="bg1"/>
                </a:solidFill>
              </a:rPr>
              <a:t>中小学科技教育活动中的知识产权与专利申请</a:t>
            </a:r>
          </a:p>
          <a:p>
            <a:pPr>
              <a:defRPr/>
            </a:pPr>
            <a:endParaRPr lang="en-US" sz="144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-1" y="-30478"/>
            <a:ext cx="12192001" cy="953600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1105" y="121002"/>
            <a:ext cx="666122" cy="610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46" y="14321"/>
            <a:ext cx="3879673" cy="864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8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 dir="r"/>
  </p:transition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0733" y="4276040"/>
            <a:ext cx="46076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altLang="zh-CN" sz="3840" b="1" smtClean="0">
                <a:solidFill>
                  <a:srgbClr val="1E479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r>
              <a:rPr lang="zh-CN" altLang="en-US" sz="3840" b="1" smtClean="0">
                <a:solidFill>
                  <a:srgbClr val="1E479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制作模板</a:t>
            </a:r>
            <a:endParaRPr lang="zh-CN" altLang="en-US" sz="3840" b="1" dirty="0">
              <a:solidFill>
                <a:srgbClr val="1E479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609602" y="1"/>
            <a:ext cx="3829753" cy="256490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3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宋简体"/>
              <a:ea typeface="方正粗宋简体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>
            <a:fillRect/>
          </a:stretch>
        </p:blipFill>
        <p:spPr>
          <a:xfrm>
            <a:off x="8886051" y="2564904"/>
            <a:ext cx="2696351" cy="1728192"/>
          </a:xfrm>
          <a:prstGeom prst="rect">
            <a:avLst/>
          </a:prstGeom>
        </p:spPr>
      </p:pic>
      <p:sp>
        <p:nvSpPr>
          <p:cNvPr id="15" name="矩形 4"/>
          <p:cNvSpPr/>
          <p:nvPr/>
        </p:nvSpPr>
        <p:spPr>
          <a:xfrm>
            <a:off x="8886048" y="4293096"/>
            <a:ext cx="2696352" cy="254504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3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宋简体"/>
              <a:ea typeface="方正粗宋简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0" y="2564904"/>
            <a:ext cx="8854298" cy="1425205"/>
          </a:xfrm>
          <a:prstGeom prst="rect">
            <a:avLst/>
          </a:prstGeom>
          <a:solidFill>
            <a:srgbClr val="264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小节</a:t>
            </a:r>
            <a:r>
              <a:rPr lang="zh-CN" altLang="en-US" smtClean="0"/>
              <a:t>标</a:t>
            </a:r>
            <a:r>
              <a:rPr lang="zh-CN" altLang="en-US"/>
              <a:t>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412675"/>
            <a:ext cx="12192000" cy="445325"/>
          </a:xfrm>
          <a:prstGeom prst="rect">
            <a:avLst/>
          </a:prstGeom>
          <a:solidFill>
            <a:srgbClr val="264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1_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宽屏</PresentationFormat>
  <Paragraphs>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方正粗宋简体</vt:lpstr>
      <vt:lpstr>宋体</vt:lpstr>
      <vt:lpstr>微软雅黑</vt:lpstr>
      <vt:lpstr>Arial</vt:lpstr>
      <vt:lpstr>Calibri</vt:lpstr>
      <vt:lpstr>Franklin Gothic Medium</vt:lpstr>
      <vt:lpstr>Times New Roman</vt:lpstr>
      <vt:lpstr>Wingdings</vt:lpstr>
      <vt:lpstr>1_Office 主题​​</vt:lpstr>
      <vt:lpstr>PowerPoint 演示文稿</vt:lpstr>
      <vt:lpstr>PowerPoint 演示文稿</vt:lpstr>
      <vt:lpstr>小节标题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 you</dc:creator>
  <cp:lastModifiedBy>Administrator</cp:lastModifiedBy>
  <cp:revision>52</cp:revision>
  <dcterms:created xsi:type="dcterms:W3CDTF">2021-01-09T11:43:00Z</dcterms:created>
  <dcterms:modified xsi:type="dcterms:W3CDTF">2021-05-29T08:30:05Z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