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7"/>
  </p:notesMasterIdLst>
  <p:sldIdLst>
    <p:sldId id="259" r:id="rId3"/>
    <p:sldId id="260" r:id="rId4"/>
    <p:sldId id="261" r:id="rId5"/>
    <p:sldId id="265" r:id="rId6"/>
    <p:sldId id="264" r:id="rId7"/>
    <p:sldId id="274" r:id="rId8"/>
    <p:sldId id="283" r:id="rId9"/>
    <p:sldId id="262" r:id="rId10"/>
    <p:sldId id="276" r:id="rId11"/>
    <p:sldId id="282" r:id="rId12"/>
    <p:sldId id="277" r:id="rId13"/>
    <p:sldId id="285" r:id="rId14"/>
    <p:sldId id="270" r:id="rId15"/>
    <p:sldId id="280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C01C44-05BB-4CF9-B12E-A38B14FEF55F}">
          <p14:sldIdLst>
            <p14:sldId id="259"/>
            <p14:sldId id="260"/>
            <p14:sldId id="261"/>
            <p14:sldId id="265"/>
            <p14:sldId id="264"/>
            <p14:sldId id="274"/>
            <p14:sldId id="283"/>
            <p14:sldId id="262"/>
            <p14:sldId id="276"/>
            <p14:sldId id="282"/>
            <p14:sldId id="277"/>
            <p14:sldId id="285"/>
            <p14:sldId id="27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211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eltD\Desktop\YKW\Research\Final_Files\PythonFiles\AAA_Total_Short_Posi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eltD\Desktop\YKW\Research\DataStream\UA_20161212\ReferentieIndex_Fu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Total_Short_Positions!$GU$1</c:f>
              <c:strCache>
                <c:ptCount val="1"/>
                <c:pt idx="0">
                  <c:v>UMICORE</c:v>
                </c:pt>
              </c:strCache>
            </c:strRef>
          </c:tx>
          <c:spPr>
            <a:ln w="25400" cap="flat" cmpd="sng" algn="ctr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Total_Short_Positions!$A$2:$A$1539</c:f>
              <c:numCache>
                <c:formatCode>m/d/yyyy</c:formatCode>
                <c:ptCount val="1538"/>
                <c:pt idx="0">
                  <c:v>41182</c:v>
                </c:pt>
                <c:pt idx="1">
                  <c:v>41183</c:v>
                </c:pt>
                <c:pt idx="2">
                  <c:v>41184</c:v>
                </c:pt>
                <c:pt idx="3">
                  <c:v>41185</c:v>
                </c:pt>
                <c:pt idx="4">
                  <c:v>41186</c:v>
                </c:pt>
                <c:pt idx="5">
                  <c:v>41187</c:v>
                </c:pt>
                <c:pt idx="6">
                  <c:v>41188</c:v>
                </c:pt>
                <c:pt idx="7">
                  <c:v>41189</c:v>
                </c:pt>
                <c:pt idx="8">
                  <c:v>41190</c:v>
                </c:pt>
                <c:pt idx="9">
                  <c:v>41191</c:v>
                </c:pt>
                <c:pt idx="10">
                  <c:v>41192</c:v>
                </c:pt>
                <c:pt idx="11">
                  <c:v>41193</c:v>
                </c:pt>
                <c:pt idx="12">
                  <c:v>41194</c:v>
                </c:pt>
                <c:pt idx="13">
                  <c:v>41195</c:v>
                </c:pt>
                <c:pt idx="14">
                  <c:v>41196</c:v>
                </c:pt>
                <c:pt idx="15">
                  <c:v>41197</c:v>
                </c:pt>
                <c:pt idx="16">
                  <c:v>41198</c:v>
                </c:pt>
                <c:pt idx="17">
                  <c:v>41199</c:v>
                </c:pt>
                <c:pt idx="18">
                  <c:v>41200</c:v>
                </c:pt>
                <c:pt idx="19">
                  <c:v>41201</c:v>
                </c:pt>
                <c:pt idx="20">
                  <c:v>41202</c:v>
                </c:pt>
                <c:pt idx="21">
                  <c:v>41203</c:v>
                </c:pt>
                <c:pt idx="22">
                  <c:v>41204</c:v>
                </c:pt>
                <c:pt idx="23">
                  <c:v>41205</c:v>
                </c:pt>
                <c:pt idx="24">
                  <c:v>41206</c:v>
                </c:pt>
                <c:pt idx="25">
                  <c:v>41207</c:v>
                </c:pt>
                <c:pt idx="26">
                  <c:v>41208</c:v>
                </c:pt>
                <c:pt idx="27">
                  <c:v>41209</c:v>
                </c:pt>
                <c:pt idx="28">
                  <c:v>41210</c:v>
                </c:pt>
                <c:pt idx="29">
                  <c:v>41211</c:v>
                </c:pt>
                <c:pt idx="30">
                  <c:v>41212</c:v>
                </c:pt>
                <c:pt idx="31">
                  <c:v>41213</c:v>
                </c:pt>
                <c:pt idx="32">
                  <c:v>41214</c:v>
                </c:pt>
                <c:pt idx="33">
                  <c:v>41215</c:v>
                </c:pt>
                <c:pt idx="34">
                  <c:v>41216</c:v>
                </c:pt>
                <c:pt idx="35">
                  <c:v>41217</c:v>
                </c:pt>
                <c:pt idx="36">
                  <c:v>41218</c:v>
                </c:pt>
                <c:pt idx="37">
                  <c:v>41219</c:v>
                </c:pt>
                <c:pt idx="38">
                  <c:v>41220</c:v>
                </c:pt>
                <c:pt idx="39">
                  <c:v>41221</c:v>
                </c:pt>
                <c:pt idx="40">
                  <c:v>41222</c:v>
                </c:pt>
                <c:pt idx="41">
                  <c:v>41223</c:v>
                </c:pt>
                <c:pt idx="42">
                  <c:v>41224</c:v>
                </c:pt>
                <c:pt idx="43">
                  <c:v>41225</c:v>
                </c:pt>
                <c:pt idx="44">
                  <c:v>41226</c:v>
                </c:pt>
                <c:pt idx="45">
                  <c:v>41227</c:v>
                </c:pt>
                <c:pt idx="46">
                  <c:v>41228</c:v>
                </c:pt>
                <c:pt idx="47">
                  <c:v>41229</c:v>
                </c:pt>
                <c:pt idx="48">
                  <c:v>41230</c:v>
                </c:pt>
                <c:pt idx="49">
                  <c:v>41231</c:v>
                </c:pt>
                <c:pt idx="50">
                  <c:v>41232</c:v>
                </c:pt>
                <c:pt idx="51">
                  <c:v>41233</c:v>
                </c:pt>
                <c:pt idx="52">
                  <c:v>41234</c:v>
                </c:pt>
                <c:pt idx="53">
                  <c:v>41235</c:v>
                </c:pt>
                <c:pt idx="54">
                  <c:v>41236</c:v>
                </c:pt>
                <c:pt idx="55">
                  <c:v>41237</c:v>
                </c:pt>
                <c:pt idx="56">
                  <c:v>41238</c:v>
                </c:pt>
                <c:pt idx="57">
                  <c:v>41239</c:v>
                </c:pt>
                <c:pt idx="58">
                  <c:v>41240</c:v>
                </c:pt>
                <c:pt idx="59">
                  <c:v>41241</c:v>
                </c:pt>
                <c:pt idx="60">
                  <c:v>41242</c:v>
                </c:pt>
                <c:pt idx="61">
                  <c:v>41243</c:v>
                </c:pt>
                <c:pt idx="62">
                  <c:v>41244</c:v>
                </c:pt>
                <c:pt idx="63">
                  <c:v>41245</c:v>
                </c:pt>
                <c:pt idx="64">
                  <c:v>41246</c:v>
                </c:pt>
                <c:pt idx="65">
                  <c:v>41247</c:v>
                </c:pt>
                <c:pt idx="66">
                  <c:v>41248</c:v>
                </c:pt>
                <c:pt idx="67">
                  <c:v>41249</c:v>
                </c:pt>
                <c:pt idx="68">
                  <c:v>41250</c:v>
                </c:pt>
                <c:pt idx="69">
                  <c:v>41251</c:v>
                </c:pt>
                <c:pt idx="70">
                  <c:v>41252</c:v>
                </c:pt>
                <c:pt idx="71">
                  <c:v>41253</c:v>
                </c:pt>
                <c:pt idx="72">
                  <c:v>41254</c:v>
                </c:pt>
                <c:pt idx="73">
                  <c:v>41255</c:v>
                </c:pt>
                <c:pt idx="74">
                  <c:v>41256</c:v>
                </c:pt>
                <c:pt idx="75">
                  <c:v>41257</c:v>
                </c:pt>
                <c:pt idx="76">
                  <c:v>41258</c:v>
                </c:pt>
                <c:pt idx="77">
                  <c:v>41259</c:v>
                </c:pt>
                <c:pt idx="78">
                  <c:v>41260</c:v>
                </c:pt>
                <c:pt idx="79">
                  <c:v>41261</c:v>
                </c:pt>
                <c:pt idx="80">
                  <c:v>41262</c:v>
                </c:pt>
                <c:pt idx="81">
                  <c:v>41263</c:v>
                </c:pt>
                <c:pt idx="82">
                  <c:v>41264</c:v>
                </c:pt>
                <c:pt idx="83">
                  <c:v>41265</c:v>
                </c:pt>
                <c:pt idx="84">
                  <c:v>41266</c:v>
                </c:pt>
                <c:pt idx="85">
                  <c:v>41267</c:v>
                </c:pt>
                <c:pt idx="86">
                  <c:v>41268</c:v>
                </c:pt>
                <c:pt idx="87">
                  <c:v>41269</c:v>
                </c:pt>
                <c:pt idx="88">
                  <c:v>41270</c:v>
                </c:pt>
                <c:pt idx="89">
                  <c:v>41271</c:v>
                </c:pt>
                <c:pt idx="90">
                  <c:v>41272</c:v>
                </c:pt>
                <c:pt idx="91">
                  <c:v>41273</c:v>
                </c:pt>
                <c:pt idx="92">
                  <c:v>41274</c:v>
                </c:pt>
                <c:pt idx="93">
                  <c:v>41275</c:v>
                </c:pt>
                <c:pt idx="94">
                  <c:v>41276</c:v>
                </c:pt>
                <c:pt idx="95">
                  <c:v>41277</c:v>
                </c:pt>
                <c:pt idx="96">
                  <c:v>41278</c:v>
                </c:pt>
                <c:pt idx="97">
                  <c:v>41279</c:v>
                </c:pt>
                <c:pt idx="98">
                  <c:v>41280</c:v>
                </c:pt>
                <c:pt idx="99">
                  <c:v>41281</c:v>
                </c:pt>
                <c:pt idx="100">
                  <c:v>41282</c:v>
                </c:pt>
                <c:pt idx="101">
                  <c:v>41283</c:v>
                </c:pt>
                <c:pt idx="102">
                  <c:v>41284</c:v>
                </c:pt>
                <c:pt idx="103">
                  <c:v>41285</c:v>
                </c:pt>
                <c:pt idx="104">
                  <c:v>41286</c:v>
                </c:pt>
                <c:pt idx="105">
                  <c:v>41287</c:v>
                </c:pt>
                <c:pt idx="106">
                  <c:v>41288</c:v>
                </c:pt>
                <c:pt idx="107">
                  <c:v>41289</c:v>
                </c:pt>
                <c:pt idx="108">
                  <c:v>41290</c:v>
                </c:pt>
                <c:pt idx="109">
                  <c:v>41291</c:v>
                </c:pt>
                <c:pt idx="110">
                  <c:v>41292</c:v>
                </c:pt>
                <c:pt idx="111">
                  <c:v>41293</c:v>
                </c:pt>
                <c:pt idx="112">
                  <c:v>41294</c:v>
                </c:pt>
                <c:pt idx="113">
                  <c:v>41295</c:v>
                </c:pt>
                <c:pt idx="114">
                  <c:v>41296</c:v>
                </c:pt>
                <c:pt idx="115">
                  <c:v>41297</c:v>
                </c:pt>
                <c:pt idx="116">
                  <c:v>41298</c:v>
                </c:pt>
                <c:pt idx="117">
                  <c:v>41299</c:v>
                </c:pt>
                <c:pt idx="118">
                  <c:v>41300</c:v>
                </c:pt>
                <c:pt idx="119">
                  <c:v>41301</c:v>
                </c:pt>
                <c:pt idx="120">
                  <c:v>41302</c:v>
                </c:pt>
                <c:pt idx="121">
                  <c:v>41303</c:v>
                </c:pt>
                <c:pt idx="122">
                  <c:v>41304</c:v>
                </c:pt>
                <c:pt idx="123">
                  <c:v>41305</c:v>
                </c:pt>
                <c:pt idx="124">
                  <c:v>41306</c:v>
                </c:pt>
                <c:pt idx="125">
                  <c:v>41307</c:v>
                </c:pt>
                <c:pt idx="126">
                  <c:v>41308</c:v>
                </c:pt>
                <c:pt idx="127">
                  <c:v>41309</c:v>
                </c:pt>
                <c:pt idx="128">
                  <c:v>41310</c:v>
                </c:pt>
                <c:pt idx="129">
                  <c:v>41311</c:v>
                </c:pt>
                <c:pt idx="130">
                  <c:v>41312</c:v>
                </c:pt>
                <c:pt idx="131">
                  <c:v>41313</c:v>
                </c:pt>
                <c:pt idx="132">
                  <c:v>41314</c:v>
                </c:pt>
                <c:pt idx="133">
                  <c:v>41315</c:v>
                </c:pt>
                <c:pt idx="134">
                  <c:v>41316</c:v>
                </c:pt>
                <c:pt idx="135">
                  <c:v>41317</c:v>
                </c:pt>
                <c:pt idx="136">
                  <c:v>41318</c:v>
                </c:pt>
                <c:pt idx="137">
                  <c:v>41319</c:v>
                </c:pt>
                <c:pt idx="138">
                  <c:v>41320</c:v>
                </c:pt>
                <c:pt idx="139">
                  <c:v>41321</c:v>
                </c:pt>
                <c:pt idx="140">
                  <c:v>41322</c:v>
                </c:pt>
                <c:pt idx="141">
                  <c:v>41323</c:v>
                </c:pt>
                <c:pt idx="142">
                  <c:v>41324</c:v>
                </c:pt>
                <c:pt idx="143">
                  <c:v>41325</c:v>
                </c:pt>
                <c:pt idx="144">
                  <c:v>41326</c:v>
                </c:pt>
                <c:pt idx="145">
                  <c:v>41327</c:v>
                </c:pt>
                <c:pt idx="146">
                  <c:v>41328</c:v>
                </c:pt>
                <c:pt idx="147">
                  <c:v>41329</c:v>
                </c:pt>
                <c:pt idx="148">
                  <c:v>41330</c:v>
                </c:pt>
                <c:pt idx="149">
                  <c:v>41331</c:v>
                </c:pt>
                <c:pt idx="150">
                  <c:v>41332</c:v>
                </c:pt>
                <c:pt idx="151">
                  <c:v>41333</c:v>
                </c:pt>
                <c:pt idx="152">
                  <c:v>41334</c:v>
                </c:pt>
                <c:pt idx="153">
                  <c:v>41335</c:v>
                </c:pt>
                <c:pt idx="154">
                  <c:v>41336</c:v>
                </c:pt>
                <c:pt idx="155">
                  <c:v>41337</c:v>
                </c:pt>
                <c:pt idx="156">
                  <c:v>41338</c:v>
                </c:pt>
                <c:pt idx="157">
                  <c:v>41339</c:v>
                </c:pt>
                <c:pt idx="158">
                  <c:v>41340</c:v>
                </c:pt>
                <c:pt idx="159">
                  <c:v>41341</c:v>
                </c:pt>
                <c:pt idx="160">
                  <c:v>41342</c:v>
                </c:pt>
                <c:pt idx="161">
                  <c:v>41343</c:v>
                </c:pt>
                <c:pt idx="162">
                  <c:v>41344</c:v>
                </c:pt>
                <c:pt idx="163">
                  <c:v>41345</c:v>
                </c:pt>
                <c:pt idx="164">
                  <c:v>41346</c:v>
                </c:pt>
                <c:pt idx="165">
                  <c:v>41347</c:v>
                </c:pt>
                <c:pt idx="166">
                  <c:v>41348</c:v>
                </c:pt>
                <c:pt idx="167">
                  <c:v>41349</c:v>
                </c:pt>
                <c:pt idx="168">
                  <c:v>41350</c:v>
                </c:pt>
                <c:pt idx="169">
                  <c:v>41351</c:v>
                </c:pt>
                <c:pt idx="170">
                  <c:v>41352</c:v>
                </c:pt>
                <c:pt idx="171">
                  <c:v>41353</c:v>
                </c:pt>
                <c:pt idx="172">
                  <c:v>41354</c:v>
                </c:pt>
                <c:pt idx="173">
                  <c:v>41355</c:v>
                </c:pt>
                <c:pt idx="174">
                  <c:v>41356</c:v>
                </c:pt>
                <c:pt idx="175">
                  <c:v>41357</c:v>
                </c:pt>
                <c:pt idx="176">
                  <c:v>41358</c:v>
                </c:pt>
                <c:pt idx="177">
                  <c:v>41359</c:v>
                </c:pt>
                <c:pt idx="178">
                  <c:v>41360</c:v>
                </c:pt>
                <c:pt idx="179">
                  <c:v>41361</c:v>
                </c:pt>
                <c:pt idx="180">
                  <c:v>41362</c:v>
                </c:pt>
                <c:pt idx="181">
                  <c:v>41363</c:v>
                </c:pt>
                <c:pt idx="182">
                  <c:v>41364</c:v>
                </c:pt>
                <c:pt idx="183">
                  <c:v>41365</c:v>
                </c:pt>
                <c:pt idx="184">
                  <c:v>41366</c:v>
                </c:pt>
                <c:pt idx="185">
                  <c:v>41367</c:v>
                </c:pt>
                <c:pt idx="186">
                  <c:v>41368</c:v>
                </c:pt>
                <c:pt idx="187">
                  <c:v>41369</c:v>
                </c:pt>
                <c:pt idx="188">
                  <c:v>41370</c:v>
                </c:pt>
                <c:pt idx="189">
                  <c:v>41371</c:v>
                </c:pt>
                <c:pt idx="190">
                  <c:v>41372</c:v>
                </c:pt>
                <c:pt idx="191">
                  <c:v>41373</c:v>
                </c:pt>
                <c:pt idx="192">
                  <c:v>41374</c:v>
                </c:pt>
                <c:pt idx="193">
                  <c:v>41375</c:v>
                </c:pt>
                <c:pt idx="194">
                  <c:v>41376</c:v>
                </c:pt>
                <c:pt idx="195">
                  <c:v>41377</c:v>
                </c:pt>
                <c:pt idx="196">
                  <c:v>41378</c:v>
                </c:pt>
                <c:pt idx="197">
                  <c:v>41379</c:v>
                </c:pt>
                <c:pt idx="198">
                  <c:v>41380</c:v>
                </c:pt>
                <c:pt idx="199">
                  <c:v>41381</c:v>
                </c:pt>
                <c:pt idx="200">
                  <c:v>41382</c:v>
                </c:pt>
                <c:pt idx="201">
                  <c:v>41383</c:v>
                </c:pt>
                <c:pt idx="202">
                  <c:v>41384</c:v>
                </c:pt>
                <c:pt idx="203">
                  <c:v>41385</c:v>
                </c:pt>
                <c:pt idx="204">
                  <c:v>41386</c:v>
                </c:pt>
                <c:pt idx="205">
                  <c:v>41387</c:v>
                </c:pt>
                <c:pt idx="206">
                  <c:v>41388</c:v>
                </c:pt>
                <c:pt idx="207">
                  <c:v>41389</c:v>
                </c:pt>
                <c:pt idx="208">
                  <c:v>41390</c:v>
                </c:pt>
                <c:pt idx="209">
                  <c:v>41391</c:v>
                </c:pt>
                <c:pt idx="210">
                  <c:v>41392</c:v>
                </c:pt>
                <c:pt idx="211">
                  <c:v>41393</c:v>
                </c:pt>
                <c:pt idx="212">
                  <c:v>41394</c:v>
                </c:pt>
                <c:pt idx="213">
                  <c:v>41395</c:v>
                </c:pt>
                <c:pt idx="214">
                  <c:v>41396</c:v>
                </c:pt>
                <c:pt idx="215">
                  <c:v>41397</c:v>
                </c:pt>
                <c:pt idx="216">
                  <c:v>41398</c:v>
                </c:pt>
                <c:pt idx="217">
                  <c:v>41399</c:v>
                </c:pt>
                <c:pt idx="218">
                  <c:v>41400</c:v>
                </c:pt>
                <c:pt idx="219">
                  <c:v>41401</c:v>
                </c:pt>
                <c:pt idx="220">
                  <c:v>41402</c:v>
                </c:pt>
                <c:pt idx="221">
                  <c:v>41403</c:v>
                </c:pt>
                <c:pt idx="222">
                  <c:v>41404</c:v>
                </c:pt>
                <c:pt idx="223">
                  <c:v>41405</c:v>
                </c:pt>
                <c:pt idx="224">
                  <c:v>41406</c:v>
                </c:pt>
                <c:pt idx="225">
                  <c:v>41407</c:v>
                </c:pt>
                <c:pt idx="226">
                  <c:v>41408</c:v>
                </c:pt>
                <c:pt idx="227">
                  <c:v>41409</c:v>
                </c:pt>
                <c:pt idx="228">
                  <c:v>41410</c:v>
                </c:pt>
                <c:pt idx="229">
                  <c:v>41411</c:v>
                </c:pt>
                <c:pt idx="230">
                  <c:v>41412</c:v>
                </c:pt>
                <c:pt idx="231">
                  <c:v>41413</c:v>
                </c:pt>
                <c:pt idx="232">
                  <c:v>41414</c:v>
                </c:pt>
                <c:pt idx="233">
                  <c:v>41415</c:v>
                </c:pt>
                <c:pt idx="234">
                  <c:v>41416</c:v>
                </c:pt>
                <c:pt idx="235">
                  <c:v>41417</c:v>
                </c:pt>
                <c:pt idx="236">
                  <c:v>41418</c:v>
                </c:pt>
                <c:pt idx="237">
                  <c:v>41419</c:v>
                </c:pt>
                <c:pt idx="238">
                  <c:v>41420</c:v>
                </c:pt>
                <c:pt idx="239">
                  <c:v>41421</c:v>
                </c:pt>
                <c:pt idx="240">
                  <c:v>41422</c:v>
                </c:pt>
                <c:pt idx="241">
                  <c:v>41423</c:v>
                </c:pt>
                <c:pt idx="242">
                  <c:v>41424</c:v>
                </c:pt>
                <c:pt idx="243">
                  <c:v>41425</c:v>
                </c:pt>
                <c:pt idx="244">
                  <c:v>41426</c:v>
                </c:pt>
                <c:pt idx="245">
                  <c:v>41427</c:v>
                </c:pt>
                <c:pt idx="246">
                  <c:v>41428</c:v>
                </c:pt>
                <c:pt idx="247">
                  <c:v>41429</c:v>
                </c:pt>
                <c:pt idx="248">
                  <c:v>41430</c:v>
                </c:pt>
                <c:pt idx="249">
                  <c:v>41431</c:v>
                </c:pt>
                <c:pt idx="250">
                  <c:v>41432</c:v>
                </c:pt>
                <c:pt idx="251">
                  <c:v>41433</c:v>
                </c:pt>
                <c:pt idx="252">
                  <c:v>41434</c:v>
                </c:pt>
                <c:pt idx="253">
                  <c:v>41435</c:v>
                </c:pt>
                <c:pt idx="254">
                  <c:v>41436</c:v>
                </c:pt>
                <c:pt idx="255">
                  <c:v>41437</c:v>
                </c:pt>
                <c:pt idx="256">
                  <c:v>41438</c:v>
                </c:pt>
                <c:pt idx="257">
                  <c:v>41439</c:v>
                </c:pt>
                <c:pt idx="258">
                  <c:v>41440</c:v>
                </c:pt>
                <c:pt idx="259">
                  <c:v>41441</c:v>
                </c:pt>
                <c:pt idx="260">
                  <c:v>41442</c:v>
                </c:pt>
                <c:pt idx="261">
                  <c:v>41443</c:v>
                </c:pt>
                <c:pt idx="262">
                  <c:v>41444</c:v>
                </c:pt>
                <c:pt idx="263">
                  <c:v>41445</c:v>
                </c:pt>
                <c:pt idx="264">
                  <c:v>41446</c:v>
                </c:pt>
                <c:pt idx="265">
                  <c:v>41447</c:v>
                </c:pt>
                <c:pt idx="266">
                  <c:v>41448</c:v>
                </c:pt>
                <c:pt idx="267">
                  <c:v>41449</c:v>
                </c:pt>
                <c:pt idx="268">
                  <c:v>41450</c:v>
                </c:pt>
                <c:pt idx="269">
                  <c:v>41451</c:v>
                </c:pt>
                <c:pt idx="270">
                  <c:v>41452</c:v>
                </c:pt>
                <c:pt idx="271">
                  <c:v>41453</c:v>
                </c:pt>
                <c:pt idx="272">
                  <c:v>41454</c:v>
                </c:pt>
                <c:pt idx="273">
                  <c:v>41455</c:v>
                </c:pt>
                <c:pt idx="274">
                  <c:v>41456</c:v>
                </c:pt>
                <c:pt idx="275">
                  <c:v>41457</c:v>
                </c:pt>
                <c:pt idx="276">
                  <c:v>41458</c:v>
                </c:pt>
                <c:pt idx="277">
                  <c:v>41459</c:v>
                </c:pt>
                <c:pt idx="278">
                  <c:v>41460</c:v>
                </c:pt>
                <c:pt idx="279">
                  <c:v>41461</c:v>
                </c:pt>
                <c:pt idx="280">
                  <c:v>41462</c:v>
                </c:pt>
                <c:pt idx="281">
                  <c:v>41463</c:v>
                </c:pt>
                <c:pt idx="282">
                  <c:v>41464</c:v>
                </c:pt>
                <c:pt idx="283">
                  <c:v>41465</c:v>
                </c:pt>
                <c:pt idx="284">
                  <c:v>41466</c:v>
                </c:pt>
                <c:pt idx="285">
                  <c:v>41467</c:v>
                </c:pt>
                <c:pt idx="286">
                  <c:v>41468</c:v>
                </c:pt>
                <c:pt idx="287">
                  <c:v>41469</c:v>
                </c:pt>
                <c:pt idx="288">
                  <c:v>41470</c:v>
                </c:pt>
                <c:pt idx="289">
                  <c:v>41471</c:v>
                </c:pt>
                <c:pt idx="290">
                  <c:v>41472</c:v>
                </c:pt>
                <c:pt idx="291">
                  <c:v>41473</c:v>
                </c:pt>
                <c:pt idx="292">
                  <c:v>41474</c:v>
                </c:pt>
                <c:pt idx="293">
                  <c:v>41475</c:v>
                </c:pt>
                <c:pt idx="294">
                  <c:v>41476</c:v>
                </c:pt>
                <c:pt idx="295">
                  <c:v>41477</c:v>
                </c:pt>
                <c:pt idx="296">
                  <c:v>41478</c:v>
                </c:pt>
                <c:pt idx="297">
                  <c:v>41479</c:v>
                </c:pt>
                <c:pt idx="298">
                  <c:v>41480</c:v>
                </c:pt>
                <c:pt idx="299">
                  <c:v>41481</c:v>
                </c:pt>
                <c:pt idx="300">
                  <c:v>41482</c:v>
                </c:pt>
                <c:pt idx="301">
                  <c:v>41483</c:v>
                </c:pt>
                <c:pt idx="302">
                  <c:v>41484</c:v>
                </c:pt>
                <c:pt idx="303">
                  <c:v>41485</c:v>
                </c:pt>
                <c:pt idx="304">
                  <c:v>41486</c:v>
                </c:pt>
                <c:pt idx="305">
                  <c:v>41487</c:v>
                </c:pt>
                <c:pt idx="306">
                  <c:v>41488</c:v>
                </c:pt>
                <c:pt idx="307">
                  <c:v>41489</c:v>
                </c:pt>
                <c:pt idx="308">
                  <c:v>41490</c:v>
                </c:pt>
                <c:pt idx="309">
                  <c:v>41491</c:v>
                </c:pt>
                <c:pt idx="310">
                  <c:v>41492</c:v>
                </c:pt>
                <c:pt idx="311">
                  <c:v>41493</c:v>
                </c:pt>
                <c:pt idx="312">
                  <c:v>41494</c:v>
                </c:pt>
                <c:pt idx="313">
                  <c:v>41495</c:v>
                </c:pt>
                <c:pt idx="314">
                  <c:v>41496</c:v>
                </c:pt>
                <c:pt idx="315">
                  <c:v>41497</c:v>
                </c:pt>
                <c:pt idx="316">
                  <c:v>41498</c:v>
                </c:pt>
                <c:pt idx="317">
                  <c:v>41499</c:v>
                </c:pt>
                <c:pt idx="318">
                  <c:v>41500</c:v>
                </c:pt>
                <c:pt idx="319">
                  <c:v>41501</c:v>
                </c:pt>
                <c:pt idx="320">
                  <c:v>41502</c:v>
                </c:pt>
                <c:pt idx="321">
                  <c:v>41503</c:v>
                </c:pt>
                <c:pt idx="322">
                  <c:v>41504</c:v>
                </c:pt>
                <c:pt idx="323">
                  <c:v>41505</c:v>
                </c:pt>
                <c:pt idx="324">
                  <c:v>41506</c:v>
                </c:pt>
                <c:pt idx="325">
                  <c:v>41507</c:v>
                </c:pt>
                <c:pt idx="326">
                  <c:v>41508</c:v>
                </c:pt>
                <c:pt idx="327">
                  <c:v>41509</c:v>
                </c:pt>
                <c:pt idx="328">
                  <c:v>41510</c:v>
                </c:pt>
                <c:pt idx="329">
                  <c:v>41511</c:v>
                </c:pt>
                <c:pt idx="330">
                  <c:v>41512</c:v>
                </c:pt>
                <c:pt idx="331">
                  <c:v>41513</c:v>
                </c:pt>
                <c:pt idx="332">
                  <c:v>41514</c:v>
                </c:pt>
                <c:pt idx="333">
                  <c:v>41515</c:v>
                </c:pt>
                <c:pt idx="334">
                  <c:v>41516</c:v>
                </c:pt>
                <c:pt idx="335">
                  <c:v>41517</c:v>
                </c:pt>
                <c:pt idx="336">
                  <c:v>41518</c:v>
                </c:pt>
                <c:pt idx="337">
                  <c:v>41519</c:v>
                </c:pt>
                <c:pt idx="338">
                  <c:v>41520</c:v>
                </c:pt>
                <c:pt idx="339">
                  <c:v>41521</c:v>
                </c:pt>
                <c:pt idx="340">
                  <c:v>41522</c:v>
                </c:pt>
                <c:pt idx="341">
                  <c:v>41523</c:v>
                </c:pt>
                <c:pt idx="342">
                  <c:v>41524</c:v>
                </c:pt>
                <c:pt idx="343">
                  <c:v>41525</c:v>
                </c:pt>
                <c:pt idx="344">
                  <c:v>41526</c:v>
                </c:pt>
                <c:pt idx="345">
                  <c:v>41527</c:v>
                </c:pt>
                <c:pt idx="346">
                  <c:v>41528</c:v>
                </c:pt>
                <c:pt idx="347">
                  <c:v>41529</c:v>
                </c:pt>
                <c:pt idx="348">
                  <c:v>41530</c:v>
                </c:pt>
                <c:pt idx="349">
                  <c:v>41531</c:v>
                </c:pt>
                <c:pt idx="350">
                  <c:v>41532</c:v>
                </c:pt>
                <c:pt idx="351">
                  <c:v>41533</c:v>
                </c:pt>
                <c:pt idx="352">
                  <c:v>41534</c:v>
                </c:pt>
                <c:pt idx="353">
                  <c:v>41535</c:v>
                </c:pt>
                <c:pt idx="354">
                  <c:v>41536</c:v>
                </c:pt>
                <c:pt idx="355">
                  <c:v>41537</c:v>
                </c:pt>
                <c:pt idx="356">
                  <c:v>41538</c:v>
                </c:pt>
                <c:pt idx="357">
                  <c:v>41539</c:v>
                </c:pt>
                <c:pt idx="358">
                  <c:v>41540</c:v>
                </c:pt>
                <c:pt idx="359">
                  <c:v>41541</c:v>
                </c:pt>
                <c:pt idx="360">
                  <c:v>41542</c:v>
                </c:pt>
                <c:pt idx="361">
                  <c:v>41543</c:v>
                </c:pt>
                <c:pt idx="362">
                  <c:v>41544</c:v>
                </c:pt>
                <c:pt idx="363">
                  <c:v>41545</c:v>
                </c:pt>
                <c:pt idx="364">
                  <c:v>41546</c:v>
                </c:pt>
                <c:pt idx="365">
                  <c:v>41547</c:v>
                </c:pt>
                <c:pt idx="366">
                  <c:v>41548</c:v>
                </c:pt>
                <c:pt idx="367">
                  <c:v>41549</c:v>
                </c:pt>
                <c:pt idx="368">
                  <c:v>41550</c:v>
                </c:pt>
                <c:pt idx="369">
                  <c:v>41551</c:v>
                </c:pt>
                <c:pt idx="370">
                  <c:v>41552</c:v>
                </c:pt>
                <c:pt idx="371">
                  <c:v>41553</c:v>
                </c:pt>
                <c:pt idx="372">
                  <c:v>41554</c:v>
                </c:pt>
                <c:pt idx="373">
                  <c:v>41555</c:v>
                </c:pt>
                <c:pt idx="374">
                  <c:v>41556</c:v>
                </c:pt>
                <c:pt idx="375">
                  <c:v>41557</c:v>
                </c:pt>
                <c:pt idx="376">
                  <c:v>41558</c:v>
                </c:pt>
                <c:pt idx="377">
                  <c:v>41559</c:v>
                </c:pt>
                <c:pt idx="378">
                  <c:v>41560</c:v>
                </c:pt>
                <c:pt idx="379">
                  <c:v>41561</c:v>
                </c:pt>
                <c:pt idx="380">
                  <c:v>41562</c:v>
                </c:pt>
                <c:pt idx="381">
                  <c:v>41563</c:v>
                </c:pt>
                <c:pt idx="382">
                  <c:v>41564</c:v>
                </c:pt>
                <c:pt idx="383">
                  <c:v>41565</c:v>
                </c:pt>
                <c:pt idx="384">
                  <c:v>41566</c:v>
                </c:pt>
                <c:pt idx="385">
                  <c:v>41567</c:v>
                </c:pt>
                <c:pt idx="386">
                  <c:v>41568</c:v>
                </c:pt>
                <c:pt idx="387">
                  <c:v>41569</c:v>
                </c:pt>
                <c:pt idx="388">
                  <c:v>41570</c:v>
                </c:pt>
                <c:pt idx="389">
                  <c:v>41571</c:v>
                </c:pt>
                <c:pt idx="390">
                  <c:v>41572</c:v>
                </c:pt>
                <c:pt idx="391">
                  <c:v>41573</c:v>
                </c:pt>
                <c:pt idx="392">
                  <c:v>41574</c:v>
                </c:pt>
                <c:pt idx="393">
                  <c:v>41575</c:v>
                </c:pt>
                <c:pt idx="394">
                  <c:v>41576</c:v>
                </c:pt>
                <c:pt idx="395">
                  <c:v>41577</c:v>
                </c:pt>
                <c:pt idx="396">
                  <c:v>41578</c:v>
                </c:pt>
                <c:pt idx="397">
                  <c:v>41579</c:v>
                </c:pt>
                <c:pt idx="398">
                  <c:v>41580</c:v>
                </c:pt>
                <c:pt idx="399">
                  <c:v>41581</c:v>
                </c:pt>
                <c:pt idx="400">
                  <c:v>41582</c:v>
                </c:pt>
                <c:pt idx="401">
                  <c:v>41583</c:v>
                </c:pt>
                <c:pt idx="402">
                  <c:v>41584</c:v>
                </c:pt>
                <c:pt idx="403">
                  <c:v>41585</c:v>
                </c:pt>
                <c:pt idx="404">
                  <c:v>41586</c:v>
                </c:pt>
                <c:pt idx="405">
                  <c:v>41587</c:v>
                </c:pt>
                <c:pt idx="406">
                  <c:v>41588</c:v>
                </c:pt>
                <c:pt idx="407">
                  <c:v>41589</c:v>
                </c:pt>
                <c:pt idx="408">
                  <c:v>41590</c:v>
                </c:pt>
                <c:pt idx="409">
                  <c:v>41591</c:v>
                </c:pt>
                <c:pt idx="410">
                  <c:v>41592</c:v>
                </c:pt>
                <c:pt idx="411">
                  <c:v>41593</c:v>
                </c:pt>
                <c:pt idx="412">
                  <c:v>41594</c:v>
                </c:pt>
                <c:pt idx="413">
                  <c:v>41595</c:v>
                </c:pt>
                <c:pt idx="414">
                  <c:v>41596</c:v>
                </c:pt>
                <c:pt idx="415">
                  <c:v>41597</c:v>
                </c:pt>
                <c:pt idx="416">
                  <c:v>41598</c:v>
                </c:pt>
                <c:pt idx="417">
                  <c:v>41599</c:v>
                </c:pt>
                <c:pt idx="418">
                  <c:v>41600</c:v>
                </c:pt>
                <c:pt idx="419">
                  <c:v>41601</c:v>
                </c:pt>
                <c:pt idx="420">
                  <c:v>41602</c:v>
                </c:pt>
                <c:pt idx="421">
                  <c:v>41603</c:v>
                </c:pt>
                <c:pt idx="422">
                  <c:v>41604</c:v>
                </c:pt>
                <c:pt idx="423">
                  <c:v>41605</c:v>
                </c:pt>
                <c:pt idx="424">
                  <c:v>41606</c:v>
                </c:pt>
                <c:pt idx="425">
                  <c:v>41607</c:v>
                </c:pt>
                <c:pt idx="426">
                  <c:v>41608</c:v>
                </c:pt>
                <c:pt idx="427">
                  <c:v>41609</c:v>
                </c:pt>
                <c:pt idx="428">
                  <c:v>41610</c:v>
                </c:pt>
                <c:pt idx="429">
                  <c:v>41611</c:v>
                </c:pt>
                <c:pt idx="430">
                  <c:v>41612</c:v>
                </c:pt>
                <c:pt idx="431">
                  <c:v>41613</c:v>
                </c:pt>
                <c:pt idx="432">
                  <c:v>41614</c:v>
                </c:pt>
                <c:pt idx="433">
                  <c:v>41615</c:v>
                </c:pt>
                <c:pt idx="434">
                  <c:v>41616</c:v>
                </c:pt>
                <c:pt idx="435">
                  <c:v>41617</c:v>
                </c:pt>
                <c:pt idx="436">
                  <c:v>41618</c:v>
                </c:pt>
                <c:pt idx="437">
                  <c:v>41619</c:v>
                </c:pt>
                <c:pt idx="438">
                  <c:v>41620</c:v>
                </c:pt>
                <c:pt idx="439">
                  <c:v>41621</c:v>
                </c:pt>
                <c:pt idx="440">
                  <c:v>41622</c:v>
                </c:pt>
                <c:pt idx="441">
                  <c:v>41623</c:v>
                </c:pt>
                <c:pt idx="442">
                  <c:v>41624</c:v>
                </c:pt>
                <c:pt idx="443">
                  <c:v>41625</c:v>
                </c:pt>
                <c:pt idx="444">
                  <c:v>41626</c:v>
                </c:pt>
                <c:pt idx="445">
                  <c:v>41627</c:v>
                </c:pt>
                <c:pt idx="446">
                  <c:v>41628</c:v>
                </c:pt>
                <c:pt idx="447">
                  <c:v>41629</c:v>
                </c:pt>
                <c:pt idx="448">
                  <c:v>41630</c:v>
                </c:pt>
                <c:pt idx="449">
                  <c:v>41631</c:v>
                </c:pt>
                <c:pt idx="450">
                  <c:v>41632</c:v>
                </c:pt>
                <c:pt idx="451">
                  <c:v>41633</c:v>
                </c:pt>
                <c:pt idx="452">
                  <c:v>41634</c:v>
                </c:pt>
                <c:pt idx="453">
                  <c:v>41635</c:v>
                </c:pt>
                <c:pt idx="454">
                  <c:v>41636</c:v>
                </c:pt>
                <c:pt idx="455">
                  <c:v>41637</c:v>
                </c:pt>
                <c:pt idx="456">
                  <c:v>41638</c:v>
                </c:pt>
                <c:pt idx="457">
                  <c:v>41639</c:v>
                </c:pt>
                <c:pt idx="458">
                  <c:v>41640</c:v>
                </c:pt>
                <c:pt idx="459">
                  <c:v>41641</c:v>
                </c:pt>
                <c:pt idx="460">
                  <c:v>41642</c:v>
                </c:pt>
                <c:pt idx="461">
                  <c:v>41643</c:v>
                </c:pt>
                <c:pt idx="462">
                  <c:v>41644</c:v>
                </c:pt>
                <c:pt idx="463">
                  <c:v>41645</c:v>
                </c:pt>
                <c:pt idx="464">
                  <c:v>41646</c:v>
                </c:pt>
                <c:pt idx="465">
                  <c:v>41647</c:v>
                </c:pt>
                <c:pt idx="466">
                  <c:v>41648</c:v>
                </c:pt>
                <c:pt idx="467">
                  <c:v>41649</c:v>
                </c:pt>
                <c:pt idx="468">
                  <c:v>41650</c:v>
                </c:pt>
                <c:pt idx="469">
                  <c:v>41651</c:v>
                </c:pt>
                <c:pt idx="470">
                  <c:v>41652</c:v>
                </c:pt>
                <c:pt idx="471">
                  <c:v>41653</c:v>
                </c:pt>
                <c:pt idx="472">
                  <c:v>41654</c:v>
                </c:pt>
                <c:pt idx="473">
                  <c:v>41655</c:v>
                </c:pt>
                <c:pt idx="474">
                  <c:v>41656</c:v>
                </c:pt>
                <c:pt idx="475">
                  <c:v>41657</c:v>
                </c:pt>
                <c:pt idx="476">
                  <c:v>41658</c:v>
                </c:pt>
                <c:pt idx="477">
                  <c:v>41659</c:v>
                </c:pt>
                <c:pt idx="478">
                  <c:v>41660</c:v>
                </c:pt>
                <c:pt idx="479">
                  <c:v>41661</c:v>
                </c:pt>
                <c:pt idx="480">
                  <c:v>41662</c:v>
                </c:pt>
                <c:pt idx="481">
                  <c:v>41663</c:v>
                </c:pt>
                <c:pt idx="482">
                  <c:v>41664</c:v>
                </c:pt>
                <c:pt idx="483">
                  <c:v>41665</c:v>
                </c:pt>
                <c:pt idx="484">
                  <c:v>41666</c:v>
                </c:pt>
                <c:pt idx="485">
                  <c:v>41667</c:v>
                </c:pt>
                <c:pt idx="486">
                  <c:v>41668</c:v>
                </c:pt>
                <c:pt idx="487">
                  <c:v>41669</c:v>
                </c:pt>
                <c:pt idx="488">
                  <c:v>41670</c:v>
                </c:pt>
                <c:pt idx="489">
                  <c:v>41671</c:v>
                </c:pt>
                <c:pt idx="490">
                  <c:v>41672</c:v>
                </c:pt>
                <c:pt idx="491">
                  <c:v>41673</c:v>
                </c:pt>
                <c:pt idx="492">
                  <c:v>41674</c:v>
                </c:pt>
                <c:pt idx="493">
                  <c:v>41675</c:v>
                </c:pt>
                <c:pt idx="494">
                  <c:v>41676</c:v>
                </c:pt>
                <c:pt idx="495">
                  <c:v>41677</c:v>
                </c:pt>
                <c:pt idx="496">
                  <c:v>41678</c:v>
                </c:pt>
                <c:pt idx="497">
                  <c:v>41679</c:v>
                </c:pt>
                <c:pt idx="498">
                  <c:v>41680</c:v>
                </c:pt>
                <c:pt idx="499">
                  <c:v>41681</c:v>
                </c:pt>
                <c:pt idx="500">
                  <c:v>41682</c:v>
                </c:pt>
                <c:pt idx="501">
                  <c:v>41683</c:v>
                </c:pt>
                <c:pt idx="502">
                  <c:v>41684</c:v>
                </c:pt>
                <c:pt idx="503">
                  <c:v>41685</c:v>
                </c:pt>
                <c:pt idx="504">
                  <c:v>41686</c:v>
                </c:pt>
                <c:pt idx="505">
                  <c:v>41687</c:v>
                </c:pt>
                <c:pt idx="506">
                  <c:v>41688</c:v>
                </c:pt>
                <c:pt idx="507">
                  <c:v>41689</c:v>
                </c:pt>
                <c:pt idx="508">
                  <c:v>41690</c:v>
                </c:pt>
                <c:pt idx="509">
                  <c:v>41691</c:v>
                </c:pt>
                <c:pt idx="510">
                  <c:v>41692</c:v>
                </c:pt>
                <c:pt idx="511">
                  <c:v>41693</c:v>
                </c:pt>
                <c:pt idx="512">
                  <c:v>41694</c:v>
                </c:pt>
                <c:pt idx="513">
                  <c:v>41695</c:v>
                </c:pt>
                <c:pt idx="514">
                  <c:v>41696</c:v>
                </c:pt>
                <c:pt idx="515">
                  <c:v>41697</c:v>
                </c:pt>
                <c:pt idx="516">
                  <c:v>41698</c:v>
                </c:pt>
                <c:pt idx="517">
                  <c:v>41699</c:v>
                </c:pt>
                <c:pt idx="518">
                  <c:v>41700</c:v>
                </c:pt>
                <c:pt idx="519">
                  <c:v>41701</c:v>
                </c:pt>
                <c:pt idx="520">
                  <c:v>41702</c:v>
                </c:pt>
                <c:pt idx="521">
                  <c:v>41703</c:v>
                </c:pt>
                <c:pt idx="522">
                  <c:v>41704</c:v>
                </c:pt>
                <c:pt idx="523">
                  <c:v>41705</c:v>
                </c:pt>
                <c:pt idx="524">
                  <c:v>41706</c:v>
                </c:pt>
                <c:pt idx="525">
                  <c:v>41707</c:v>
                </c:pt>
                <c:pt idx="526">
                  <c:v>41708</c:v>
                </c:pt>
                <c:pt idx="527">
                  <c:v>41709</c:v>
                </c:pt>
                <c:pt idx="528">
                  <c:v>41710</c:v>
                </c:pt>
                <c:pt idx="529">
                  <c:v>41711</c:v>
                </c:pt>
                <c:pt idx="530">
                  <c:v>41712</c:v>
                </c:pt>
                <c:pt idx="531">
                  <c:v>41713</c:v>
                </c:pt>
                <c:pt idx="532">
                  <c:v>41714</c:v>
                </c:pt>
                <c:pt idx="533">
                  <c:v>41715</c:v>
                </c:pt>
                <c:pt idx="534">
                  <c:v>41716</c:v>
                </c:pt>
                <c:pt idx="535">
                  <c:v>41717</c:v>
                </c:pt>
                <c:pt idx="536">
                  <c:v>41718</c:v>
                </c:pt>
                <c:pt idx="537">
                  <c:v>41719</c:v>
                </c:pt>
                <c:pt idx="538">
                  <c:v>41720</c:v>
                </c:pt>
                <c:pt idx="539">
                  <c:v>41721</c:v>
                </c:pt>
                <c:pt idx="540">
                  <c:v>41722</c:v>
                </c:pt>
                <c:pt idx="541">
                  <c:v>41723</c:v>
                </c:pt>
                <c:pt idx="542">
                  <c:v>41724</c:v>
                </c:pt>
                <c:pt idx="543">
                  <c:v>41725</c:v>
                </c:pt>
                <c:pt idx="544">
                  <c:v>41726</c:v>
                </c:pt>
                <c:pt idx="545">
                  <c:v>41727</c:v>
                </c:pt>
                <c:pt idx="546">
                  <c:v>41728</c:v>
                </c:pt>
                <c:pt idx="547">
                  <c:v>41729</c:v>
                </c:pt>
                <c:pt idx="548">
                  <c:v>41730</c:v>
                </c:pt>
                <c:pt idx="549">
                  <c:v>41731</c:v>
                </c:pt>
                <c:pt idx="550">
                  <c:v>41732</c:v>
                </c:pt>
                <c:pt idx="551">
                  <c:v>41733</c:v>
                </c:pt>
                <c:pt idx="552">
                  <c:v>41734</c:v>
                </c:pt>
                <c:pt idx="553">
                  <c:v>41735</c:v>
                </c:pt>
                <c:pt idx="554">
                  <c:v>41736</c:v>
                </c:pt>
                <c:pt idx="555">
                  <c:v>41737</c:v>
                </c:pt>
                <c:pt idx="556">
                  <c:v>41738</c:v>
                </c:pt>
                <c:pt idx="557">
                  <c:v>41739</c:v>
                </c:pt>
                <c:pt idx="558">
                  <c:v>41740</c:v>
                </c:pt>
                <c:pt idx="559">
                  <c:v>41741</c:v>
                </c:pt>
                <c:pt idx="560">
                  <c:v>41742</c:v>
                </c:pt>
                <c:pt idx="561">
                  <c:v>41743</c:v>
                </c:pt>
                <c:pt idx="562">
                  <c:v>41744</c:v>
                </c:pt>
                <c:pt idx="563">
                  <c:v>41745</c:v>
                </c:pt>
                <c:pt idx="564">
                  <c:v>41746</c:v>
                </c:pt>
                <c:pt idx="565">
                  <c:v>41747</c:v>
                </c:pt>
                <c:pt idx="566">
                  <c:v>41748</c:v>
                </c:pt>
                <c:pt idx="567">
                  <c:v>41749</c:v>
                </c:pt>
                <c:pt idx="568">
                  <c:v>41750</c:v>
                </c:pt>
                <c:pt idx="569">
                  <c:v>41751</c:v>
                </c:pt>
                <c:pt idx="570">
                  <c:v>41752</c:v>
                </c:pt>
                <c:pt idx="571">
                  <c:v>41753</c:v>
                </c:pt>
                <c:pt idx="572">
                  <c:v>41754</c:v>
                </c:pt>
                <c:pt idx="573">
                  <c:v>41755</c:v>
                </c:pt>
                <c:pt idx="574">
                  <c:v>41756</c:v>
                </c:pt>
                <c:pt idx="575">
                  <c:v>41757</c:v>
                </c:pt>
                <c:pt idx="576">
                  <c:v>41758</c:v>
                </c:pt>
                <c:pt idx="577">
                  <c:v>41759</c:v>
                </c:pt>
                <c:pt idx="578">
                  <c:v>41760</c:v>
                </c:pt>
                <c:pt idx="579">
                  <c:v>41761</c:v>
                </c:pt>
                <c:pt idx="580">
                  <c:v>41762</c:v>
                </c:pt>
                <c:pt idx="581">
                  <c:v>41763</c:v>
                </c:pt>
                <c:pt idx="582">
                  <c:v>41764</c:v>
                </c:pt>
                <c:pt idx="583">
                  <c:v>41765</c:v>
                </c:pt>
                <c:pt idx="584">
                  <c:v>41766</c:v>
                </c:pt>
                <c:pt idx="585">
                  <c:v>41767</c:v>
                </c:pt>
                <c:pt idx="586">
                  <c:v>41768</c:v>
                </c:pt>
                <c:pt idx="587">
                  <c:v>41769</c:v>
                </c:pt>
                <c:pt idx="588">
                  <c:v>41770</c:v>
                </c:pt>
                <c:pt idx="589">
                  <c:v>41771</c:v>
                </c:pt>
                <c:pt idx="590">
                  <c:v>41772</c:v>
                </c:pt>
                <c:pt idx="591">
                  <c:v>41773</c:v>
                </c:pt>
                <c:pt idx="592">
                  <c:v>41774</c:v>
                </c:pt>
                <c:pt idx="593">
                  <c:v>41775</c:v>
                </c:pt>
                <c:pt idx="594">
                  <c:v>41776</c:v>
                </c:pt>
                <c:pt idx="595">
                  <c:v>41777</c:v>
                </c:pt>
                <c:pt idx="596">
                  <c:v>41778</c:v>
                </c:pt>
                <c:pt idx="597">
                  <c:v>41779</c:v>
                </c:pt>
                <c:pt idx="598">
                  <c:v>41780</c:v>
                </c:pt>
                <c:pt idx="599">
                  <c:v>41781</c:v>
                </c:pt>
                <c:pt idx="600">
                  <c:v>41782</c:v>
                </c:pt>
                <c:pt idx="601">
                  <c:v>41783</c:v>
                </c:pt>
                <c:pt idx="602">
                  <c:v>41784</c:v>
                </c:pt>
                <c:pt idx="603">
                  <c:v>41785</c:v>
                </c:pt>
                <c:pt idx="604">
                  <c:v>41786</c:v>
                </c:pt>
                <c:pt idx="605">
                  <c:v>41787</c:v>
                </c:pt>
                <c:pt idx="606">
                  <c:v>41788</c:v>
                </c:pt>
                <c:pt idx="607">
                  <c:v>41789</c:v>
                </c:pt>
                <c:pt idx="608">
                  <c:v>41790</c:v>
                </c:pt>
                <c:pt idx="609">
                  <c:v>41791</c:v>
                </c:pt>
                <c:pt idx="610">
                  <c:v>41792</c:v>
                </c:pt>
                <c:pt idx="611">
                  <c:v>41793</c:v>
                </c:pt>
                <c:pt idx="612">
                  <c:v>41794</c:v>
                </c:pt>
                <c:pt idx="613">
                  <c:v>41795</c:v>
                </c:pt>
                <c:pt idx="614">
                  <c:v>41796</c:v>
                </c:pt>
                <c:pt idx="615">
                  <c:v>41797</c:v>
                </c:pt>
                <c:pt idx="616">
                  <c:v>41798</c:v>
                </c:pt>
                <c:pt idx="617">
                  <c:v>41799</c:v>
                </c:pt>
                <c:pt idx="618">
                  <c:v>41800</c:v>
                </c:pt>
                <c:pt idx="619">
                  <c:v>41801</c:v>
                </c:pt>
                <c:pt idx="620">
                  <c:v>41802</c:v>
                </c:pt>
                <c:pt idx="621">
                  <c:v>41803</c:v>
                </c:pt>
                <c:pt idx="622">
                  <c:v>41804</c:v>
                </c:pt>
                <c:pt idx="623">
                  <c:v>41805</c:v>
                </c:pt>
                <c:pt idx="624">
                  <c:v>41806</c:v>
                </c:pt>
                <c:pt idx="625">
                  <c:v>41807</c:v>
                </c:pt>
                <c:pt idx="626">
                  <c:v>41808</c:v>
                </c:pt>
                <c:pt idx="627">
                  <c:v>41809</c:v>
                </c:pt>
                <c:pt idx="628">
                  <c:v>41810</c:v>
                </c:pt>
                <c:pt idx="629">
                  <c:v>41811</c:v>
                </c:pt>
                <c:pt idx="630">
                  <c:v>41812</c:v>
                </c:pt>
                <c:pt idx="631">
                  <c:v>41813</c:v>
                </c:pt>
                <c:pt idx="632">
                  <c:v>41814</c:v>
                </c:pt>
                <c:pt idx="633">
                  <c:v>41815</c:v>
                </c:pt>
                <c:pt idx="634">
                  <c:v>41816</c:v>
                </c:pt>
                <c:pt idx="635">
                  <c:v>41817</c:v>
                </c:pt>
                <c:pt idx="636">
                  <c:v>41818</c:v>
                </c:pt>
                <c:pt idx="637">
                  <c:v>41819</c:v>
                </c:pt>
                <c:pt idx="638">
                  <c:v>41820</c:v>
                </c:pt>
                <c:pt idx="639">
                  <c:v>41821</c:v>
                </c:pt>
                <c:pt idx="640">
                  <c:v>41822</c:v>
                </c:pt>
                <c:pt idx="641">
                  <c:v>41823</c:v>
                </c:pt>
                <c:pt idx="642">
                  <c:v>41824</c:v>
                </c:pt>
                <c:pt idx="643">
                  <c:v>41825</c:v>
                </c:pt>
                <c:pt idx="644">
                  <c:v>41826</c:v>
                </c:pt>
                <c:pt idx="645">
                  <c:v>41827</c:v>
                </c:pt>
                <c:pt idx="646">
                  <c:v>41828</c:v>
                </c:pt>
                <c:pt idx="647">
                  <c:v>41829</c:v>
                </c:pt>
                <c:pt idx="648">
                  <c:v>41830</c:v>
                </c:pt>
                <c:pt idx="649">
                  <c:v>41831</c:v>
                </c:pt>
                <c:pt idx="650">
                  <c:v>41832</c:v>
                </c:pt>
                <c:pt idx="651">
                  <c:v>41833</c:v>
                </c:pt>
                <c:pt idx="652">
                  <c:v>41834</c:v>
                </c:pt>
                <c:pt idx="653">
                  <c:v>41835</c:v>
                </c:pt>
                <c:pt idx="654">
                  <c:v>41836</c:v>
                </c:pt>
                <c:pt idx="655">
                  <c:v>41837</c:v>
                </c:pt>
                <c:pt idx="656">
                  <c:v>41838</c:v>
                </c:pt>
                <c:pt idx="657">
                  <c:v>41839</c:v>
                </c:pt>
                <c:pt idx="658">
                  <c:v>41840</c:v>
                </c:pt>
                <c:pt idx="659">
                  <c:v>41841</c:v>
                </c:pt>
                <c:pt idx="660">
                  <c:v>41842</c:v>
                </c:pt>
                <c:pt idx="661">
                  <c:v>41843</c:v>
                </c:pt>
                <c:pt idx="662">
                  <c:v>41844</c:v>
                </c:pt>
                <c:pt idx="663">
                  <c:v>41845</c:v>
                </c:pt>
                <c:pt idx="664">
                  <c:v>41846</c:v>
                </c:pt>
                <c:pt idx="665">
                  <c:v>41847</c:v>
                </c:pt>
                <c:pt idx="666">
                  <c:v>41848</c:v>
                </c:pt>
                <c:pt idx="667">
                  <c:v>41849</c:v>
                </c:pt>
                <c:pt idx="668">
                  <c:v>41850</c:v>
                </c:pt>
                <c:pt idx="669">
                  <c:v>41851</c:v>
                </c:pt>
                <c:pt idx="670">
                  <c:v>41852</c:v>
                </c:pt>
                <c:pt idx="671">
                  <c:v>41853</c:v>
                </c:pt>
                <c:pt idx="672">
                  <c:v>41854</c:v>
                </c:pt>
                <c:pt idx="673">
                  <c:v>41855</c:v>
                </c:pt>
                <c:pt idx="674">
                  <c:v>41856</c:v>
                </c:pt>
                <c:pt idx="675">
                  <c:v>41857</c:v>
                </c:pt>
                <c:pt idx="676">
                  <c:v>41858</c:v>
                </c:pt>
                <c:pt idx="677">
                  <c:v>41859</c:v>
                </c:pt>
                <c:pt idx="678">
                  <c:v>41860</c:v>
                </c:pt>
                <c:pt idx="679">
                  <c:v>41861</c:v>
                </c:pt>
                <c:pt idx="680">
                  <c:v>41862</c:v>
                </c:pt>
                <c:pt idx="681">
                  <c:v>41863</c:v>
                </c:pt>
                <c:pt idx="682">
                  <c:v>41864</c:v>
                </c:pt>
                <c:pt idx="683">
                  <c:v>41865</c:v>
                </c:pt>
                <c:pt idx="684">
                  <c:v>41866</c:v>
                </c:pt>
                <c:pt idx="685">
                  <c:v>41867</c:v>
                </c:pt>
                <c:pt idx="686">
                  <c:v>41868</c:v>
                </c:pt>
                <c:pt idx="687">
                  <c:v>41869</c:v>
                </c:pt>
                <c:pt idx="688">
                  <c:v>41870</c:v>
                </c:pt>
                <c:pt idx="689">
                  <c:v>41871</c:v>
                </c:pt>
                <c:pt idx="690">
                  <c:v>41872</c:v>
                </c:pt>
                <c:pt idx="691">
                  <c:v>41873</c:v>
                </c:pt>
                <c:pt idx="692">
                  <c:v>41874</c:v>
                </c:pt>
                <c:pt idx="693">
                  <c:v>41875</c:v>
                </c:pt>
                <c:pt idx="694">
                  <c:v>41876</c:v>
                </c:pt>
                <c:pt idx="695">
                  <c:v>41877</c:v>
                </c:pt>
                <c:pt idx="696">
                  <c:v>41878</c:v>
                </c:pt>
                <c:pt idx="697">
                  <c:v>41879</c:v>
                </c:pt>
                <c:pt idx="698">
                  <c:v>41880</c:v>
                </c:pt>
                <c:pt idx="699">
                  <c:v>41881</c:v>
                </c:pt>
                <c:pt idx="700">
                  <c:v>41882</c:v>
                </c:pt>
                <c:pt idx="701">
                  <c:v>41883</c:v>
                </c:pt>
                <c:pt idx="702">
                  <c:v>41884</c:v>
                </c:pt>
                <c:pt idx="703">
                  <c:v>41885</c:v>
                </c:pt>
                <c:pt idx="704">
                  <c:v>41886</c:v>
                </c:pt>
                <c:pt idx="705">
                  <c:v>41887</c:v>
                </c:pt>
                <c:pt idx="706">
                  <c:v>41888</c:v>
                </c:pt>
                <c:pt idx="707">
                  <c:v>41889</c:v>
                </c:pt>
                <c:pt idx="708">
                  <c:v>41890</c:v>
                </c:pt>
                <c:pt idx="709">
                  <c:v>41891</c:v>
                </c:pt>
                <c:pt idx="710">
                  <c:v>41892</c:v>
                </c:pt>
                <c:pt idx="711">
                  <c:v>41893</c:v>
                </c:pt>
                <c:pt idx="712">
                  <c:v>41894</c:v>
                </c:pt>
                <c:pt idx="713">
                  <c:v>41895</c:v>
                </c:pt>
                <c:pt idx="714">
                  <c:v>41896</c:v>
                </c:pt>
                <c:pt idx="715">
                  <c:v>41897</c:v>
                </c:pt>
                <c:pt idx="716">
                  <c:v>41898</c:v>
                </c:pt>
                <c:pt idx="717">
                  <c:v>41899</c:v>
                </c:pt>
                <c:pt idx="718">
                  <c:v>41900</c:v>
                </c:pt>
                <c:pt idx="719">
                  <c:v>41901</c:v>
                </c:pt>
                <c:pt idx="720">
                  <c:v>41902</c:v>
                </c:pt>
                <c:pt idx="721">
                  <c:v>41903</c:v>
                </c:pt>
                <c:pt idx="722">
                  <c:v>41904</c:v>
                </c:pt>
                <c:pt idx="723">
                  <c:v>41905</c:v>
                </c:pt>
                <c:pt idx="724">
                  <c:v>41906</c:v>
                </c:pt>
                <c:pt idx="725">
                  <c:v>41907</c:v>
                </c:pt>
                <c:pt idx="726">
                  <c:v>41908</c:v>
                </c:pt>
                <c:pt idx="727">
                  <c:v>41909</c:v>
                </c:pt>
                <c:pt idx="728">
                  <c:v>41910</c:v>
                </c:pt>
                <c:pt idx="729">
                  <c:v>41911</c:v>
                </c:pt>
                <c:pt idx="730">
                  <c:v>41912</c:v>
                </c:pt>
                <c:pt idx="731">
                  <c:v>41913</c:v>
                </c:pt>
                <c:pt idx="732">
                  <c:v>41914</c:v>
                </c:pt>
                <c:pt idx="733">
                  <c:v>41915</c:v>
                </c:pt>
                <c:pt idx="734">
                  <c:v>41916</c:v>
                </c:pt>
                <c:pt idx="735">
                  <c:v>41917</c:v>
                </c:pt>
                <c:pt idx="736">
                  <c:v>41918</c:v>
                </c:pt>
                <c:pt idx="737">
                  <c:v>41919</c:v>
                </c:pt>
                <c:pt idx="738">
                  <c:v>41920</c:v>
                </c:pt>
                <c:pt idx="739">
                  <c:v>41921</c:v>
                </c:pt>
                <c:pt idx="740">
                  <c:v>41922</c:v>
                </c:pt>
                <c:pt idx="741">
                  <c:v>41923</c:v>
                </c:pt>
                <c:pt idx="742">
                  <c:v>41924</c:v>
                </c:pt>
                <c:pt idx="743">
                  <c:v>41925</c:v>
                </c:pt>
                <c:pt idx="744">
                  <c:v>41926</c:v>
                </c:pt>
                <c:pt idx="745">
                  <c:v>41927</c:v>
                </c:pt>
                <c:pt idx="746">
                  <c:v>41928</c:v>
                </c:pt>
                <c:pt idx="747">
                  <c:v>41929</c:v>
                </c:pt>
                <c:pt idx="748">
                  <c:v>41930</c:v>
                </c:pt>
                <c:pt idx="749">
                  <c:v>41931</c:v>
                </c:pt>
                <c:pt idx="750">
                  <c:v>41932</c:v>
                </c:pt>
                <c:pt idx="751">
                  <c:v>41933</c:v>
                </c:pt>
                <c:pt idx="752">
                  <c:v>41934</c:v>
                </c:pt>
                <c:pt idx="753">
                  <c:v>41935</c:v>
                </c:pt>
                <c:pt idx="754">
                  <c:v>41936</c:v>
                </c:pt>
                <c:pt idx="755">
                  <c:v>41937</c:v>
                </c:pt>
                <c:pt idx="756">
                  <c:v>41938</c:v>
                </c:pt>
                <c:pt idx="757">
                  <c:v>41939</c:v>
                </c:pt>
                <c:pt idx="758">
                  <c:v>41940</c:v>
                </c:pt>
                <c:pt idx="759">
                  <c:v>41941</c:v>
                </c:pt>
                <c:pt idx="760">
                  <c:v>41942</c:v>
                </c:pt>
                <c:pt idx="761">
                  <c:v>41943</c:v>
                </c:pt>
                <c:pt idx="762">
                  <c:v>41944</c:v>
                </c:pt>
                <c:pt idx="763">
                  <c:v>41945</c:v>
                </c:pt>
                <c:pt idx="764">
                  <c:v>41946</c:v>
                </c:pt>
                <c:pt idx="765">
                  <c:v>41947</c:v>
                </c:pt>
                <c:pt idx="766">
                  <c:v>41948</c:v>
                </c:pt>
                <c:pt idx="767">
                  <c:v>41949</c:v>
                </c:pt>
                <c:pt idx="768">
                  <c:v>41950</c:v>
                </c:pt>
                <c:pt idx="769">
                  <c:v>41951</c:v>
                </c:pt>
                <c:pt idx="770">
                  <c:v>41952</c:v>
                </c:pt>
                <c:pt idx="771">
                  <c:v>41953</c:v>
                </c:pt>
                <c:pt idx="772">
                  <c:v>41954</c:v>
                </c:pt>
                <c:pt idx="773">
                  <c:v>41955</c:v>
                </c:pt>
                <c:pt idx="774">
                  <c:v>41956</c:v>
                </c:pt>
                <c:pt idx="775">
                  <c:v>41957</c:v>
                </c:pt>
                <c:pt idx="776">
                  <c:v>41958</c:v>
                </c:pt>
                <c:pt idx="777">
                  <c:v>41959</c:v>
                </c:pt>
                <c:pt idx="778">
                  <c:v>41960</c:v>
                </c:pt>
                <c:pt idx="779">
                  <c:v>41961</c:v>
                </c:pt>
                <c:pt idx="780">
                  <c:v>41962</c:v>
                </c:pt>
                <c:pt idx="781">
                  <c:v>41963</c:v>
                </c:pt>
                <c:pt idx="782">
                  <c:v>41964</c:v>
                </c:pt>
                <c:pt idx="783">
                  <c:v>41965</c:v>
                </c:pt>
                <c:pt idx="784">
                  <c:v>41966</c:v>
                </c:pt>
                <c:pt idx="785">
                  <c:v>41967</c:v>
                </c:pt>
                <c:pt idx="786">
                  <c:v>41968</c:v>
                </c:pt>
                <c:pt idx="787">
                  <c:v>41969</c:v>
                </c:pt>
                <c:pt idx="788">
                  <c:v>41970</c:v>
                </c:pt>
                <c:pt idx="789">
                  <c:v>41971</c:v>
                </c:pt>
                <c:pt idx="790">
                  <c:v>41972</c:v>
                </c:pt>
                <c:pt idx="791">
                  <c:v>41973</c:v>
                </c:pt>
                <c:pt idx="792">
                  <c:v>41974</c:v>
                </c:pt>
                <c:pt idx="793">
                  <c:v>41975</c:v>
                </c:pt>
                <c:pt idx="794">
                  <c:v>41976</c:v>
                </c:pt>
                <c:pt idx="795">
                  <c:v>41977</c:v>
                </c:pt>
                <c:pt idx="796">
                  <c:v>41978</c:v>
                </c:pt>
                <c:pt idx="797">
                  <c:v>41979</c:v>
                </c:pt>
                <c:pt idx="798">
                  <c:v>41980</c:v>
                </c:pt>
                <c:pt idx="799">
                  <c:v>41981</c:v>
                </c:pt>
                <c:pt idx="800">
                  <c:v>41982</c:v>
                </c:pt>
                <c:pt idx="801">
                  <c:v>41983</c:v>
                </c:pt>
                <c:pt idx="802">
                  <c:v>41984</c:v>
                </c:pt>
                <c:pt idx="803">
                  <c:v>41985</c:v>
                </c:pt>
                <c:pt idx="804">
                  <c:v>41986</c:v>
                </c:pt>
                <c:pt idx="805">
                  <c:v>41987</c:v>
                </c:pt>
                <c:pt idx="806">
                  <c:v>41988</c:v>
                </c:pt>
                <c:pt idx="807">
                  <c:v>41989</c:v>
                </c:pt>
                <c:pt idx="808">
                  <c:v>41990</c:v>
                </c:pt>
                <c:pt idx="809">
                  <c:v>41991</c:v>
                </c:pt>
                <c:pt idx="810">
                  <c:v>41992</c:v>
                </c:pt>
                <c:pt idx="811">
                  <c:v>41993</c:v>
                </c:pt>
                <c:pt idx="812">
                  <c:v>41994</c:v>
                </c:pt>
                <c:pt idx="813">
                  <c:v>41995</c:v>
                </c:pt>
                <c:pt idx="814">
                  <c:v>41996</c:v>
                </c:pt>
                <c:pt idx="815">
                  <c:v>41997</c:v>
                </c:pt>
                <c:pt idx="816">
                  <c:v>41998</c:v>
                </c:pt>
                <c:pt idx="817">
                  <c:v>41999</c:v>
                </c:pt>
                <c:pt idx="818">
                  <c:v>42000</c:v>
                </c:pt>
                <c:pt idx="819">
                  <c:v>42001</c:v>
                </c:pt>
                <c:pt idx="820">
                  <c:v>42002</c:v>
                </c:pt>
                <c:pt idx="821">
                  <c:v>42003</c:v>
                </c:pt>
                <c:pt idx="822">
                  <c:v>42004</c:v>
                </c:pt>
                <c:pt idx="823">
                  <c:v>42005</c:v>
                </c:pt>
                <c:pt idx="824">
                  <c:v>42006</c:v>
                </c:pt>
                <c:pt idx="825">
                  <c:v>42007</c:v>
                </c:pt>
                <c:pt idx="826">
                  <c:v>42008</c:v>
                </c:pt>
                <c:pt idx="827">
                  <c:v>42009</c:v>
                </c:pt>
                <c:pt idx="828">
                  <c:v>42010</c:v>
                </c:pt>
                <c:pt idx="829">
                  <c:v>42011</c:v>
                </c:pt>
                <c:pt idx="830">
                  <c:v>42012</c:v>
                </c:pt>
                <c:pt idx="831">
                  <c:v>42013</c:v>
                </c:pt>
                <c:pt idx="832">
                  <c:v>42014</c:v>
                </c:pt>
                <c:pt idx="833">
                  <c:v>42015</c:v>
                </c:pt>
                <c:pt idx="834">
                  <c:v>42016</c:v>
                </c:pt>
                <c:pt idx="835">
                  <c:v>42017</c:v>
                </c:pt>
                <c:pt idx="836">
                  <c:v>42018</c:v>
                </c:pt>
                <c:pt idx="837">
                  <c:v>42019</c:v>
                </c:pt>
                <c:pt idx="838">
                  <c:v>42020</c:v>
                </c:pt>
                <c:pt idx="839">
                  <c:v>42021</c:v>
                </c:pt>
                <c:pt idx="840">
                  <c:v>42022</c:v>
                </c:pt>
                <c:pt idx="841">
                  <c:v>42023</c:v>
                </c:pt>
                <c:pt idx="842">
                  <c:v>42024</c:v>
                </c:pt>
                <c:pt idx="843">
                  <c:v>42025</c:v>
                </c:pt>
                <c:pt idx="844">
                  <c:v>42026</c:v>
                </c:pt>
                <c:pt idx="845">
                  <c:v>42027</c:v>
                </c:pt>
                <c:pt idx="846">
                  <c:v>42028</c:v>
                </c:pt>
                <c:pt idx="847">
                  <c:v>42029</c:v>
                </c:pt>
                <c:pt idx="848">
                  <c:v>42030</c:v>
                </c:pt>
                <c:pt idx="849">
                  <c:v>42031</c:v>
                </c:pt>
                <c:pt idx="850">
                  <c:v>42032</c:v>
                </c:pt>
                <c:pt idx="851">
                  <c:v>42033</c:v>
                </c:pt>
                <c:pt idx="852">
                  <c:v>42034</c:v>
                </c:pt>
                <c:pt idx="853">
                  <c:v>42035</c:v>
                </c:pt>
                <c:pt idx="854">
                  <c:v>42036</c:v>
                </c:pt>
                <c:pt idx="855">
                  <c:v>42037</c:v>
                </c:pt>
                <c:pt idx="856">
                  <c:v>42038</c:v>
                </c:pt>
                <c:pt idx="857">
                  <c:v>42039</c:v>
                </c:pt>
                <c:pt idx="858">
                  <c:v>42040</c:v>
                </c:pt>
                <c:pt idx="859">
                  <c:v>42041</c:v>
                </c:pt>
                <c:pt idx="860">
                  <c:v>42042</c:v>
                </c:pt>
                <c:pt idx="861">
                  <c:v>42043</c:v>
                </c:pt>
                <c:pt idx="862">
                  <c:v>42044</c:v>
                </c:pt>
                <c:pt idx="863">
                  <c:v>42045</c:v>
                </c:pt>
                <c:pt idx="864">
                  <c:v>42046</c:v>
                </c:pt>
                <c:pt idx="865">
                  <c:v>42047</c:v>
                </c:pt>
                <c:pt idx="866">
                  <c:v>42048</c:v>
                </c:pt>
                <c:pt idx="867">
                  <c:v>42049</c:v>
                </c:pt>
                <c:pt idx="868">
                  <c:v>42050</c:v>
                </c:pt>
                <c:pt idx="869">
                  <c:v>42051</c:v>
                </c:pt>
                <c:pt idx="870">
                  <c:v>42052</c:v>
                </c:pt>
                <c:pt idx="871">
                  <c:v>42053</c:v>
                </c:pt>
                <c:pt idx="872">
                  <c:v>42054</c:v>
                </c:pt>
                <c:pt idx="873">
                  <c:v>42055</c:v>
                </c:pt>
                <c:pt idx="874">
                  <c:v>42056</c:v>
                </c:pt>
                <c:pt idx="875">
                  <c:v>42057</c:v>
                </c:pt>
                <c:pt idx="876">
                  <c:v>42058</c:v>
                </c:pt>
                <c:pt idx="877">
                  <c:v>42059</c:v>
                </c:pt>
                <c:pt idx="878">
                  <c:v>42060</c:v>
                </c:pt>
                <c:pt idx="879">
                  <c:v>42061</c:v>
                </c:pt>
                <c:pt idx="880">
                  <c:v>42062</c:v>
                </c:pt>
                <c:pt idx="881">
                  <c:v>42063</c:v>
                </c:pt>
                <c:pt idx="882">
                  <c:v>42064</c:v>
                </c:pt>
                <c:pt idx="883">
                  <c:v>42065</c:v>
                </c:pt>
                <c:pt idx="884">
                  <c:v>42066</c:v>
                </c:pt>
                <c:pt idx="885">
                  <c:v>42067</c:v>
                </c:pt>
                <c:pt idx="886">
                  <c:v>42068</c:v>
                </c:pt>
                <c:pt idx="887">
                  <c:v>42069</c:v>
                </c:pt>
                <c:pt idx="888">
                  <c:v>42070</c:v>
                </c:pt>
                <c:pt idx="889">
                  <c:v>42071</c:v>
                </c:pt>
                <c:pt idx="890">
                  <c:v>42072</c:v>
                </c:pt>
                <c:pt idx="891">
                  <c:v>42073</c:v>
                </c:pt>
                <c:pt idx="892">
                  <c:v>42074</c:v>
                </c:pt>
                <c:pt idx="893">
                  <c:v>42075</c:v>
                </c:pt>
                <c:pt idx="894">
                  <c:v>42076</c:v>
                </c:pt>
                <c:pt idx="895">
                  <c:v>42077</c:v>
                </c:pt>
                <c:pt idx="896">
                  <c:v>42078</c:v>
                </c:pt>
                <c:pt idx="897">
                  <c:v>42079</c:v>
                </c:pt>
                <c:pt idx="898">
                  <c:v>42080</c:v>
                </c:pt>
                <c:pt idx="899">
                  <c:v>42081</c:v>
                </c:pt>
                <c:pt idx="900">
                  <c:v>42082</c:v>
                </c:pt>
                <c:pt idx="901">
                  <c:v>42083</c:v>
                </c:pt>
                <c:pt idx="902">
                  <c:v>42084</c:v>
                </c:pt>
                <c:pt idx="903">
                  <c:v>42085</c:v>
                </c:pt>
                <c:pt idx="904">
                  <c:v>42086</c:v>
                </c:pt>
                <c:pt idx="905">
                  <c:v>42087</c:v>
                </c:pt>
                <c:pt idx="906">
                  <c:v>42088</c:v>
                </c:pt>
                <c:pt idx="907">
                  <c:v>42089</c:v>
                </c:pt>
                <c:pt idx="908">
                  <c:v>42090</c:v>
                </c:pt>
                <c:pt idx="909">
                  <c:v>42091</c:v>
                </c:pt>
                <c:pt idx="910">
                  <c:v>42092</c:v>
                </c:pt>
                <c:pt idx="911">
                  <c:v>42093</c:v>
                </c:pt>
                <c:pt idx="912">
                  <c:v>42094</c:v>
                </c:pt>
                <c:pt idx="913">
                  <c:v>42095</c:v>
                </c:pt>
                <c:pt idx="914">
                  <c:v>42096</c:v>
                </c:pt>
                <c:pt idx="915">
                  <c:v>42097</c:v>
                </c:pt>
                <c:pt idx="916">
                  <c:v>42098</c:v>
                </c:pt>
                <c:pt idx="917">
                  <c:v>42099</c:v>
                </c:pt>
                <c:pt idx="918">
                  <c:v>42100</c:v>
                </c:pt>
                <c:pt idx="919">
                  <c:v>42101</c:v>
                </c:pt>
                <c:pt idx="920">
                  <c:v>42102</c:v>
                </c:pt>
                <c:pt idx="921">
                  <c:v>42103</c:v>
                </c:pt>
                <c:pt idx="922">
                  <c:v>42104</c:v>
                </c:pt>
                <c:pt idx="923">
                  <c:v>42105</c:v>
                </c:pt>
                <c:pt idx="924">
                  <c:v>42106</c:v>
                </c:pt>
                <c:pt idx="925">
                  <c:v>42107</c:v>
                </c:pt>
                <c:pt idx="926">
                  <c:v>42108</c:v>
                </c:pt>
                <c:pt idx="927">
                  <c:v>42109</c:v>
                </c:pt>
                <c:pt idx="928">
                  <c:v>42110</c:v>
                </c:pt>
                <c:pt idx="929">
                  <c:v>42111</c:v>
                </c:pt>
                <c:pt idx="930">
                  <c:v>42112</c:v>
                </c:pt>
                <c:pt idx="931">
                  <c:v>42113</c:v>
                </c:pt>
                <c:pt idx="932">
                  <c:v>42114</c:v>
                </c:pt>
                <c:pt idx="933">
                  <c:v>42115</c:v>
                </c:pt>
                <c:pt idx="934">
                  <c:v>42116</c:v>
                </c:pt>
                <c:pt idx="935">
                  <c:v>42117</c:v>
                </c:pt>
                <c:pt idx="936">
                  <c:v>42118</c:v>
                </c:pt>
                <c:pt idx="937">
                  <c:v>42119</c:v>
                </c:pt>
                <c:pt idx="938">
                  <c:v>42120</c:v>
                </c:pt>
                <c:pt idx="939">
                  <c:v>42121</c:v>
                </c:pt>
                <c:pt idx="940">
                  <c:v>42122</c:v>
                </c:pt>
                <c:pt idx="941">
                  <c:v>42123</c:v>
                </c:pt>
                <c:pt idx="942">
                  <c:v>42124</c:v>
                </c:pt>
                <c:pt idx="943">
                  <c:v>42125</c:v>
                </c:pt>
                <c:pt idx="944">
                  <c:v>42126</c:v>
                </c:pt>
                <c:pt idx="945">
                  <c:v>42127</c:v>
                </c:pt>
                <c:pt idx="946">
                  <c:v>42128</c:v>
                </c:pt>
                <c:pt idx="947">
                  <c:v>42129</c:v>
                </c:pt>
                <c:pt idx="948">
                  <c:v>42130</c:v>
                </c:pt>
                <c:pt idx="949">
                  <c:v>42131</c:v>
                </c:pt>
                <c:pt idx="950">
                  <c:v>42132</c:v>
                </c:pt>
                <c:pt idx="951">
                  <c:v>42133</c:v>
                </c:pt>
                <c:pt idx="952">
                  <c:v>42134</c:v>
                </c:pt>
                <c:pt idx="953">
                  <c:v>42135</c:v>
                </c:pt>
                <c:pt idx="954">
                  <c:v>42136</c:v>
                </c:pt>
                <c:pt idx="955">
                  <c:v>42137</c:v>
                </c:pt>
                <c:pt idx="956">
                  <c:v>42138</c:v>
                </c:pt>
                <c:pt idx="957">
                  <c:v>42139</c:v>
                </c:pt>
                <c:pt idx="958">
                  <c:v>42140</c:v>
                </c:pt>
                <c:pt idx="959">
                  <c:v>42141</c:v>
                </c:pt>
                <c:pt idx="960">
                  <c:v>42142</c:v>
                </c:pt>
                <c:pt idx="961">
                  <c:v>42143</c:v>
                </c:pt>
                <c:pt idx="962">
                  <c:v>42144</c:v>
                </c:pt>
                <c:pt idx="963">
                  <c:v>42145</c:v>
                </c:pt>
                <c:pt idx="964">
                  <c:v>42146</c:v>
                </c:pt>
                <c:pt idx="965">
                  <c:v>42147</c:v>
                </c:pt>
                <c:pt idx="966">
                  <c:v>42148</c:v>
                </c:pt>
                <c:pt idx="967">
                  <c:v>42149</c:v>
                </c:pt>
                <c:pt idx="968">
                  <c:v>42150</c:v>
                </c:pt>
                <c:pt idx="969">
                  <c:v>42151</c:v>
                </c:pt>
                <c:pt idx="970">
                  <c:v>42152</c:v>
                </c:pt>
                <c:pt idx="971">
                  <c:v>42153</c:v>
                </c:pt>
                <c:pt idx="972">
                  <c:v>42154</c:v>
                </c:pt>
                <c:pt idx="973">
                  <c:v>42155</c:v>
                </c:pt>
                <c:pt idx="974">
                  <c:v>42156</c:v>
                </c:pt>
                <c:pt idx="975">
                  <c:v>42157</c:v>
                </c:pt>
                <c:pt idx="976">
                  <c:v>42158</c:v>
                </c:pt>
                <c:pt idx="977">
                  <c:v>42159</c:v>
                </c:pt>
                <c:pt idx="978">
                  <c:v>42160</c:v>
                </c:pt>
                <c:pt idx="979">
                  <c:v>42161</c:v>
                </c:pt>
                <c:pt idx="980">
                  <c:v>42162</c:v>
                </c:pt>
                <c:pt idx="981">
                  <c:v>42163</c:v>
                </c:pt>
                <c:pt idx="982">
                  <c:v>42164</c:v>
                </c:pt>
                <c:pt idx="983">
                  <c:v>42165</c:v>
                </c:pt>
                <c:pt idx="984">
                  <c:v>42166</c:v>
                </c:pt>
                <c:pt idx="985">
                  <c:v>42167</c:v>
                </c:pt>
                <c:pt idx="986">
                  <c:v>42168</c:v>
                </c:pt>
                <c:pt idx="987">
                  <c:v>42169</c:v>
                </c:pt>
                <c:pt idx="988">
                  <c:v>42170</c:v>
                </c:pt>
                <c:pt idx="989">
                  <c:v>42171</c:v>
                </c:pt>
                <c:pt idx="990">
                  <c:v>42172</c:v>
                </c:pt>
                <c:pt idx="991">
                  <c:v>42173</c:v>
                </c:pt>
                <c:pt idx="992">
                  <c:v>42174</c:v>
                </c:pt>
                <c:pt idx="993">
                  <c:v>42175</c:v>
                </c:pt>
                <c:pt idx="994">
                  <c:v>42176</c:v>
                </c:pt>
                <c:pt idx="995">
                  <c:v>42177</c:v>
                </c:pt>
                <c:pt idx="996">
                  <c:v>42178</c:v>
                </c:pt>
                <c:pt idx="997">
                  <c:v>42179</c:v>
                </c:pt>
                <c:pt idx="998">
                  <c:v>42180</c:v>
                </c:pt>
                <c:pt idx="999">
                  <c:v>42181</c:v>
                </c:pt>
                <c:pt idx="1000">
                  <c:v>42182</c:v>
                </c:pt>
                <c:pt idx="1001">
                  <c:v>42183</c:v>
                </c:pt>
                <c:pt idx="1002">
                  <c:v>42184</c:v>
                </c:pt>
                <c:pt idx="1003">
                  <c:v>42185</c:v>
                </c:pt>
                <c:pt idx="1004">
                  <c:v>42186</c:v>
                </c:pt>
                <c:pt idx="1005">
                  <c:v>42187</c:v>
                </c:pt>
                <c:pt idx="1006">
                  <c:v>42188</c:v>
                </c:pt>
                <c:pt idx="1007">
                  <c:v>42189</c:v>
                </c:pt>
                <c:pt idx="1008">
                  <c:v>42190</c:v>
                </c:pt>
                <c:pt idx="1009">
                  <c:v>42191</c:v>
                </c:pt>
                <c:pt idx="1010">
                  <c:v>42192</c:v>
                </c:pt>
                <c:pt idx="1011">
                  <c:v>42193</c:v>
                </c:pt>
                <c:pt idx="1012">
                  <c:v>42194</c:v>
                </c:pt>
                <c:pt idx="1013">
                  <c:v>42195</c:v>
                </c:pt>
                <c:pt idx="1014">
                  <c:v>42196</c:v>
                </c:pt>
                <c:pt idx="1015">
                  <c:v>42197</c:v>
                </c:pt>
                <c:pt idx="1016">
                  <c:v>42198</c:v>
                </c:pt>
                <c:pt idx="1017">
                  <c:v>42199</c:v>
                </c:pt>
                <c:pt idx="1018">
                  <c:v>42200</c:v>
                </c:pt>
                <c:pt idx="1019">
                  <c:v>42201</c:v>
                </c:pt>
                <c:pt idx="1020">
                  <c:v>42202</c:v>
                </c:pt>
                <c:pt idx="1021">
                  <c:v>42203</c:v>
                </c:pt>
                <c:pt idx="1022">
                  <c:v>42204</c:v>
                </c:pt>
                <c:pt idx="1023">
                  <c:v>42205</c:v>
                </c:pt>
                <c:pt idx="1024">
                  <c:v>42206</c:v>
                </c:pt>
                <c:pt idx="1025">
                  <c:v>42207</c:v>
                </c:pt>
                <c:pt idx="1026">
                  <c:v>42208</c:v>
                </c:pt>
                <c:pt idx="1027">
                  <c:v>42209</c:v>
                </c:pt>
                <c:pt idx="1028">
                  <c:v>42210</c:v>
                </c:pt>
                <c:pt idx="1029">
                  <c:v>42211</c:v>
                </c:pt>
                <c:pt idx="1030">
                  <c:v>42212</c:v>
                </c:pt>
                <c:pt idx="1031">
                  <c:v>42213</c:v>
                </c:pt>
                <c:pt idx="1032">
                  <c:v>42214</c:v>
                </c:pt>
                <c:pt idx="1033">
                  <c:v>42215</c:v>
                </c:pt>
                <c:pt idx="1034">
                  <c:v>42216</c:v>
                </c:pt>
                <c:pt idx="1035">
                  <c:v>42217</c:v>
                </c:pt>
                <c:pt idx="1036">
                  <c:v>42218</c:v>
                </c:pt>
                <c:pt idx="1037">
                  <c:v>42219</c:v>
                </c:pt>
                <c:pt idx="1038">
                  <c:v>42220</c:v>
                </c:pt>
                <c:pt idx="1039">
                  <c:v>42221</c:v>
                </c:pt>
                <c:pt idx="1040">
                  <c:v>42222</c:v>
                </c:pt>
                <c:pt idx="1041">
                  <c:v>42223</c:v>
                </c:pt>
                <c:pt idx="1042">
                  <c:v>42224</c:v>
                </c:pt>
                <c:pt idx="1043">
                  <c:v>42225</c:v>
                </c:pt>
                <c:pt idx="1044">
                  <c:v>42226</c:v>
                </c:pt>
                <c:pt idx="1045">
                  <c:v>42227</c:v>
                </c:pt>
                <c:pt idx="1046">
                  <c:v>42228</c:v>
                </c:pt>
                <c:pt idx="1047">
                  <c:v>42229</c:v>
                </c:pt>
                <c:pt idx="1048">
                  <c:v>42230</c:v>
                </c:pt>
                <c:pt idx="1049">
                  <c:v>42231</c:v>
                </c:pt>
                <c:pt idx="1050">
                  <c:v>42232</c:v>
                </c:pt>
                <c:pt idx="1051">
                  <c:v>42233</c:v>
                </c:pt>
                <c:pt idx="1052">
                  <c:v>42234</c:v>
                </c:pt>
                <c:pt idx="1053">
                  <c:v>42235</c:v>
                </c:pt>
                <c:pt idx="1054">
                  <c:v>42236</c:v>
                </c:pt>
                <c:pt idx="1055">
                  <c:v>42237</c:v>
                </c:pt>
                <c:pt idx="1056">
                  <c:v>42238</c:v>
                </c:pt>
                <c:pt idx="1057">
                  <c:v>42239</c:v>
                </c:pt>
                <c:pt idx="1058">
                  <c:v>42240</c:v>
                </c:pt>
                <c:pt idx="1059">
                  <c:v>42241</c:v>
                </c:pt>
                <c:pt idx="1060">
                  <c:v>42242</c:v>
                </c:pt>
                <c:pt idx="1061">
                  <c:v>42243</c:v>
                </c:pt>
                <c:pt idx="1062">
                  <c:v>42244</c:v>
                </c:pt>
                <c:pt idx="1063">
                  <c:v>42245</c:v>
                </c:pt>
                <c:pt idx="1064">
                  <c:v>42246</c:v>
                </c:pt>
                <c:pt idx="1065">
                  <c:v>42247</c:v>
                </c:pt>
                <c:pt idx="1066">
                  <c:v>42248</c:v>
                </c:pt>
                <c:pt idx="1067">
                  <c:v>42249</c:v>
                </c:pt>
                <c:pt idx="1068">
                  <c:v>42250</c:v>
                </c:pt>
                <c:pt idx="1069">
                  <c:v>42251</c:v>
                </c:pt>
                <c:pt idx="1070">
                  <c:v>42252</c:v>
                </c:pt>
                <c:pt idx="1071">
                  <c:v>42253</c:v>
                </c:pt>
                <c:pt idx="1072">
                  <c:v>42254</c:v>
                </c:pt>
                <c:pt idx="1073">
                  <c:v>42255</c:v>
                </c:pt>
                <c:pt idx="1074">
                  <c:v>42256</c:v>
                </c:pt>
                <c:pt idx="1075">
                  <c:v>42257</c:v>
                </c:pt>
                <c:pt idx="1076">
                  <c:v>42258</c:v>
                </c:pt>
                <c:pt idx="1077">
                  <c:v>42259</c:v>
                </c:pt>
                <c:pt idx="1078">
                  <c:v>42260</c:v>
                </c:pt>
                <c:pt idx="1079">
                  <c:v>42261</c:v>
                </c:pt>
                <c:pt idx="1080">
                  <c:v>42262</c:v>
                </c:pt>
                <c:pt idx="1081">
                  <c:v>42263</c:v>
                </c:pt>
                <c:pt idx="1082">
                  <c:v>42264</c:v>
                </c:pt>
                <c:pt idx="1083">
                  <c:v>42265</c:v>
                </c:pt>
                <c:pt idx="1084">
                  <c:v>42266</c:v>
                </c:pt>
                <c:pt idx="1085">
                  <c:v>42267</c:v>
                </c:pt>
                <c:pt idx="1086">
                  <c:v>42268</c:v>
                </c:pt>
                <c:pt idx="1087">
                  <c:v>42269</c:v>
                </c:pt>
                <c:pt idx="1088">
                  <c:v>42270</c:v>
                </c:pt>
                <c:pt idx="1089">
                  <c:v>42271</c:v>
                </c:pt>
                <c:pt idx="1090">
                  <c:v>42272</c:v>
                </c:pt>
                <c:pt idx="1091">
                  <c:v>42273</c:v>
                </c:pt>
                <c:pt idx="1092">
                  <c:v>42274</c:v>
                </c:pt>
                <c:pt idx="1093">
                  <c:v>42275</c:v>
                </c:pt>
                <c:pt idx="1094">
                  <c:v>42276</c:v>
                </c:pt>
                <c:pt idx="1095">
                  <c:v>42277</c:v>
                </c:pt>
                <c:pt idx="1096">
                  <c:v>42278</c:v>
                </c:pt>
                <c:pt idx="1097">
                  <c:v>42279</c:v>
                </c:pt>
                <c:pt idx="1098">
                  <c:v>42280</c:v>
                </c:pt>
                <c:pt idx="1099">
                  <c:v>42281</c:v>
                </c:pt>
                <c:pt idx="1100">
                  <c:v>42282</c:v>
                </c:pt>
                <c:pt idx="1101">
                  <c:v>42283</c:v>
                </c:pt>
                <c:pt idx="1102">
                  <c:v>42284</c:v>
                </c:pt>
                <c:pt idx="1103">
                  <c:v>42285</c:v>
                </c:pt>
                <c:pt idx="1104">
                  <c:v>42286</c:v>
                </c:pt>
                <c:pt idx="1105">
                  <c:v>42287</c:v>
                </c:pt>
                <c:pt idx="1106">
                  <c:v>42288</c:v>
                </c:pt>
                <c:pt idx="1107">
                  <c:v>42289</c:v>
                </c:pt>
                <c:pt idx="1108">
                  <c:v>42290</c:v>
                </c:pt>
                <c:pt idx="1109">
                  <c:v>42291</c:v>
                </c:pt>
                <c:pt idx="1110">
                  <c:v>42292</c:v>
                </c:pt>
                <c:pt idx="1111">
                  <c:v>42293</c:v>
                </c:pt>
                <c:pt idx="1112">
                  <c:v>42294</c:v>
                </c:pt>
                <c:pt idx="1113">
                  <c:v>42295</c:v>
                </c:pt>
                <c:pt idx="1114">
                  <c:v>42296</c:v>
                </c:pt>
                <c:pt idx="1115">
                  <c:v>42297</c:v>
                </c:pt>
                <c:pt idx="1116">
                  <c:v>42298</c:v>
                </c:pt>
                <c:pt idx="1117">
                  <c:v>42299</c:v>
                </c:pt>
                <c:pt idx="1118">
                  <c:v>42300</c:v>
                </c:pt>
                <c:pt idx="1119">
                  <c:v>42301</c:v>
                </c:pt>
                <c:pt idx="1120">
                  <c:v>42302</c:v>
                </c:pt>
                <c:pt idx="1121">
                  <c:v>42303</c:v>
                </c:pt>
                <c:pt idx="1122">
                  <c:v>42304</c:v>
                </c:pt>
                <c:pt idx="1123">
                  <c:v>42305</c:v>
                </c:pt>
                <c:pt idx="1124">
                  <c:v>42306</c:v>
                </c:pt>
                <c:pt idx="1125">
                  <c:v>42307</c:v>
                </c:pt>
                <c:pt idx="1126">
                  <c:v>42308</c:v>
                </c:pt>
                <c:pt idx="1127">
                  <c:v>42309</c:v>
                </c:pt>
                <c:pt idx="1128">
                  <c:v>42310</c:v>
                </c:pt>
                <c:pt idx="1129">
                  <c:v>42311</c:v>
                </c:pt>
                <c:pt idx="1130">
                  <c:v>42312</c:v>
                </c:pt>
                <c:pt idx="1131">
                  <c:v>42313</c:v>
                </c:pt>
                <c:pt idx="1132">
                  <c:v>42314</c:v>
                </c:pt>
                <c:pt idx="1133">
                  <c:v>42315</c:v>
                </c:pt>
                <c:pt idx="1134">
                  <c:v>42316</c:v>
                </c:pt>
                <c:pt idx="1135">
                  <c:v>42317</c:v>
                </c:pt>
                <c:pt idx="1136">
                  <c:v>42318</c:v>
                </c:pt>
                <c:pt idx="1137">
                  <c:v>42319</c:v>
                </c:pt>
                <c:pt idx="1138">
                  <c:v>42320</c:v>
                </c:pt>
                <c:pt idx="1139">
                  <c:v>42321</c:v>
                </c:pt>
                <c:pt idx="1140">
                  <c:v>42322</c:v>
                </c:pt>
                <c:pt idx="1141">
                  <c:v>42323</c:v>
                </c:pt>
                <c:pt idx="1142">
                  <c:v>42324</c:v>
                </c:pt>
                <c:pt idx="1143">
                  <c:v>42325</c:v>
                </c:pt>
                <c:pt idx="1144">
                  <c:v>42326</c:v>
                </c:pt>
                <c:pt idx="1145">
                  <c:v>42327</c:v>
                </c:pt>
                <c:pt idx="1146">
                  <c:v>42328</c:v>
                </c:pt>
                <c:pt idx="1147">
                  <c:v>42329</c:v>
                </c:pt>
                <c:pt idx="1148">
                  <c:v>42330</c:v>
                </c:pt>
                <c:pt idx="1149">
                  <c:v>42331</c:v>
                </c:pt>
                <c:pt idx="1150">
                  <c:v>42332</c:v>
                </c:pt>
                <c:pt idx="1151">
                  <c:v>42333</c:v>
                </c:pt>
                <c:pt idx="1152">
                  <c:v>42334</c:v>
                </c:pt>
                <c:pt idx="1153">
                  <c:v>42335</c:v>
                </c:pt>
                <c:pt idx="1154">
                  <c:v>42336</c:v>
                </c:pt>
                <c:pt idx="1155">
                  <c:v>42337</c:v>
                </c:pt>
                <c:pt idx="1156">
                  <c:v>42338</c:v>
                </c:pt>
                <c:pt idx="1157">
                  <c:v>42339</c:v>
                </c:pt>
                <c:pt idx="1158">
                  <c:v>42340</c:v>
                </c:pt>
                <c:pt idx="1159">
                  <c:v>42341</c:v>
                </c:pt>
                <c:pt idx="1160">
                  <c:v>42342</c:v>
                </c:pt>
                <c:pt idx="1161">
                  <c:v>42343</c:v>
                </c:pt>
                <c:pt idx="1162">
                  <c:v>42344</c:v>
                </c:pt>
                <c:pt idx="1163">
                  <c:v>42345</c:v>
                </c:pt>
                <c:pt idx="1164">
                  <c:v>42346</c:v>
                </c:pt>
                <c:pt idx="1165">
                  <c:v>42347</c:v>
                </c:pt>
                <c:pt idx="1166">
                  <c:v>42348</c:v>
                </c:pt>
                <c:pt idx="1167">
                  <c:v>42349</c:v>
                </c:pt>
                <c:pt idx="1168">
                  <c:v>42350</c:v>
                </c:pt>
                <c:pt idx="1169">
                  <c:v>42351</c:v>
                </c:pt>
                <c:pt idx="1170">
                  <c:v>42352</c:v>
                </c:pt>
                <c:pt idx="1171">
                  <c:v>42353</c:v>
                </c:pt>
                <c:pt idx="1172">
                  <c:v>42354</c:v>
                </c:pt>
                <c:pt idx="1173">
                  <c:v>42355</c:v>
                </c:pt>
                <c:pt idx="1174">
                  <c:v>42356</c:v>
                </c:pt>
                <c:pt idx="1175">
                  <c:v>42357</c:v>
                </c:pt>
                <c:pt idx="1176">
                  <c:v>42358</c:v>
                </c:pt>
                <c:pt idx="1177">
                  <c:v>42359</c:v>
                </c:pt>
                <c:pt idx="1178">
                  <c:v>42360</c:v>
                </c:pt>
                <c:pt idx="1179">
                  <c:v>42361</c:v>
                </c:pt>
                <c:pt idx="1180">
                  <c:v>42362</c:v>
                </c:pt>
                <c:pt idx="1181">
                  <c:v>42363</c:v>
                </c:pt>
                <c:pt idx="1182">
                  <c:v>42364</c:v>
                </c:pt>
                <c:pt idx="1183">
                  <c:v>42365</c:v>
                </c:pt>
                <c:pt idx="1184">
                  <c:v>42366</c:v>
                </c:pt>
                <c:pt idx="1185">
                  <c:v>42367</c:v>
                </c:pt>
                <c:pt idx="1186">
                  <c:v>42368</c:v>
                </c:pt>
                <c:pt idx="1187">
                  <c:v>42369</c:v>
                </c:pt>
                <c:pt idx="1188">
                  <c:v>42370</c:v>
                </c:pt>
                <c:pt idx="1189">
                  <c:v>42371</c:v>
                </c:pt>
                <c:pt idx="1190">
                  <c:v>42372</c:v>
                </c:pt>
                <c:pt idx="1191">
                  <c:v>42373</c:v>
                </c:pt>
                <c:pt idx="1192">
                  <c:v>42374</c:v>
                </c:pt>
                <c:pt idx="1193">
                  <c:v>42375</c:v>
                </c:pt>
                <c:pt idx="1194">
                  <c:v>42376</c:v>
                </c:pt>
                <c:pt idx="1195">
                  <c:v>42377</c:v>
                </c:pt>
                <c:pt idx="1196">
                  <c:v>42378</c:v>
                </c:pt>
                <c:pt idx="1197">
                  <c:v>42379</c:v>
                </c:pt>
                <c:pt idx="1198">
                  <c:v>42380</c:v>
                </c:pt>
                <c:pt idx="1199">
                  <c:v>42381</c:v>
                </c:pt>
                <c:pt idx="1200">
                  <c:v>42382</c:v>
                </c:pt>
                <c:pt idx="1201">
                  <c:v>42383</c:v>
                </c:pt>
                <c:pt idx="1202">
                  <c:v>42384</c:v>
                </c:pt>
                <c:pt idx="1203">
                  <c:v>42385</c:v>
                </c:pt>
                <c:pt idx="1204">
                  <c:v>42386</c:v>
                </c:pt>
                <c:pt idx="1205">
                  <c:v>42387</c:v>
                </c:pt>
                <c:pt idx="1206">
                  <c:v>42388</c:v>
                </c:pt>
                <c:pt idx="1207">
                  <c:v>42389</c:v>
                </c:pt>
                <c:pt idx="1208">
                  <c:v>42390</c:v>
                </c:pt>
                <c:pt idx="1209">
                  <c:v>42391</c:v>
                </c:pt>
                <c:pt idx="1210">
                  <c:v>42392</c:v>
                </c:pt>
                <c:pt idx="1211">
                  <c:v>42393</c:v>
                </c:pt>
                <c:pt idx="1212">
                  <c:v>42394</c:v>
                </c:pt>
                <c:pt idx="1213">
                  <c:v>42395</c:v>
                </c:pt>
                <c:pt idx="1214">
                  <c:v>42396</c:v>
                </c:pt>
                <c:pt idx="1215">
                  <c:v>42397</c:v>
                </c:pt>
                <c:pt idx="1216">
                  <c:v>42398</c:v>
                </c:pt>
                <c:pt idx="1217">
                  <c:v>42399</c:v>
                </c:pt>
                <c:pt idx="1218">
                  <c:v>42400</c:v>
                </c:pt>
                <c:pt idx="1219">
                  <c:v>42401</c:v>
                </c:pt>
                <c:pt idx="1220">
                  <c:v>42402</c:v>
                </c:pt>
                <c:pt idx="1221">
                  <c:v>42403</c:v>
                </c:pt>
                <c:pt idx="1222">
                  <c:v>42404</c:v>
                </c:pt>
                <c:pt idx="1223">
                  <c:v>42405</c:v>
                </c:pt>
                <c:pt idx="1224">
                  <c:v>42406</c:v>
                </c:pt>
                <c:pt idx="1225">
                  <c:v>42407</c:v>
                </c:pt>
                <c:pt idx="1226">
                  <c:v>42408</c:v>
                </c:pt>
                <c:pt idx="1227">
                  <c:v>42409</c:v>
                </c:pt>
                <c:pt idx="1228">
                  <c:v>42410</c:v>
                </c:pt>
                <c:pt idx="1229">
                  <c:v>42411</c:v>
                </c:pt>
                <c:pt idx="1230">
                  <c:v>42412</c:v>
                </c:pt>
                <c:pt idx="1231">
                  <c:v>42413</c:v>
                </c:pt>
                <c:pt idx="1232">
                  <c:v>42414</c:v>
                </c:pt>
                <c:pt idx="1233">
                  <c:v>42415</c:v>
                </c:pt>
                <c:pt idx="1234">
                  <c:v>42416</c:v>
                </c:pt>
                <c:pt idx="1235">
                  <c:v>42417</c:v>
                </c:pt>
                <c:pt idx="1236">
                  <c:v>42418</c:v>
                </c:pt>
                <c:pt idx="1237">
                  <c:v>42419</c:v>
                </c:pt>
                <c:pt idx="1238">
                  <c:v>42420</c:v>
                </c:pt>
                <c:pt idx="1239">
                  <c:v>42421</c:v>
                </c:pt>
                <c:pt idx="1240">
                  <c:v>42422</c:v>
                </c:pt>
                <c:pt idx="1241">
                  <c:v>42423</c:v>
                </c:pt>
                <c:pt idx="1242">
                  <c:v>42424</c:v>
                </c:pt>
                <c:pt idx="1243">
                  <c:v>42425</c:v>
                </c:pt>
                <c:pt idx="1244">
                  <c:v>42426</c:v>
                </c:pt>
                <c:pt idx="1245">
                  <c:v>42427</c:v>
                </c:pt>
                <c:pt idx="1246">
                  <c:v>42428</c:v>
                </c:pt>
                <c:pt idx="1247">
                  <c:v>42429</c:v>
                </c:pt>
                <c:pt idx="1248">
                  <c:v>42430</c:v>
                </c:pt>
                <c:pt idx="1249">
                  <c:v>42431</c:v>
                </c:pt>
                <c:pt idx="1250">
                  <c:v>42432</c:v>
                </c:pt>
                <c:pt idx="1251">
                  <c:v>42433</c:v>
                </c:pt>
                <c:pt idx="1252">
                  <c:v>42434</c:v>
                </c:pt>
                <c:pt idx="1253">
                  <c:v>42435</c:v>
                </c:pt>
                <c:pt idx="1254">
                  <c:v>42436</c:v>
                </c:pt>
                <c:pt idx="1255">
                  <c:v>42437</c:v>
                </c:pt>
                <c:pt idx="1256">
                  <c:v>42438</c:v>
                </c:pt>
                <c:pt idx="1257">
                  <c:v>42439</c:v>
                </c:pt>
                <c:pt idx="1258">
                  <c:v>42440</c:v>
                </c:pt>
                <c:pt idx="1259">
                  <c:v>42441</c:v>
                </c:pt>
                <c:pt idx="1260">
                  <c:v>42442</c:v>
                </c:pt>
                <c:pt idx="1261">
                  <c:v>42443</c:v>
                </c:pt>
                <c:pt idx="1262">
                  <c:v>42444</c:v>
                </c:pt>
                <c:pt idx="1263">
                  <c:v>42445</c:v>
                </c:pt>
                <c:pt idx="1264">
                  <c:v>42446</c:v>
                </c:pt>
                <c:pt idx="1265">
                  <c:v>42447</c:v>
                </c:pt>
                <c:pt idx="1266">
                  <c:v>42448</c:v>
                </c:pt>
                <c:pt idx="1267">
                  <c:v>42449</c:v>
                </c:pt>
                <c:pt idx="1268">
                  <c:v>42450</c:v>
                </c:pt>
                <c:pt idx="1269">
                  <c:v>42451</c:v>
                </c:pt>
                <c:pt idx="1270">
                  <c:v>42452</c:v>
                </c:pt>
                <c:pt idx="1271">
                  <c:v>42453</c:v>
                </c:pt>
                <c:pt idx="1272">
                  <c:v>42454</c:v>
                </c:pt>
                <c:pt idx="1273">
                  <c:v>42455</c:v>
                </c:pt>
                <c:pt idx="1274">
                  <c:v>42456</c:v>
                </c:pt>
                <c:pt idx="1275">
                  <c:v>42457</c:v>
                </c:pt>
                <c:pt idx="1276">
                  <c:v>42458</c:v>
                </c:pt>
                <c:pt idx="1277">
                  <c:v>42459</c:v>
                </c:pt>
                <c:pt idx="1278">
                  <c:v>42460</c:v>
                </c:pt>
                <c:pt idx="1279">
                  <c:v>42461</c:v>
                </c:pt>
                <c:pt idx="1280">
                  <c:v>42462</c:v>
                </c:pt>
                <c:pt idx="1281">
                  <c:v>42463</c:v>
                </c:pt>
                <c:pt idx="1282">
                  <c:v>42464</c:v>
                </c:pt>
                <c:pt idx="1283">
                  <c:v>42465</c:v>
                </c:pt>
                <c:pt idx="1284">
                  <c:v>42466</c:v>
                </c:pt>
                <c:pt idx="1285">
                  <c:v>42467</c:v>
                </c:pt>
                <c:pt idx="1286">
                  <c:v>42468</c:v>
                </c:pt>
                <c:pt idx="1287">
                  <c:v>42469</c:v>
                </c:pt>
                <c:pt idx="1288">
                  <c:v>42470</c:v>
                </c:pt>
                <c:pt idx="1289">
                  <c:v>42471</c:v>
                </c:pt>
                <c:pt idx="1290">
                  <c:v>42472</c:v>
                </c:pt>
                <c:pt idx="1291">
                  <c:v>42473</c:v>
                </c:pt>
                <c:pt idx="1292">
                  <c:v>42474</c:v>
                </c:pt>
                <c:pt idx="1293">
                  <c:v>42475</c:v>
                </c:pt>
                <c:pt idx="1294">
                  <c:v>42476</c:v>
                </c:pt>
                <c:pt idx="1295">
                  <c:v>42477</c:v>
                </c:pt>
                <c:pt idx="1296">
                  <c:v>42478</c:v>
                </c:pt>
                <c:pt idx="1297">
                  <c:v>42479</c:v>
                </c:pt>
                <c:pt idx="1298">
                  <c:v>42480</c:v>
                </c:pt>
                <c:pt idx="1299">
                  <c:v>42481</c:v>
                </c:pt>
                <c:pt idx="1300">
                  <c:v>42482</c:v>
                </c:pt>
                <c:pt idx="1301">
                  <c:v>42483</c:v>
                </c:pt>
                <c:pt idx="1302">
                  <c:v>42484</c:v>
                </c:pt>
                <c:pt idx="1303">
                  <c:v>42485</c:v>
                </c:pt>
                <c:pt idx="1304">
                  <c:v>42486</c:v>
                </c:pt>
                <c:pt idx="1305">
                  <c:v>42487</c:v>
                </c:pt>
                <c:pt idx="1306">
                  <c:v>42488</c:v>
                </c:pt>
                <c:pt idx="1307">
                  <c:v>42489</c:v>
                </c:pt>
                <c:pt idx="1308">
                  <c:v>42490</c:v>
                </c:pt>
                <c:pt idx="1309">
                  <c:v>42491</c:v>
                </c:pt>
                <c:pt idx="1310">
                  <c:v>42492</c:v>
                </c:pt>
                <c:pt idx="1311">
                  <c:v>42493</c:v>
                </c:pt>
                <c:pt idx="1312">
                  <c:v>42494</c:v>
                </c:pt>
                <c:pt idx="1313">
                  <c:v>42495</c:v>
                </c:pt>
                <c:pt idx="1314">
                  <c:v>42496</c:v>
                </c:pt>
                <c:pt idx="1315">
                  <c:v>42497</c:v>
                </c:pt>
                <c:pt idx="1316">
                  <c:v>42498</c:v>
                </c:pt>
                <c:pt idx="1317">
                  <c:v>42499</c:v>
                </c:pt>
                <c:pt idx="1318">
                  <c:v>42500</c:v>
                </c:pt>
                <c:pt idx="1319">
                  <c:v>42501</c:v>
                </c:pt>
                <c:pt idx="1320">
                  <c:v>42502</c:v>
                </c:pt>
                <c:pt idx="1321">
                  <c:v>42503</c:v>
                </c:pt>
                <c:pt idx="1322">
                  <c:v>42504</c:v>
                </c:pt>
                <c:pt idx="1323">
                  <c:v>42505</c:v>
                </c:pt>
                <c:pt idx="1324">
                  <c:v>42506</c:v>
                </c:pt>
                <c:pt idx="1325">
                  <c:v>42507</c:v>
                </c:pt>
                <c:pt idx="1326">
                  <c:v>42508</c:v>
                </c:pt>
                <c:pt idx="1327">
                  <c:v>42509</c:v>
                </c:pt>
                <c:pt idx="1328">
                  <c:v>42510</c:v>
                </c:pt>
                <c:pt idx="1329">
                  <c:v>42511</c:v>
                </c:pt>
                <c:pt idx="1330">
                  <c:v>42512</c:v>
                </c:pt>
                <c:pt idx="1331">
                  <c:v>42513</c:v>
                </c:pt>
                <c:pt idx="1332">
                  <c:v>42514</c:v>
                </c:pt>
                <c:pt idx="1333">
                  <c:v>42515</c:v>
                </c:pt>
                <c:pt idx="1334">
                  <c:v>42516</c:v>
                </c:pt>
                <c:pt idx="1335">
                  <c:v>42517</c:v>
                </c:pt>
                <c:pt idx="1336">
                  <c:v>42518</c:v>
                </c:pt>
                <c:pt idx="1337">
                  <c:v>42519</c:v>
                </c:pt>
                <c:pt idx="1338">
                  <c:v>42520</c:v>
                </c:pt>
                <c:pt idx="1339">
                  <c:v>42521</c:v>
                </c:pt>
                <c:pt idx="1340">
                  <c:v>42522</c:v>
                </c:pt>
                <c:pt idx="1341">
                  <c:v>42523</c:v>
                </c:pt>
                <c:pt idx="1342">
                  <c:v>42524</c:v>
                </c:pt>
                <c:pt idx="1343">
                  <c:v>42525</c:v>
                </c:pt>
                <c:pt idx="1344">
                  <c:v>42526</c:v>
                </c:pt>
                <c:pt idx="1345">
                  <c:v>42527</c:v>
                </c:pt>
                <c:pt idx="1346">
                  <c:v>42528</c:v>
                </c:pt>
                <c:pt idx="1347">
                  <c:v>42529</c:v>
                </c:pt>
                <c:pt idx="1348">
                  <c:v>42530</c:v>
                </c:pt>
                <c:pt idx="1349">
                  <c:v>42531</c:v>
                </c:pt>
                <c:pt idx="1350">
                  <c:v>42532</c:v>
                </c:pt>
                <c:pt idx="1351">
                  <c:v>42533</c:v>
                </c:pt>
                <c:pt idx="1352">
                  <c:v>42534</c:v>
                </c:pt>
                <c:pt idx="1353">
                  <c:v>42535</c:v>
                </c:pt>
                <c:pt idx="1354">
                  <c:v>42536</c:v>
                </c:pt>
                <c:pt idx="1355">
                  <c:v>42537</c:v>
                </c:pt>
                <c:pt idx="1356">
                  <c:v>42538</c:v>
                </c:pt>
                <c:pt idx="1357">
                  <c:v>42539</c:v>
                </c:pt>
                <c:pt idx="1358">
                  <c:v>42540</c:v>
                </c:pt>
                <c:pt idx="1359">
                  <c:v>42541</c:v>
                </c:pt>
                <c:pt idx="1360">
                  <c:v>42542</c:v>
                </c:pt>
                <c:pt idx="1361">
                  <c:v>42543</c:v>
                </c:pt>
                <c:pt idx="1362">
                  <c:v>42544</c:v>
                </c:pt>
                <c:pt idx="1363">
                  <c:v>42545</c:v>
                </c:pt>
                <c:pt idx="1364">
                  <c:v>42546</c:v>
                </c:pt>
                <c:pt idx="1365">
                  <c:v>42547</c:v>
                </c:pt>
                <c:pt idx="1366">
                  <c:v>42548</c:v>
                </c:pt>
                <c:pt idx="1367">
                  <c:v>42549</c:v>
                </c:pt>
                <c:pt idx="1368">
                  <c:v>42550</c:v>
                </c:pt>
                <c:pt idx="1369">
                  <c:v>42551</c:v>
                </c:pt>
                <c:pt idx="1370">
                  <c:v>42552</c:v>
                </c:pt>
                <c:pt idx="1371">
                  <c:v>42553</c:v>
                </c:pt>
                <c:pt idx="1372">
                  <c:v>42554</c:v>
                </c:pt>
                <c:pt idx="1373">
                  <c:v>42555</c:v>
                </c:pt>
                <c:pt idx="1374">
                  <c:v>42556</c:v>
                </c:pt>
                <c:pt idx="1375">
                  <c:v>42557</c:v>
                </c:pt>
                <c:pt idx="1376">
                  <c:v>42558</c:v>
                </c:pt>
                <c:pt idx="1377">
                  <c:v>42559</c:v>
                </c:pt>
                <c:pt idx="1378">
                  <c:v>42560</c:v>
                </c:pt>
                <c:pt idx="1379">
                  <c:v>42561</c:v>
                </c:pt>
                <c:pt idx="1380">
                  <c:v>42562</c:v>
                </c:pt>
                <c:pt idx="1381">
                  <c:v>42563</c:v>
                </c:pt>
                <c:pt idx="1382">
                  <c:v>42564</c:v>
                </c:pt>
                <c:pt idx="1383">
                  <c:v>42565</c:v>
                </c:pt>
                <c:pt idx="1384">
                  <c:v>42566</c:v>
                </c:pt>
                <c:pt idx="1385">
                  <c:v>42567</c:v>
                </c:pt>
                <c:pt idx="1386">
                  <c:v>42568</c:v>
                </c:pt>
                <c:pt idx="1387">
                  <c:v>42569</c:v>
                </c:pt>
                <c:pt idx="1388">
                  <c:v>42570</c:v>
                </c:pt>
                <c:pt idx="1389">
                  <c:v>42571</c:v>
                </c:pt>
                <c:pt idx="1390">
                  <c:v>42572</c:v>
                </c:pt>
                <c:pt idx="1391">
                  <c:v>42573</c:v>
                </c:pt>
                <c:pt idx="1392">
                  <c:v>42574</c:v>
                </c:pt>
                <c:pt idx="1393">
                  <c:v>42575</c:v>
                </c:pt>
                <c:pt idx="1394">
                  <c:v>42576</c:v>
                </c:pt>
                <c:pt idx="1395">
                  <c:v>42577</c:v>
                </c:pt>
                <c:pt idx="1396">
                  <c:v>42578</c:v>
                </c:pt>
                <c:pt idx="1397">
                  <c:v>42579</c:v>
                </c:pt>
                <c:pt idx="1398">
                  <c:v>42580</c:v>
                </c:pt>
                <c:pt idx="1399">
                  <c:v>42581</c:v>
                </c:pt>
                <c:pt idx="1400">
                  <c:v>42582</c:v>
                </c:pt>
                <c:pt idx="1401">
                  <c:v>42583</c:v>
                </c:pt>
                <c:pt idx="1402">
                  <c:v>42584</c:v>
                </c:pt>
                <c:pt idx="1403">
                  <c:v>42585</c:v>
                </c:pt>
                <c:pt idx="1404">
                  <c:v>42586</c:v>
                </c:pt>
                <c:pt idx="1405">
                  <c:v>42587</c:v>
                </c:pt>
                <c:pt idx="1406">
                  <c:v>42588</c:v>
                </c:pt>
                <c:pt idx="1407">
                  <c:v>42589</c:v>
                </c:pt>
                <c:pt idx="1408">
                  <c:v>42590</c:v>
                </c:pt>
                <c:pt idx="1409">
                  <c:v>42591</c:v>
                </c:pt>
                <c:pt idx="1410">
                  <c:v>42592</c:v>
                </c:pt>
                <c:pt idx="1411">
                  <c:v>42593</c:v>
                </c:pt>
                <c:pt idx="1412">
                  <c:v>42594</c:v>
                </c:pt>
                <c:pt idx="1413">
                  <c:v>42595</c:v>
                </c:pt>
                <c:pt idx="1414">
                  <c:v>42596</c:v>
                </c:pt>
                <c:pt idx="1415">
                  <c:v>42597</c:v>
                </c:pt>
                <c:pt idx="1416">
                  <c:v>42598</c:v>
                </c:pt>
                <c:pt idx="1417">
                  <c:v>42599</c:v>
                </c:pt>
                <c:pt idx="1418">
                  <c:v>42600</c:v>
                </c:pt>
                <c:pt idx="1419">
                  <c:v>42601</c:v>
                </c:pt>
                <c:pt idx="1420">
                  <c:v>42602</c:v>
                </c:pt>
                <c:pt idx="1421">
                  <c:v>42603</c:v>
                </c:pt>
                <c:pt idx="1422">
                  <c:v>42604</c:v>
                </c:pt>
                <c:pt idx="1423">
                  <c:v>42605</c:v>
                </c:pt>
                <c:pt idx="1424">
                  <c:v>42606</c:v>
                </c:pt>
                <c:pt idx="1425">
                  <c:v>42607</c:v>
                </c:pt>
                <c:pt idx="1426">
                  <c:v>42608</c:v>
                </c:pt>
                <c:pt idx="1427">
                  <c:v>42609</c:v>
                </c:pt>
                <c:pt idx="1428">
                  <c:v>42610</c:v>
                </c:pt>
                <c:pt idx="1429">
                  <c:v>42611</c:v>
                </c:pt>
                <c:pt idx="1430">
                  <c:v>42612</c:v>
                </c:pt>
                <c:pt idx="1431">
                  <c:v>42613</c:v>
                </c:pt>
                <c:pt idx="1432">
                  <c:v>42614</c:v>
                </c:pt>
                <c:pt idx="1433">
                  <c:v>42615</c:v>
                </c:pt>
                <c:pt idx="1434">
                  <c:v>42616</c:v>
                </c:pt>
                <c:pt idx="1435">
                  <c:v>42617</c:v>
                </c:pt>
                <c:pt idx="1436">
                  <c:v>42618</c:v>
                </c:pt>
                <c:pt idx="1437">
                  <c:v>42619</c:v>
                </c:pt>
                <c:pt idx="1438">
                  <c:v>42620</c:v>
                </c:pt>
                <c:pt idx="1439">
                  <c:v>42621</c:v>
                </c:pt>
                <c:pt idx="1440">
                  <c:v>42622</c:v>
                </c:pt>
                <c:pt idx="1441">
                  <c:v>42623</c:v>
                </c:pt>
                <c:pt idx="1442">
                  <c:v>42624</c:v>
                </c:pt>
                <c:pt idx="1443">
                  <c:v>42625</c:v>
                </c:pt>
                <c:pt idx="1444">
                  <c:v>42626</c:v>
                </c:pt>
                <c:pt idx="1445">
                  <c:v>42627</c:v>
                </c:pt>
                <c:pt idx="1446">
                  <c:v>42628</c:v>
                </c:pt>
                <c:pt idx="1447">
                  <c:v>42629</c:v>
                </c:pt>
                <c:pt idx="1448">
                  <c:v>42630</c:v>
                </c:pt>
                <c:pt idx="1449">
                  <c:v>42631</c:v>
                </c:pt>
                <c:pt idx="1450">
                  <c:v>42632</c:v>
                </c:pt>
                <c:pt idx="1451">
                  <c:v>42633</c:v>
                </c:pt>
                <c:pt idx="1452">
                  <c:v>42634</c:v>
                </c:pt>
                <c:pt idx="1453">
                  <c:v>42635</c:v>
                </c:pt>
                <c:pt idx="1454">
                  <c:v>42636</c:v>
                </c:pt>
                <c:pt idx="1455">
                  <c:v>42637</c:v>
                </c:pt>
                <c:pt idx="1456">
                  <c:v>42638</c:v>
                </c:pt>
                <c:pt idx="1457">
                  <c:v>42639</c:v>
                </c:pt>
                <c:pt idx="1458">
                  <c:v>42640</c:v>
                </c:pt>
                <c:pt idx="1459">
                  <c:v>42641</c:v>
                </c:pt>
                <c:pt idx="1460">
                  <c:v>42642</c:v>
                </c:pt>
                <c:pt idx="1461">
                  <c:v>42643</c:v>
                </c:pt>
                <c:pt idx="1462">
                  <c:v>42644</c:v>
                </c:pt>
                <c:pt idx="1463">
                  <c:v>42645</c:v>
                </c:pt>
                <c:pt idx="1464">
                  <c:v>42646</c:v>
                </c:pt>
                <c:pt idx="1465">
                  <c:v>42647</c:v>
                </c:pt>
                <c:pt idx="1466">
                  <c:v>42648</c:v>
                </c:pt>
                <c:pt idx="1467">
                  <c:v>42649</c:v>
                </c:pt>
                <c:pt idx="1468">
                  <c:v>42650</c:v>
                </c:pt>
                <c:pt idx="1469">
                  <c:v>42651</c:v>
                </c:pt>
                <c:pt idx="1470">
                  <c:v>42652</c:v>
                </c:pt>
                <c:pt idx="1471">
                  <c:v>42653</c:v>
                </c:pt>
                <c:pt idx="1472">
                  <c:v>42654</c:v>
                </c:pt>
                <c:pt idx="1473">
                  <c:v>42655</c:v>
                </c:pt>
                <c:pt idx="1474">
                  <c:v>42656</c:v>
                </c:pt>
                <c:pt idx="1475">
                  <c:v>42657</c:v>
                </c:pt>
                <c:pt idx="1476">
                  <c:v>42658</c:v>
                </c:pt>
                <c:pt idx="1477">
                  <c:v>42659</c:v>
                </c:pt>
                <c:pt idx="1478">
                  <c:v>42660</c:v>
                </c:pt>
                <c:pt idx="1479">
                  <c:v>42661</c:v>
                </c:pt>
                <c:pt idx="1480">
                  <c:v>42662</c:v>
                </c:pt>
                <c:pt idx="1481">
                  <c:v>42663</c:v>
                </c:pt>
                <c:pt idx="1482">
                  <c:v>42664</c:v>
                </c:pt>
                <c:pt idx="1483">
                  <c:v>42665</c:v>
                </c:pt>
                <c:pt idx="1484">
                  <c:v>42666</c:v>
                </c:pt>
                <c:pt idx="1485">
                  <c:v>42667</c:v>
                </c:pt>
                <c:pt idx="1486">
                  <c:v>42668</c:v>
                </c:pt>
                <c:pt idx="1487">
                  <c:v>42669</c:v>
                </c:pt>
                <c:pt idx="1488">
                  <c:v>42670</c:v>
                </c:pt>
                <c:pt idx="1489">
                  <c:v>42671</c:v>
                </c:pt>
                <c:pt idx="1490">
                  <c:v>42672</c:v>
                </c:pt>
                <c:pt idx="1491">
                  <c:v>42673</c:v>
                </c:pt>
                <c:pt idx="1492">
                  <c:v>42674</c:v>
                </c:pt>
                <c:pt idx="1493">
                  <c:v>42675</c:v>
                </c:pt>
                <c:pt idx="1494">
                  <c:v>42676</c:v>
                </c:pt>
                <c:pt idx="1495">
                  <c:v>42677</c:v>
                </c:pt>
                <c:pt idx="1496">
                  <c:v>42678</c:v>
                </c:pt>
                <c:pt idx="1497">
                  <c:v>42679</c:v>
                </c:pt>
                <c:pt idx="1498">
                  <c:v>42680</c:v>
                </c:pt>
                <c:pt idx="1499">
                  <c:v>42681</c:v>
                </c:pt>
                <c:pt idx="1500">
                  <c:v>42682</c:v>
                </c:pt>
                <c:pt idx="1501">
                  <c:v>42683</c:v>
                </c:pt>
                <c:pt idx="1502">
                  <c:v>42684</c:v>
                </c:pt>
                <c:pt idx="1503">
                  <c:v>42685</c:v>
                </c:pt>
                <c:pt idx="1504">
                  <c:v>42686</c:v>
                </c:pt>
                <c:pt idx="1505">
                  <c:v>42687</c:v>
                </c:pt>
                <c:pt idx="1506">
                  <c:v>42688</c:v>
                </c:pt>
                <c:pt idx="1507">
                  <c:v>42689</c:v>
                </c:pt>
                <c:pt idx="1508">
                  <c:v>42690</c:v>
                </c:pt>
                <c:pt idx="1509">
                  <c:v>42691</c:v>
                </c:pt>
                <c:pt idx="1510">
                  <c:v>42692</c:v>
                </c:pt>
                <c:pt idx="1511">
                  <c:v>42693</c:v>
                </c:pt>
                <c:pt idx="1512">
                  <c:v>42694</c:v>
                </c:pt>
                <c:pt idx="1513">
                  <c:v>42695</c:v>
                </c:pt>
                <c:pt idx="1514">
                  <c:v>42696</c:v>
                </c:pt>
                <c:pt idx="1515">
                  <c:v>42697</c:v>
                </c:pt>
                <c:pt idx="1516">
                  <c:v>42698</c:v>
                </c:pt>
                <c:pt idx="1517">
                  <c:v>42699</c:v>
                </c:pt>
                <c:pt idx="1518">
                  <c:v>42700</c:v>
                </c:pt>
                <c:pt idx="1519">
                  <c:v>42701</c:v>
                </c:pt>
                <c:pt idx="1520">
                  <c:v>42702</c:v>
                </c:pt>
                <c:pt idx="1521">
                  <c:v>42703</c:v>
                </c:pt>
                <c:pt idx="1522">
                  <c:v>42704</c:v>
                </c:pt>
                <c:pt idx="1523">
                  <c:v>42705</c:v>
                </c:pt>
                <c:pt idx="1524">
                  <c:v>42706</c:v>
                </c:pt>
                <c:pt idx="1525">
                  <c:v>42707</c:v>
                </c:pt>
                <c:pt idx="1526">
                  <c:v>42708</c:v>
                </c:pt>
                <c:pt idx="1527">
                  <c:v>42709</c:v>
                </c:pt>
                <c:pt idx="1528">
                  <c:v>42710</c:v>
                </c:pt>
                <c:pt idx="1529">
                  <c:v>42711</c:v>
                </c:pt>
                <c:pt idx="1530">
                  <c:v>42712</c:v>
                </c:pt>
                <c:pt idx="1531">
                  <c:v>42713</c:v>
                </c:pt>
                <c:pt idx="1532">
                  <c:v>42714</c:v>
                </c:pt>
                <c:pt idx="1533">
                  <c:v>42715</c:v>
                </c:pt>
                <c:pt idx="1534">
                  <c:v>42716</c:v>
                </c:pt>
                <c:pt idx="1535">
                  <c:v>42717</c:v>
                </c:pt>
                <c:pt idx="1536">
                  <c:v>42718</c:v>
                </c:pt>
                <c:pt idx="1537">
                  <c:v>42719</c:v>
                </c:pt>
              </c:numCache>
            </c:numRef>
          </c:cat>
          <c:val>
            <c:numRef>
              <c:f>Total_Short_Positions!$GU$2:$GU$1539</c:f>
              <c:numCache>
                <c:formatCode>General</c:formatCode>
                <c:ptCount val="15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0.5</c:v>
                </c:pt>
                <c:pt idx="263">
                  <c:v>0.5</c:v>
                </c:pt>
                <c:pt idx="264">
                  <c:v>0.5</c:v>
                </c:pt>
                <c:pt idx="265">
                  <c:v>0.5</c:v>
                </c:pt>
                <c:pt idx="266">
                  <c:v>0.5</c:v>
                </c:pt>
                <c:pt idx="267">
                  <c:v>0.5</c:v>
                </c:pt>
                <c:pt idx="268">
                  <c:v>0.5</c:v>
                </c:pt>
                <c:pt idx="269">
                  <c:v>0.5</c:v>
                </c:pt>
                <c:pt idx="270">
                  <c:v>0.5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0.51</c:v>
                </c:pt>
                <c:pt idx="299">
                  <c:v>0.51</c:v>
                </c:pt>
                <c:pt idx="300">
                  <c:v>0.51</c:v>
                </c:pt>
                <c:pt idx="301">
                  <c:v>0.51</c:v>
                </c:pt>
                <c:pt idx="302">
                  <c:v>0.51</c:v>
                </c:pt>
                <c:pt idx="303">
                  <c:v>0.61</c:v>
                </c:pt>
                <c:pt idx="304">
                  <c:v>0.61</c:v>
                </c:pt>
                <c:pt idx="305">
                  <c:v>0.61</c:v>
                </c:pt>
                <c:pt idx="306">
                  <c:v>0.59</c:v>
                </c:pt>
                <c:pt idx="307">
                  <c:v>0.59</c:v>
                </c:pt>
                <c:pt idx="308">
                  <c:v>0.59</c:v>
                </c:pt>
                <c:pt idx="309">
                  <c:v>0.59</c:v>
                </c:pt>
                <c:pt idx="310">
                  <c:v>0.59</c:v>
                </c:pt>
                <c:pt idx="311">
                  <c:v>0.59</c:v>
                </c:pt>
                <c:pt idx="312">
                  <c:v>0.59</c:v>
                </c:pt>
                <c:pt idx="313">
                  <c:v>0.59</c:v>
                </c:pt>
                <c:pt idx="314">
                  <c:v>0.59</c:v>
                </c:pt>
                <c:pt idx="315">
                  <c:v>0.59</c:v>
                </c:pt>
                <c:pt idx="316">
                  <c:v>0.59</c:v>
                </c:pt>
                <c:pt idx="317">
                  <c:v>0.59</c:v>
                </c:pt>
                <c:pt idx="318">
                  <c:v>0.59</c:v>
                </c:pt>
                <c:pt idx="319">
                  <c:v>0.59</c:v>
                </c:pt>
                <c:pt idx="320">
                  <c:v>0.59</c:v>
                </c:pt>
                <c:pt idx="321">
                  <c:v>0.59</c:v>
                </c:pt>
                <c:pt idx="322">
                  <c:v>0.59</c:v>
                </c:pt>
                <c:pt idx="323">
                  <c:v>0.59</c:v>
                </c:pt>
                <c:pt idx="324">
                  <c:v>0.59</c:v>
                </c:pt>
                <c:pt idx="325">
                  <c:v>0.59</c:v>
                </c:pt>
                <c:pt idx="326">
                  <c:v>0.59</c:v>
                </c:pt>
                <c:pt idx="327">
                  <c:v>0.59</c:v>
                </c:pt>
                <c:pt idx="328">
                  <c:v>0.59</c:v>
                </c:pt>
                <c:pt idx="329">
                  <c:v>0.59</c:v>
                </c:pt>
                <c:pt idx="330">
                  <c:v>0.59</c:v>
                </c:pt>
                <c:pt idx="331">
                  <c:v>0.59</c:v>
                </c:pt>
                <c:pt idx="332">
                  <c:v>0.59</c:v>
                </c:pt>
                <c:pt idx="333">
                  <c:v>0.59</c:v>
                </c:pt>
                <c:pt idx="334">
                  <c:v>0.59</c:v>
                </c:pt>
                <c:pt idx="335">
                  <c:v>0.59</c:v>
                </c:pt>
                <c:pt idx="336">
                  <c:v>0.59</c:v>
                </c:pt>
                <c:pt idx="337">
                  <c:v>0.59</c:v>
                </c:pt>
                <c:pt idx="338">
                  <c:v>0.59</c:v>
                </c:pt>
                <c:pt idx="339">
                  <c:v>0.59</c:v>
                </c:pt>
                <c:pt idx="340">
                  <c:v>0.59</c:v>
                </c:pt>
                <c:pt idx="341">
                  <c:v>0.59</c:v>
                </c:pt>
                <c:pt idx="342">
                  <c:v>0.59</c:v>
                </c:pt>
                <c:pt idx="343">
                  <c:v>0.59</c:v>
                </c:pt>
                <c:pt idx="344">
                  <c:v>0.59</c:v>
                </c:pt>
                <c:pt idx="345">
                  <c:v>0.59</c:v>
                </c:pt>
                <c:pt idx="346">
                  <c:v>0.59</c:v>
                </c:pt>
                <c:pt idx="347">
                  <c:v>0.59</c:v>
                </c:pt>
                <c:pt idx="348">
                  <c:v>0.59</c:v>
                </c:pt>
                <c:pt idx="349">
                  <c:v>0.59</c:v>
                </c:pt>
                <c:pt idx="350">
                  <c:v>0.59</c:v>
                </c:pt>
                <c:pt idx="351">
                  <c:v>0.59</c:v>
                </c:pt>
                <c:pt idx="352">
                  <c:v>0.59</c:v>
                </c:pt>
                <c:pt idx="353">
                  <c:v>0.59</c:v>
                </c:pt>
                <c:pt idx="354">
                  <c:v>0.51</c:v>
                </c:pt>
                <c:pt idx="355">
                  <c:v>0.51</c:v>
                </c:pt>
                <c:pt idx="356">
                  <c:v>0.51</c:v>
                </c:pt>
                <c:pt idx="357">
                  <c:v>0.51</c:v>
                </c:pt>
                <c:pt idx="358">
                  <c:v>0.51</c:v>
                </c:pt>
                <c:pt idx="359">
                  <c:v>0.61</c:v>
                </c:pt>
                <c:pt idx="360">
                  <c:v>0.61</c:v>
                </c:pt>
                <c:pt idx="361">
                  <c:v>0.61</c:v>
                </c:pt>
                <c:pt idx="362">
                  <c:v>0.61</c:v>
                </c:pt>
                <c:pt idx="363">
                  <c:v>0.61</c:v>
                </c:pt>
                <c:pt idx="364">
                  <c:v>0.61</c:v>
                </c:pt>
                <c:pt idx="365">
                  <c:v>0.61</c:v>
                </c:pt>
                <c:pt idx="366">
                  <c:v>0.61</c:v>
                </c:pt>
                <c:pt idx="367">
                  <c:v>0.72</c:v>
                </c:pt>
                <c:pt idx="368">
                  <c:v>0.72</c:v>
                </c:pt>
                <c:pt idx="369">
                  <c:v>0.72</c:v>
                </c:pt>
                <c:pt idx="370">
                  <c:v>0.72</c:v>
                </c:pt>
                <c:pt idx="371">
                  <c:v>0.72</c:v>
                </c:pt>
                <c:pt idx="372">
                  <c:v>0.72</c:v>
                </c:pt>
                <c:pt idx="373">
                  <c:v>0.72</c:v>
                </c:pt>
                <c:pt idx="374">
                  <c:v>0.72</c:v>
                </c:pt>
                <c:pt idx="375">
                  <c:v>0.72</c:v>
                </c:pt>
                <c:pt idx="376">
                  <c:v>0.72</c:v>
                </c:pt>
                <c:pt idx="377">
                  <c:v>0.72</c:v>
                </c:pt>
                <c:pt idx="378">
                  <c:v>0.72</c:v>
                </c:pt>
                <c:pt idx="379">
                  <c:v>0.72</c:v>
                </c:pt>
                <c:pt idx="380">
                  <c:v>0.72</c:v>
                </c:pt>
                <c:pt idx="381">
                  <c:v>0.72</c:v>
                </c:pt>
                <c:pt idx="382">
                  <c:v>0.72</c:v>
                </c:pt>
                <c:pt idx="383">
                  <c:v>0.72</c:v>
                </c:pt>
                <c:pt idx="384">
                  <c:v>0.72</c:v>
                </c:pt>
                <c:pt idx="385">
                  <c:v>0.72</c:v>
                </c:pt>
                <c:pt idx="386">
                  <c:v>0.72</c:v>
                </c:pt>
                <c:pt idx="387">
                  <c:v>0.69</c:v>
                </c:pt>
                <c:pt idx="388">
                  <c:v>0.69</c:v>
                </c:pt>
                <c:pt idx="389">
                  <c:v>0.56999999999999995</c:v>
                </c:pt>
                <c:pt idx="390">
                  <c:v>0.56999999999999995</c:v>
                </c:pt>
                <c:pt idx="391">
                  <c:v>0.56999999999999995</c:v>
                </c:pt>
                <c:pt idx="392">
                  <c:v>0.56999999999999995</c:v>
                </c:pt>
                <c:pt idx="393">
                  <c:v>0.56999999999999995</c:v>
                </c:pt>
                <c:pt idx="394">
                  <c:v>0.56999999999999995</c:v>
                </c:pt>
                <c:pt idx="395">
                  <c:v>0.56999999999999995</c:v>
                </c:pt>
                <c:pt idx="396">
                  <c:v>0.56999999999999995</c:v>
                </c:pt>
                <c:pt idx="397">
                  <c:v>0.56999999999999995</c:v>
                </c:pt>
                <c:pt idx="398">
                  <c:v>0.56999999999999995</c:v>
                </c:pt>
                <c:pt idx="399">
                  <c:v>0.56999999999999995</c:v>
                </c:pt>
                <c:pt idx="400">
                  <c:v>0.56999999999999995</c:v>
                </c:pt>
                <c:pt idx="401">
                  <c:v>0.56999999999999995</c:v>
                </c:pt>
                <c:pt idx="402">
                  <c:v>0.56999999999999995</c:v>
                </c:pt>
                <c:pt idx="403">
                  <c:v>0.56999999999999995</c:v>
                </c:pt>
                <c:pt idx="404">
                  <c:v>0.56999999999999995</c:v>
                </c:pt>
                <c:pt idx="405">
                  <c:v>0.56999999999999995</c:v>
                </c:pt>
                <c:pt idx="406">
                  <c:v>0.56999999999999995</c:v>
                </c:pt>
                <c:pt idx="407">
                  <c:v>0.56999999999999995</c:v>
                </c:pt>
                <c:pt idx="408">
                  <c:v>0.56999999999999995</c:v>
                </c:pt>
                <c:pt idx="409">
                  <c:v>0.56999999999999995</c:v>
                </c:pt>
                <c:pt idx="410">
                  <c:v>0.56999999999999995</c:v>
                </c:pt>
                <c:pt idx="411">
                  <c:v>0.56999999999999995</c:v>
                </c:pt>
                <c:pt idx="412">
                  <c:v>0.56999999999999995</c:v>
                </c:pt>
                <c:pt idx="413">
                  <c:v>0.56999999999999995</c:v>
                </c:pt>
                <c:pt idx="414">
                  <c:v>0.56999999999999995</c:v>
                </c:pt>
                <c:pt idx="415">
                  <c:v>0.56999999999999995</c:v>
                </c:pt>
                <c:pt idx="416">
                  <c:v>0.56999999999999995</c:v>
                </c:pt>
                <c:pt idx="417">
                  <c:v>0.56999999999999995</c:v>
                </c:pt>
                <c:pt idx="418">
                  <c:v>0.56999999999999995</c:v>
                </c:pt>
                <c:pt idx="419">
                  <c:v>0.56999999999999995</c:v>
                </c:pt>
                <c:pt idx="420">
                  <c:v>0.56999999999999995</c:v>
                </c:pt>
                <c:pt idx="421">
                  <c:v>0.56999999999999995</c:v>
                </c:pt>
                <c:pt idx="422">
                  <c:v>0.53</c:v>
                </c:pt>
                <c:pt idx="423">
                  <c:v>0.53</c:v>
                </c:pt>
                <c:pt idx="424">
                  <c:v>0.53</c:v>
                </c:pt>
                <c:pt idx="425">
                  <c:v>0.62</c:v>
                </c:pt>
                <c:pt idx="426">
                  <c:v>0.62</c:v>
                </c:pt>
                <c:pt idx="427">
                  <c:v>0.62</c:v>
                </c:pt>
                <c:pt idx="428">
                  <c:v>0.62</c:v>
                </c:pt>
                <c:pt idx="429">
                  <c:v>0.62</c:v>
                </c:pt>
                <c:pt idx="430">
                  <c:v>0.73</c:v>
                </c:pt>
                <c:pt idx="431">
                  <c:v>0.73</c:v>
                </c:pt>
                <c:pt idx="432">
                  <c:v>0.82</c:v>
                </c:pt>
                <c:pt idx="433">
                  <c:v>0.82</c:v>
                </c:pt>
                <c:pt idx="434">
                  <c:v>0.82</c:v>
                </c:pt>
                <c:pt idx="435">
                  <c:v>0.82</c:v>
                </c:pt>
                <c:pt idx="436">
                  <c:v>0.82</c:v>
                </c:pt>
                <c:pt idx="437">
                  <c:v>0.82</c:v>
                </c:pt>
                <c:pt idx="438">
                  <c:v>0.9</c:v>
                </c:pt>
                <c:pt idx="439">
                  <c:v>0.89</c:v>
                </c:pt>
                <c:pt idx="440">
                  <c:v>0.89</c:v>
                </c:pt>
                <c:pt idx="441">
                  <c:v>0.89</c:v>
                </c:pt>
                <c:pt idx="442">
                  <c:v>0.89</c:v>
                </c:pt>
                <c:pt idx="443">
                  <c:v>1.48</c:v>
                </c:pt>
                <c:pt idx="444">
                  <c:v>1.48</c:v>
                </c:pt>
                <c:pt idx="445">
                  <c:v>1.51</c:v>
                </c:pt>
                <c:pt idx="446">
                  <c:v>1.51</c:v>
                </c:pt>
                <c:pt idx="447">
                  <c:v>1.51</c:v>
                </c:pt>
                <c:pt idx="448">
                  <c:v>1.51</c:v>
                </c:pt>
                <c:pt idx="449">
                  <c:v>1.51</c:v>
                </c:pt>
                <c:pt idx="450">
                  <c:v>1.51</c:v>
                </c:pt>
                <c:pt idx="451">
                  <c:v>1.51</c:v>
                </c:pt>
                <c:pt idx="452">
                  <c:v>1.51</c:v>
                </c:pt>
                <c:pt idx="453">
                  <c:v>1.51</c:v>
                </c:pt>
                <c:pt idx="454">
                  <c:v>1.51</c:v>
                </c:pt>
                <c:pt idx="455">
                  <c:v>1.51</c:v>
                </c:pt>
                <c:pt idx="456">
                  <c:v>1.51</c:v>
                </c:pt>
                <c:pt idx="457">
                  <c:v>1.51</c:v>
                </c:pt>
                <c:pt idx="458">
                  <c:v>1.51</c:v>
                </c:pt>
                <c:pt idx="459">
                  <c:v>1.51</c:v>
                </c:pt>
                <c:pt idx="460">
                  <c:v>1.51</c:v>
                </c:pt>
                <c:pt idx="461">
                  <c:v>1.51</c:v>
                </c:pt>
                <c:pt idx="462">
                  <c:v>1.51</c:v>
                </c:pt>
                <c:pt idx="463">
                  <c:v>1.59</c:v>
                </c:pt>
                <c:pt idx="464">
                  <c:v>1.59</c:v>
                </c:pt>
                <c:pt idx="465">
                  <c:v>1.59</c:v>
                </c:pt>
                <c:pt idx="466">
                  <c:v>1.71</c:v>
                </c:pt>
                <c:pt idx="467">
                  <c:v>1.71</c:v>
                </c:pt>
                <c:pt idx="468">
                  <c:v>1.71</c:v>
                </c:pt>
                <c:pt idx="469">
                  <c:v>1.71</c:v>
                </c:pt>
                <c:pt idx="470">
                  <c:v>1.71</c:v>
                </c:pt>
                <c:pt idx="471">
                  <c:v>1.71</c:v>
                </c:pt>
                <c:pt idx="472">
                  <c:v>1.8</c:v>
                </c:pt>
                <c:pt idx="473">
                  <c:v>1.8</c:v>
                </c:pt>
                <c:pt idx="474">
                  <c:v>1.8</c:v>
                </c:pt>
                <c:pt idx="475">
                  <c:v>1.8</c:v>
                </c:pt>
                <c:pt idx="476">
                  <c:v>1.8</c:v>
                </c:pt>
                <c:pt idx="477">
                  <c:v>1.8</c:v>
                </c:pt>
                <c:pt idx="478">
                  <c:v>1.8</c:v>
                </c:pt>
                <c:pt idx="479">
                  <c:v>1.77</c:v>
                </c:pt>
                <c:pt idx="480">
                  <c:v>1.77</c:v>
                </c:pt>
                <c:pt idx="481">
                  <c:v>1.68</c:v>
                </c:pt>
                <c:pt idx="482">
                  <c:v>1.68</c:v>
                </c:pt>
                <c:pt idx="483">
                  <c:v>1.68</c:v>
                </c:pt>
                <c:pt idx="484">
                  <c:v>1.68</c:v>
                </c:pt>
                <c:pt idx="485">
                  <c:v>1.58</c:v>
                </c:pt>
                <c:pt idx="486">
                  <c:v>1.58</c:v>
                </c:pt>
                <c:pt idx="487">
                  <c:v>1.37</c:v>
                </c:pt>
                <c:pt idx="488">
                  <c:v>1.28</c:v>
                </c:pt>
                <c:pt idx="489">
                  <c:v>1.28</c:v>
                </c:pt>
                <c:pt idx="490">
                  <c:v>1.28</c:v>
                </c:pt>
                <c:pt idx="491">
                  <c:v>1.18</c:v>
                </c:pt>
                <c:pt idx="492">
                  <c:v>1.18</c:v>
                </c:pt>
                <c:pt idx="493">
                  <c:v>1.18</c:v>
                </c:pt>
                <c:pt idx="494">
                  <c:v>1.18</c:v>
                </c:pt>
                <c:pt idx="495">
                  <c:v>1.18</c:v>
                </c:pt>
                <c:pt idx="496">
                  <c:v>1.18</c:v>
                </c:pt>
                <c:pt idx="497">
                  <c:v>1.18</c:v>
                </c:pt>
                <c:pt idx="498">
                  <c:v>1.18</c:v>
                </c:pt>
                <c:pt idx="499">
                  <c:v>1.18</c:v>
                </c:pt>
                <c:pt idx="500">
                  <c:v>1.18</c:v>
                </c:pt>
                <c:pt idx="501">
                  <c:v>1.18</c:v>
                </c:pt>
                <c:pt idx="502">
                  <c:v>1.18</c:v>
                </c:pt>
                <c:pt idx="503">
                  <c:v>1.18</c:v>
                </c:pt>
                <c:pt idx="504">
                  <c:v>1.18</c:v>
                </c:pt>
                <c:pt idx="505">
                  <c:v>1.18</c:v>
                </c:pt>
                <c:pt idx="506">
                  <c:v>1.18</c:v>
                </c:pt>
                <c:pt idx="507">
                  <c:v>1.18</c:v>
                </c:pt>
                <c:pt idx="508">
                  <c:v>1.18</c:v>
                </c:pt>
                <c:pt idx="509">
                  <c:v>1.18</c:v>
                </c:pt>
                <c:pt idx="510">
                  <c:v>1.18</c:v>
                </c:pt>
                <c:pt idx="511">
                  <c:v>1.18</c:v>
                </c:pt>
                <c:pt idx="512">
                  <c:v>1.18</c:v>
                </c:pt>
                <c:pt idx="513">
                  <c:v>1.18</c:v>
                </c:pt>
                <c:pt idx="514">
                  <c:v>1.18</c:v>
                </c:pt>
                <c:pt idx="515">
                  <c:v>1.18</c:v>
                </c:pt>
                <c:pt idx="516">
                  <c:v>1.18</c:v>
                </c:pt>
                <c:pt idx="517">
                  <c:v>1.18</c:v>
                </c:pt>
                <c:pt idx="518">
                  <c:v>1.18</c:v>
                </c:pt>
                <c:pt idx="519">
                  <c:v>1.18</c:v>
                </c:pt>
                <c:pt idx="520">
                  <c:v>1.18</c:v>
                </c:pt>
                <c:pt idx="521">
                  <c:v>1.18</c:v>
                </c:pt>
                <c:pt idx="522">
                  <c:v>1.18</c:v>
                </c:pt>
                <c:pt idx="523">
                  <c:v>1.18</c:v>
                </c:pt>
                <c:pt idx="524">
                  <c:v>1.18</c:v>
                </c:pt>
                <c:pt idx="525">
                  <c:v>1.18</c:v>
                </c:pt>
                <c:pt idx="526">
                  <c:v>1.18</c:v>
                </c:pt>
                <c:pt idx="527">
                  <c:v>1.18</c:v>
                </c:pt>
                <c:pt idx="528">
                  <c:v>1.18</c:v>
                </c:pt>
                <c:pt idx="529">
                  <c:v>1.18</c:v>
                </c:pt>
                <c:pt idx="530">
                  <c:v>1.18</c:v>
                </c:pt>
                <c:pt idx="531">
                  <c:v>1.18</c:v>
                </c:pt>
                <c:pt idx="532">
                  <c:v>1.18</c:v>
                </c:pt>
                <c:pt idx="533">
                  <c:v>1.18</c:v>
                </c:pt>
                <c:pt idx="534">
                  <c:v>1.18</c:v>
                </c:pt>
                <c:pt idx="535">
                  <c:v>1.18</c:v>
                </c:pt>
                <c:pt idx="536">
                  <c:v>1.18</c:v>
                </c:pt>
                <c:pt idx="537">
                  <c:v>1.18</c:v>
                </c:pt>
                <c:pt idx="538">
                  <c:v>1.18</c:v>
                </c:pt>
                <c:pt idx="539">
                  <c:v>1.18</c:v>
                </c:pt>
                <c:pt idx="540">
                  <c:v>1.18</c:v>
                </c:pt>
                <c:pt idx="541">
                  <c:v>1.18</c:v>
                </c:pt>
                <c:pt idx="542">
                  <c:v>1.18</c:v>
                </c:pt>
                <c:pt idx="543">
                  <c:v>1.18</c:v>
                </c:pt>
                <c:pt idx="544">
                  <c:v>1.18</c:v>
                </c:pt>
                <c:pt idx="545">
                  <c:v>1.18</c:v>
                </c:pt>
                <c:pt idx="546">
                  <c:v>1.18</c:v>
                </c:pt>
                <c:pt idx="547">
                  <c:v>1.18</c:v>
                </c:pt>
                <c:pt idx="548">
                  <c:v>1.18</c:v>
                </c:pt>
                <c:pt idx="549">
                  <c:v>1.18</c:v>
                </c:pt>
                <c:pt idx="550">
                  <c:v>1.18</c:v>
                </c:pt>
                <c:pt idx="551">
                  <c:v>1.18</c:v>
                </c:pt>
                <c:pt idx="552">
                  <c:v>1.18</c:v>
                </c:pt>
                <c:pt idx="553">
                  <c:v>1.18</c:v>
                </c:pt>
                <c:pt idx="554">
                  <c:v>1.18</c:v>
                </c:pt>
                <c:pt idx="555">
                  <c:v>1.18</c:v>
                </c:pt>
                <c:pt idx="556">
                  <c:v>1.18</c:v>
                </c:pt>
                <c:pt idx="557">
                  <c:v>1.18</c:v>
                </c:pt>
                <c:pt idx="558">
                  <c:v>1.18</c:v>
                </c:pt>
                <c:pt idx="559">
                  <c:v>1.18</c:v>
                </c:pt>
                <c:pt idx="560">
                  <c:v>1.18</c:v>
                </c:pt>
                <c:pt idx="561">
                  <c:v>1.18</c:v>
                </c:pt>
                <c:pt idx="562">
                  <c:v>1.18</c:v>
                </c:pt>
                <c:pt idx="563">
                  <c:v>1.18</c:v>
                </c:pt>
                <c:pt idx="564">
                  <c:v>1.18</c:v>
                </c:pt>
                <c:pt idx="565">
                  <c:v>1.18</c:v>
                </c:pt>
                <c:pt idx="566">
                  <c:v>1.18</c:v>
                </c:pt>
                <c:pt idx="567">
                  <c:v>1.18</c:v>
                </c:pt>
                <c:pt idx="568">
                  <c:v>1.18</c:v>
                </c:pt>
                <c:pt idx="569">
                  <c:v>1.18</c:v>
                </c:pt>
                <c:pt idx="570">
                  <c:v>1.18</c:v>
                </c:pt>
                <c:pt idx="571">
                  <c:v>1.18</c:v>
                </c:pt>
                <c:pt idx="572">
                  <c:v>1.18</c:v>
                </c:pt>
                <c:pt idx="573">
                  <c:v>1.18</c:v>
                </c:pt>
                <c:pt idx="574">
                  <c:v>1.18</c:v>
                </c:pt>
                <c:pt idx="575">
                  <c:v>1.18</c:v>
                </c:pt>
                <c:pt idx="576">
                  <c:v>1.1599999999999999</c:v>
                </c:pt>
                <c:pt idx="577">
                  <c:v>1.31</c:v>
                </c:pt>
                <c:pt idx="578">
                  <c:v>1.31</c:v>
                </c:pt>
                <c:pt idx="579">
                  <c:v>1.4</c:v>
                </c:pt>
                <c:pt idx="580">
                  <c:v>1.4</c:v>
                </c:pt>
                <c:pt idx="581">
                  <c:v>1.4</c:v>
                </c:pt>
                <c:pt idx="582">
                  <c:v>1.4</c:v>
                </c:pt>
                <c:pt idx="583">
                  <c:v>1.5</c:v>
                </c:pt>
                <c:pt idx="584">
                  <c:v>1.5</c:v>
                </c:pt>
                <c:pt idx="585">
                  <c:v>1.6</c:v>
                </c:pt>
                <c:pt idx="586">
                  <c:v>1.6</c:v>
                </c:pt>
                <c:pt idx="587">
                  <c:v>1.6</c:v>
                </c:pt>
                <c:pt idx="588">
                  <c:v>1.6</c:v>
                </c:pt>
                <c:pt idx="589">
                  <c:v>1.6</c:v>
                </c:pt>
                <c:pt idx="590">
                  <c:v>1.7</c:v>
                </c:pt>
                <c:pt idx="591">
                  <c:v>1.68</c:v>
                </c:pt>
                <c:pt idx="592">
                  <c:v>1.68</c:v>
                </c:pt>
                <c:pt idx="593">
                  <c:v>1.68</c:v>
                </c:pt>
                <c:pt idx="594">
                  <c:v>1.68</c:v>
                </c:pt>
                <c:pt idx="595">
                  <c:v>1.68</c:v>
                </c:pt>
                <c:pt idx="596">
                  <c:v>1.68</c:v>
                </c:pt>
                <c:pt idx="597">
                  <c:v>1.58</c:v>
                </c:pt>
                <c:pt idx="598">
                  <c:v>1.58</c:v>
                </c:pt>
                <c:pt idx="599">
                  <c:v>1.58</c:v>
                </c:pt>
                <c:pt idx="600">
                  <c:v>1.58</c:v>
                </c:pt>
                <c:pt idx="601">
                  <c:v>1.58</c:v>
                </c:pt>
                <c:pt idx="602">
                  <c:v>1.58</c:v>
                </c:pt>
                <c:pt idx="603">
                  <c:v>1.58</c:v>
                </c:pt>
                <c:pt idx="604">
                  <c:v>1.46</c:v>
                </c:pt>
                <c:pt idx="605">
                  <c:v>1.46</c:v>
                </c:pt>
                <c:pt idx="606">
                  <c:v>1.46</c:v>
                </c:pt>
                <c:pt idx="607">
                  <c:v>1.46</c:v>
                </c:pt>
                <c:pt idx="608">
                  <c:v>1.46</c:v>
                </c:pt>
                <c:pt idx="609">
                  <c:v>1.46</c:v>
                </c:pt>
                <c:pt idx="610">
                  <c:v>1.46</c:v>
                </c:pt>
                <c:pt idx="611">
                  <c:v>1.52</c:v>
                </c:pt>
                <c:pt idx="612">
                  <c:v>1.52</c:v>
                </c:pt>
                <c:pt idx="613">
                  <c:v>1.59</c:v>
                </c:pt>
                <c:pt idx="614">
                  <c:v>1.59</c:v>
                </c:pt>
                <c:pt idx="615">
                  <c:v>1.59</c:v>
                </c:pt>
                <c:pt idx="616">
                  <c:v>1.59</c:v>
                </c:pt>
                <c:pt idx="617">
                  <c:v>1.59</c:v>
                </c:pt>
                <c:pt idx="618">
                  <c:v>1.59</c:v>
                </c:pt>
                <c:pt idx="619">
                  <c:v>1.69</c:v>
                </c:pt>
                <c:pt idx="620">
                  <c:v>1.69</c:v>
                </c:pt>
                <c:pt idx="621">
                  <c:v>1.69</c:v>
                </c:pt>
                <c:pt idx="622">
                  <c:v>1.69</c:v>
                </c:pt>
                <c:pt idx="623">
                  <c:v>1.69</c:v>
                </c:pt>
                <c:pt idx="624">
                  <c:v>1.69</c:v>
                </c:pt>
                <c:pt idx="625">
                  <c:v>1.69</c:v>
                </c:pt>
                <c:pt idx="626">
                  <c:v>1.69</c:v>
                </c:pt>
                <c:pt idx="627">
                  <c:v>1.69</c:v>
                </c:pt>
                <c:pt idx="628">
                  <c:v>1.69</c:v>
                </c:pt>
                <c:pt idx="629">
                  <c:v>1.69</c:v>
                </c:pt>
                <c:pt idx="630">
                  <c:v>1.69</c:v>
                </c:pt>
                <c:pt idx="631">
                  <c:v>1.69</c:v>
                </c:pt>
                <c:pt idx="632">
                  <c:v>1.69</c:v>
                </c:pt>
                <c:pt idx="633">
                  <c:v>1.69</c:v>
                </c:pt>
                <c:pt idx="634">
                  <c:v>1.69</c:v>
                </c:pt>
                <c:pt idx="635">
                  <c:v>1.79</c:v>
                </c:pt>
                <c:pt idx="636">
                  <c:v>1.79</c:v>
                </c:pt>
                <c:pt idx="637">
                  <c:v>1.79</c:v>
                </c:pt>
                <c:pt idx="638">
                  <c:v>1.79</c:v>
                </c:pt>
                <c:pt idx="639">
                  <c:v>1.78</c:v>
                </c:pt>
                <c:pt idx="640">
                  <c:v>1.78</c:v>
                </c:pt>
                <c:pt idx="641">
                  <c:v>1.79</c:v>
                </c:pt>
                <c:pt idx="642">
                  <c:v>1.79</c:v>
                </c:pt>
                <c:pt idx="643">
                  <c:v>1.79</c:v>
                </c:pt>
                <c:pt idx="644">
                  <c:v>1.79</c:v>
                </c:pt>
                <c:pt idx="645">
                  <c:v>1.78</c:v>
                </c:pt>
                <c:pt idx="646">
                  <c:v>1.78</c:v>
                </c:pt>
                <c:pt idx="647">
                  <c:v>1.78</c:v>
                </c:pt>
                <c:pt idx="648">
                  <c:v>1.78</c:v>
                </c:pt>
                <c:pt idx="649">
                  <c:v>1.78</c:v>
                </c:pt>
                <c:pt idx="650">
                  <c:v>1.78</c:v>
                </c:pt>
                <c:pt idx="651">
                  <c:v>1.78</c:v>
                </c:pt>
                <c:pt idx="652">
                  <c:v>1.78</c:v>
                </c:pt>
                <c:pt idx="653">
                  <c:v>1.78</c:v>
                </c:pt>
                <c:pt idx="654">
                  <c:v>1.78</c:v>
                </c:pt>
                <c:pt idx="655">
                  <c:v>1.78</c:v>
                </c:pt>
                <c:pt idx="656">
                  <c:v>1.68</c:v>
                </c:pt>
                <c:pt idx="657">
                  <c:v>1.68</c:v>
                </c:pt>
                <c:pt idx="658">
                  <c:v>1.68</c:v>
                </c:pt>
                <c:pt idx="659">
                  <c:v>1.68</c:v>
                </c:pt>
                <c:pt idx="660">
                  <c:v>1.68</c:v>
                </c:pt>
                <c:pt idx="661">
                  <c:v>1.68</c:v>
                </c:pt>
                <c:pt idx="662">
                  <c:v>1.68</c:v>
                </c:pt>
                <c:pt idx="663">
                  <c:v>1.68</c:v>
                </c:pt>
                <c:pt idx="664">
                  <c:v>1.68</c:v>
                </c:pt>
                <c:pt idx="665">
                  <c:v>1.68</c:v>
                </c:pt>
                <c:pt idx="666">
                  <c:v>1.68</c:v>
                </c:pt>
                <c:pt idx="667">
                  <c:v>1.68</c:v>
                </c:pt>
                <c:pt idx="668">
                  <c:v>1.44</c:v>
                </c:pt>
                <c:pt idx="669">
                  <c:v>1.34</c:v>
                </c:pt>
                <c:pt idx="670">
                  <c:v>1.17</c:v>
                </c:pt>
                <c:pt idx="671">
                  <c:v>1.17</c:v>
                </c:pt>
                <c:pt idx="672">
                  <c:v>1.17</c:v>
                </c:pt>
                <c:pt idx="673">
                  <c:v>1.17</c:v>
                </c:pt>
                <c:pt idx="674">
                  <c:v>1.21</c:v>
                </c:pt>
                <c:pt idx="675">
                  <c:v>1.21</c:v>
                </c:pt>
                <c:pt idx="676">
                  <c:v>1.21</c:v>
                </c:pt>
                <c:pt idx="677">
                  <c:v>1.21</c:v>
                </c:pt>
                <c:pt idx="678">
                  <c:v>1.21</c:v>
                </c:pt>
                <c:pt idx="679">
                  <c:v>1.21</c:v>
                </c:pt>
                <c:pt idx="680">
                  <c:v>1.21</c:v>
                </c:pt>
                <c:pt idx="681">
                  <c:v>1.1399999999999999</c:v>
                </c:pt>
                <c:pt idx="682">
                  <c:v>1.1399999999999999</c:v>
                </c:pt>
                <c:pt idx="683">
                  <c:v>1.1399999999999999</c:v>
                </c:pt>
                <c:pt idx="684">
                  <c:v>1.1399999999999999</c:v>
                </c:pt>
                <c:pt idx="685">
                  <c:v>1.1399999999999999</c:v>
                </c:pt>
                <c:pt idx="686">
                  <c:v>1.1399999999999999</c:v>
                </c:pt>
                <c:pt idx="687">
                  <c:v>1.1399999999999999</c:v>
                </c:pt>
                <c:pt idx="688">
                  <c:v>1.1399999999999999</c:v>
                </c:pt>
                <c:pt idx="689">
                  <c:v>1.1399999999999999</c:v>
                </c:pt>
                <c:pt idx="690">
                  <c:v>1.1399999999999999</c:v>
                </c:pt>
                <c:pt idx="691">
                  <c:v>1.1399999999999999</c:v>
                </c:pt>
                <c:pt idx="692">
                  <c:v>1.1399999999999999</c:v>
                </c:pt>
                <c:pt idx="693">
                  <c:v>1.1399999999999999</c:v>
                </c:pt>
                <c:pt idx="694">
                  <c:v>1.1399999999999999</c:v>
                </c:pt>
                <c:pt idx="695">
                  <c:v>1.1399999999999999</c:v>
                </c:pt>
                <c:pt idx="696">
                  <c:v>1.1399999999999999</c:v>
                </c:pt>
                <c:pt idx="697">
                  <c:v>1.1399999999999999</c:v>
                </c:pt>
                <c:pt idx="698">
                  <c:v>1.1000000000000001</c:v>
                </c:pt>
                <c:pt idx="699">
                  <c:v>1.1000000000000001</c:v>
                </c:pt>
                <c:pt idx="700">
                  <c:v>1.1000000000000001</c:v>
                </c:pt>
                <c:pt idx="701">
                  <c:v>1.1000000000000001</c:v>
                </c:pt>
                <c:pt idx="702">
                  <c:v>1.1000000000000001</c:v>
                </c:pt>
                <c:pt idx="703">
                  <c:v>1.1000000000000001</c:v>
                </c:pt>
                <c:pt idx="704">
                  <c:v>1.1000000000000001</c:v>
                </c:pt>
                <c:pt idx="705">
                  <c:v>1.1000000000000001</c:v>
                </c:pt>
                <c:pt idx="706">
                  <c:v>1.1000000000000001</c:v>
                </c:pt>
                <c:pt idx="707">
                  <c:v>1.1000000000000001</c:v>
                </c:pt>
                <c:pt idx="708">
                  <c:v>1.19</c:v>
                </c:pt>
                <c:pt idx="709">
                  <c:v>1.19</c:v>
                </c:pt>
                <c:pt idx="710">
                  <c:v>1.19</c:v>
                </c:pt>
                <c:pt idx="711">
                  <c:v>1.19</c:v>
                </c:pt>
                <c:pt idx="712">
                  <c:v>1.19</c:v>
                </c:pt>
                <c:pt idx="713">
                  <c:v>1.19</c:v>
                </c:pt>
                <c:pt idx="714">
                  <c:v>1.19</c:v>
                </c:pt>
                <c:pt idx="715">
                  <c:v>1.19</c:v>
                </c:pt>
                <c:pt idx="716">
                  <c:v>1.19</c:v>
                </c:pt>
                <c:pt idx="717">
                  <c:v>1.19</c:v>
                </c:pt>
                <c:pt idx="718">
                  <c:v>1.19</c:v>
                </c:pt>
                <c:pt idx="719">
                  <c:v>1.19</c:v>
                </c:pt>
                <c:pt idx="720">
                  <c:v>1.19</c:v>
                </c:pt>
                <c:pt idx="721">
                  <c:v>1.19</c:v>
                </c:pt>
                <c:pt idx="722">
                  <c:v>1.19</c:v>
                </c:pt>
                <c:pt idx="723">
                  <c:v>1.19</c:v>
                </c:pt>
                <c:pt idx="724">
                  <c:v>1.19</c:v>
                </c:pt>
                <c:pt idx="725">
                  <c:v>1.18</c:v>
                </c:pt>
                <c:pt idx="726">
                  <c:v>1.26</c:v>
                </c:pt>
                <c:pt idx="727">
                  <c:v>1.26</c:v>
                </c:pt>
                <c:pt idx="728">
                  <c:v>1.26</c:v>
                </c:pt>
                <c:pt idx="729">
                  <c:v>1.26</c:v>
                </c:pt>
                <c:pt idx="730">
                  <c:v>1.26</c:v>
                </c:pt>
                <c:pt idx="731">
                  <c:v>1.37</c:v>
                </c:pt>
                <c:pt idx="732">
                  <c:v>1.37</c:v>
                </c:pt>
                <c:pt idx="733">
                  <c:v>1.44</c:v>
                </c:pt>
                <c:pt idx="734">
                  <c:v>1.44</c:v>
                </c:pt>
                <c:pt idx="735">
                  <c:v>1.44</c:v>
                </c:pt>
                <c:pt idx="736">
                  <c:v>1.44</c:v>
                </c:pt>
                <c:pt idx="737">
                  <c:v>1.44</c:v>
                </c:pt>
                <c:pt idx="738">
                  <c:v>2.0699999999999998</c:v>
                </c:pt>
                <c:pt idx="739">
                  <c:v>2.14</c:v>
                </c:pt>
                <c:pt idx="740">
                  <c:v>2.15</c:v>
                </c:pt>
                <c:pt idx="741">
                  <c:v>2.15</c:v>
                </c:pt>
                <c:pt idx="742">
                  <c:v>2.15</c:v>
                </c:pt>
                <c:pt idx="743">
                  <c:v>2.15</c:v>
                </c:pt>
                <c:pt idx="744">
                  <c:v>2.2799999999999998</c:v>
                </c:pt>
                <c:pt idx="745">
                  <c:v>2.2799999999999998</c:v>
                </c:pt>
                <c:pt idx="746">
                  <c:v>2.2799999999999998</c:v>
                </c:pt>
                <c:pt idx="747">
                  <c:v>2.06</c:v>
                </c:pt>
                <c:pt idx="748">
                  <c:v>2.06</c:v>
                </c:pt>
                <c:pt idx="749">
                  <c:v>2.06</c:v>
                </c:pt>
                <c:pt idx="750">
                  <c:v>2.02</c:v>
                </c:pt>
                <c:pt idx="751">
                  <c:v>2.02</c:v>
                </c:pt>
                <c:pt idx="752">
                  <c:v>1.87</c:v>
                </c:pt>
                <c:pt idx="753">
                  <c:v>1.94</c:v>
                </c:pt>
                <c:pt idx="754">
                  <c:v>1.94</c:v>
                </c:pt>
                <c:pt idx="755">
                  <c:v>1.94</c:v>
                </c:pt>
                <c:pt idx="756">
                  <c:v>1.94</c:v>
                </c:pt>
                <c:pt idx="757">
                  <c:v>1.94</c:v>
                </c:pt>
                <c:pt idx="758">
                  <c:v>1.91</c:v>
                </c:pt>
                <c:pt idx="759">
                  <c:v>1.91</c:v>
                </c:pt>
                <c:pt idx="760">
                  <c:v>1.91</c:v>
                </c:pt>
                <c:pt idx="761">
                  <c:v>1.91</c:v>
                </c:pt>
                <c:pt idx="762">
                  <c:v>1.91</c:v>
                </c:pt>
                <c:pt idx="763">
                  <c:v>1.91</c:v>
                </c:pt>
                <c:pt idx="764">
                  <c:v>1.91</c:v>
                </c:pt>
                <c:pt idx="765">
                  <c:v>1.91</c:v>
                </c:pt>
                <c:pt idx="766">
                  <c:v>1.91</c:v>
                </c:pt>
                <c:pt idx="767">
                  <c:v>1.91</c:v>
                </c:pt>
                <c:pt idx="768">
                  <c:v>1.91</c:v>
                </c:pt>
                <c:pt idx="769">
                  <c:v>1.91</c:v>
                </c:pt>
                <c:pt idx="770">
                  <c:v>1.91</c:v>
                </c:pt>
                <c:pt idx="771">
                  <c:v>1.91</c:v>
                </c:pt>
                <c:pt idx="772">
                  <c:v>1.91</c:v>
                </c:pt>
                <c:pt idx="773">
                  <c:v>1.91</c:v>
                </c:pt>
                <c:pt idx="774">
                  <c:v>1.79</c:v>
                </c:pt>
                <c:pt idx="775">
                  <c:v>1.79</c:v>
                </c:pt>
                <c:pt idx="776">
                  <c:v>1.79</c:v>
                </c:pt>
                <c:pt idx="777">
                  <c:v>1.79</c:v>
                </c:pt>
                <c:pt idx="778">
                  <c:v>1.79</c:v>
                </c:pt>
                <c:pt idx="779">
                  <c:v>1.72</c:v>
                </c:pt>
                <c:pt idx="780">
                  <c:v>1.72</c:v>
                </c:pt>
                <c:pt idx="781">
                  <c:v>1.72</c:v>
                </c:pt>
                <c:pt idx="782">
                  <c:v>1.72</c:v>
                </c:pt>
                <c:pt idx="783">
                  <c:v>1.72</c:v>
                </c:pt>
                <c:pt idx="784">
                  <c:v>1.72</c:v>
                </c:pt>
                <c:pt idx="785">
                  <c:v>1.72</c:v>
                </c:pt>
                <c:pt idx="786">
                  <c:v>1.72</c:v>
                </c:pt>
                <c:pt idx="787">
                  <c:v>1.72</c:v>
                </c:pt>
                <c:pt idx="788">
                  <c:v>1.72</c:v>
                </c:pt>
                <c:pt idx="789">
                  <c:v>1.72</c:v>
                </c:pt>
                <c:pt idx="790">
                  <c:v>1.72</c:v>
                </c:pt>
                <c:pt idx="791">
                  <c:v>1.72</c:v>
                </c:pt>
                <c:pt idx="792">
                  <c:v>1.72</c:v>
                </c:pt>
                <c:pt idx="793">
                  <c:v>1.72</c:v>
                </c:pt>
                <c:pt idx="794">
                  <c:v>1.72</c:v>
                </c:pt>
                <c:pt idx="795">
                  <c:v>1.72</c:v>
                </c:pt>
                <c:pt idx="796">
                  <c:v>2.2400000000000002</c:v>
                </c:pt>
                <c:pt idx="797">
                  <c:v>2.2400000000000002</c:v>
                </c:pt>
                <c:pt idx="798">
                  <c:v>2.2400000000000002</c:v>
                </c:pt>
                <c:pt idx="799">
                  <c:v>2.25</c:v>
                </c:pt>
                <c:pt idx="800">
                  <c:v>2.25</c:v>
                </c:pt>
                <c:pt idx="801">
                  <c:v>2.25</c:v>
                </c:pt>
                <c:pt idx="802">
                  <c:v>2.25</c:v>
                </c:pt>
                <c:pt idx="803">
                  <c:v>2.25</c:v>
                </c:pt>
                <c:pt idx="804">
                  <c:v>2.25</c:v>
                </c:pt>
                <c:pt idx="805">
                  <c:v>2.25</c:v>
                </c:pt>
                <c:pt idx="806">
                  <c:v>2.25</c:v>
                </c:pt>
                <c:pt idx="807">
                  <c:v>2.25</c:v>
                </c:pt>
                <c:pt idx="808">
                  <c:v>2.25</c:v>
                </c:pt>
                <c:pt idx="809">
                  <c:v>2.25</c:v>
                </c:pt>
                <c:pt idx="810">
                  <c:v>2.25</c:v>
                </c:pt>
                <c:pt idx="811">
                  <c:v>2.25</c:v>
                </c:pt>
                <c:pt idx="812">
                  <c:v>2.25</c:v>
                </c:pt>
                <c:pt idx="813">
                  <c:v>2.25</c:v>
                </c:pt>
                <c:pt idx="814">
                  <c:v>2.25</c:v>
                </c:pt>
                <c:pt idx="815">
                  <c:v>2.25</c:v>
                </c:pt>
                <c:pt idx="816">
                  <c:v>2.25</c:v>
                </c:pt>
                <c:pt idx="817">
                  <c:v>2.25</c:v>
                </c:pt>
                <c:pt idx="818">
                  <c:v>2.25</c:v>
                </c:pt>
                <c:pt idx="819">
                  <c:v>2.25</c:v>
                </c:pt>
                <c:pt idx="820">
                  <c:v>2.25</c:v>
                </c:pt>
                <c:pt idx="821">
                  <c:v>2.25</c:v>
                </c:pt>
                <c:pt idx="822">
                  <c:v>2.25</c:v>
                </c:pt>
                <c:pt idx="823">
                  <c:v>2.25</c:v>
                </c:pt>
                <c:pt idx="824">
                  <c:v>2.25</c:v>
                </c:pt>
                <c:pt idx="825">
                  <c:v>2.25</c:v>
                </c:pt>
                <c:pt idx="826">
                  <c:v>2.25</c:v>
                </c:pt>
                <c:pt idx="827">
                  <c:v>2.25</c:v>
                </c:pt>
                <c:pt idx="828">
                  <c:v>2.25</c:v>
                </c:pt>
                <c:pt idx="829">
                  <c:v>2.25</c:v>
                </c:pt>
                <c:pt idx="830">
                  <c:v>2.25</c:v>
                </c:pt>
                <c:pt idx="831">
                  <c:v>2.25</c:v>
                </c:pt>
                <c:pt idx="832">
                  <c:v>2.25</c:v>
                </c:pt>
                <c:pt idx="833">
                  <c:v>2.25</c:v>
                </c:pt>
                <c:pt idx="834">
                  <c:v>2.25</c:v>
                </c:pt>
                <c:pt idx="835">
                  <c:v>2.25</c:v>
                </c:pt>
                <c:pt idx="836">
                  <c:v>2.25</c:v>
                </c:pt>
                <c:pt idx="837">
                  <c:v>2.25</c:v>
                </c:pt>
                <c:pt idx="838">
                  <c:v>2.25</c:v>
                </c:pt>
                <c:pt idx="839">
                  <c:v>2.25</c:v>
                </c:pt>
                <c:pt idx="840">
                  <c:v>2.25</c:v>
                </c:pt>
                <c:pt idx="841">
                  <c:v>2.25</c:v>
                </c:pt>
                <c:pt idx="842">
                  <c:v>2.25</c:v>
                </c:pt>
                <c:pt idx="843">
                  <c:v>2.25</c:v>
                </c:pt>
                <c:pt idx="844">
                  <c:v>2.25</c:v>
                </c:pt>
                <c:pt idx="845">
                  <c:v>2.25</c:v>
                </c:pt>
                <c:pt idx="846">
                  <c:v>2.25</c:v>
                </c:pt>
                <c:pt idx="847">
                  <c:v>2.25</c:v>
                </c:pt>
                <c:pt idx="848">
                  <c:v>2.25</c:v>
                </c:pt>
                <c:pt idx="849">
                  <c:v>2.25</c:v>
                </c:pt>
                <c:pt idx="850">
                  <c:v>2.25</c:v>
                </c:pt>
                <c:pt idx="851">
                  <c:v>2.25</c:v>
                </c:pt>
                <c:pt idx="852">
                  <c:v>2.77</c:v>
                </c:pt>
                <c:pt idx="853">
                  <c:v>2.77</c:v>
                </c:pt>
                <c:pt idx="854">
                  <c:v>2.77</c:v>
                </c:pt>
                <c:pt idx="855">
                  <c:v>2.77</c:v>
                </c:pt>
                <c:pt idx="856">
                  <c:v>2.77</c:v>
                </c:pt>
                <c:pt idx="857">
                  <c:v>2.77</c:v>
                </c:pt>
                <c:pt idx="858">
                  <c:v>2.25</c:v>
                </c:pt>
                <c:pt idx="859">
                  <c:v>2.25</c:v>
                </c:pt>
                <c:pt idx="860">
                  <c:v>2.25</c:v>
                </c:pt>
                <c:pt idx="861">
                  <c:v>2.25</c:v>
                </c:pt>
                <c:pt idx="862">
                  <c:v>2.25</c:v>
                </c:pt>
                <c:pt idx="863">
                  <c:v>2.25</c:v>
                </c:pt>
                <c:pt idx="864">
                  <c:v>2.25</c:v>
                </c:pt>
                <c:pt idx="865">
                  <c:v>2.33</c:v>
                </c:pt>
                <c:pt idx="866">
                  <c:v>2.33</c:v>
                </c:pt>
                <c:pt idx="867">
                  <c:v>2.33</c:v>
                </c:pt>
                <c:pt idx="868">
                  <c:v>2.33</c:v>
                </c:pt>
                <c:pt idx="869">
                  <c:v>2.33</c:v>
                </c:pt>
                <c:pt idx="870">
                  <c:v>2.33</c:v>
                </c:pt>
                <c:pt idx="871">
                  <c:v>2.33</c:v>
                </c:pt>
                <c:pt idx="872">
                  <c:v>2.33</c:v>
                </c:pt>
                <c:pt idx="873">
                  <c:v>2.33</c:v>
                </c:pt>
                <c:pt idx="874">
                  <c:v>2.33</c:v>
                </c:pt>
                <c:pt idx="875">
                  <c:v>2.33</c:v>
                </c:pt>
                <c:pt idx="876">
                  <c:v>2.25</c:v>
                </c:pt>
                <c:pt idx="877">
                  <c:v>2.25</c:v>
                </c:pt>
                <c:pt idx="878">
                  <c:v>1.73</c:v>
                </c:pt>
                <c:pt idx="879">
                  <c:v>1.73</c:v>
                </c:pt>
                <c:pt idx="880">
                  <c:v>1.73</c:v>
                </c:pt>
                <c:pt idx="881">
                  <c:v>1.73</c:v>
                </c:pt>
                <c:pt idx="882">
                  <c:v>1.73</c:v>
                </c:pt>
                <c:pt idx="883">
                  <c:v>1.73</c:v>
                </c:pt>
                <c:pt idx="884">
                  <c:v>1.73</c:v>
                </c:pt>
                <c:pt idx="885">
                  <c:v>1.73</c:v>
                </c:pt>
                <c:pt idx="886">
                  <c:v>1.73</c:v>
                </c:pt>
                <c:pt idx="887">
                  <c:v>1.73</c:v>
                </c:pt>
                <c:pt idx="888">
                  <c:v>1.73</c:v>
                </c:pt>
                <c:pt idx="889">
                  <c:v>1.73</c:v>
                </c:pt>
                <c:pt idx="890">
                  <c:v>1.73</c:v>
                </c:pt>
                <c:pt idx="891">
                  <c:v>1.73</c:v>
                </c:pt>
                <c:pt idx="892">
                  <c:v>1.73</c:v>
                </c:pt>
                <c:pt idx="893">
                  <c:v>1.73</c:v>
                </c:pt>
                <c:pt idx="894">
                  <c:v>1.73</c:v>
                </c:pt>
                <c:pt idx="895">
                  <c:v>1.73</c:v>
                </c:pt>
                <c:pt idx="896">
                  <c:v>1.73</c:v>
                </c:pt>
                <c:pt idx="897">
                  <c:v>1.73</c:v>
                </c:pt>
                <c:pt idx="898">
                  <c:v>1.73</c:v>
                </c:pt>
                <c:pt idx="899">
                  <c:v>1.73</c:v>
                </c:pt>
                <c:pt idx="900">
                  <c:v>1.73</c:v>
                </c:pt>
                <c:pt idx="901">
                  <c:v>1.73</c:v>
                </c:pt>
                <c:pt idx="902">
                  <c:v>1.73</c:v>
                </c:pt>
                <c:pt idx="903">
                  <c:v>1.73</c:v>
                </c:pt>
                <c:pt idx="904">
                  <c:v>1.73</c:v>
                </c:pt>
                <c:pt idx="905">
                  <c:v>1.73</c:v>
                </c:pt>
                <c:pt idx="906">
                  <c:v>1.73</c:v>
                </c:pt>
                <c:pt idx="907">
                  <c:v>1.73</c:v>
                </c:pt>
                <c:pt idx="908">
                  <c:v>1.73</c:v>
                </c:pt>
                <c:pt idx="909">
                  <c:v>1.73</c:v>
                </c:pt>
                <c:pt idx="910">
                  <c:v>1.73</c:v>
                </c:pt>
                <c:pt idx="911">
                  <c:v>2.29</c:v>
                </c:pt>
                <c:pt idx="912">
                  <c:v>2.29</c:v>
                </c:pt>
                <c:pt idx="913">
                  <c:v>2.29</c:v>
                </c:pt>
                <c:pt idx="914">
                  <c:v>2.29</c:v>
                </c:pt>
                <c:pt idx="915">
                  <c:v>2.29</c:v>
                </c:pt>
                <c:pt idx="916">
                  <c:v>2.29</c:v>
                </c:pt>
                <c:pt idx="917">
                  <c:v>2.29</c:v>
                </c:pt>
                <c:pt idx="918">
                  <c:v>2.29</c:v>
                </c:pt>
                <c:pt idx="919">
                  <c:v>2.29</c:v>
                </c:pt>
                <c:pt idx="920">
                  <c:v>2.29</c:v>
                </c:pt>
                <c:pt idx="921">
                  <c:v>2.29</c:v>
                </c:pt>
                <c:pt idx="922">
                  <c:v>2.29</c:v>
                </c:pt>
                <c:pt idx="923">
                  <c:v>2.29</c:v>
                </c:pt>
                <c:pt idx="924">
                  <c:v>2.29</c:v>
                </c:pt>
                <c:pt idx="925">
                  <c:v>2.29</c:v>
                </c:pt>
                <c:pt idx="926">
                  <c:v>2.29</c:v>
                </c:pt>
                <c:pt idx="927">
                  <c:v>2.29</c:v>
                </c:pt>
                <c:pt idx="928">
                  <c:v>2.29</c:v>
                </c:pt>
                <c:pt idx="929">
                  <c:v>2.29</c:v>
                </c:pt>
                <c:pt idx="930">
                  <c:v>2.29</c:v>
                </c:pt>
                <c:pt idx="931">
                  <c:v>2.29</c:v>
                </c:pt>
                <c:pt idx="932">
                  <c:v>2.29</c:v>
                </c:pt>
                <c:pt idx="933">
                  <c:v>2.29</c:v>
                </c:pt>
                <c:pt idx="934">
                  <c:v>2.29</c:v>
                </c:pt>
                <c:pt idx="935">
                  <c:v>2.29</c:v>
                </c:pt>
                <c:pt idx="936">
                  <c:v>2.29</c:v>
                </c:pt>
                <c:pt idx="937">
                  <c:v>2.29</c:v>
                </c:pt>
                <c:pt idx="938">
                  <c:v>2.29</c:v>
                </c:pt>
                <c:pt idx="939">
                  <c:v>2.29</c:v>
                </c:pt>
                <c:pt idx="940">
                  <c:v>2.19</c:v>
                </c:pt>
                <c:pt idx="941">
                  <c:v>2.19</c:v>
                </c:pt>
                <c:pt idx="942">
                  <c:v>2.19</c:v>
                </c:pt>
                <c:pt idx="943">
                  <c:v>2.19</c:v>
                </c:pt>
                <c:pt idx="944">
                  <c:v>2.19</c:v>
                </c:pt>
                <c:pt idx="945">
                  <c:v>2.19</c:v>
                </c:pt>
                <c:pt idx="946">
                  <c:v>2.19</c:v>
                </c:pt>
                <c:pt idx="947">
                  <c:v>2.19</c:v>
                </c:pt>
                <c:pt idx="948">
                  <c:v>2.19</c:v>
                </c:pt>
                <c:pt idx="949">
                  <c:v>2.19</c:v>
                </c:pt>
                <c:pt idx="950">
                  <c:v>2.19</c:v>
                </c:pt>
                <c:pt idx="951">
                  <c:v>2.19</c:v>
                </c:pt>
                <c:pt idx="952">
                  <c:v>2.19</c:v>
                </c:pt>
                <c:pt idx="953">
                  <c:v>2.19</c:v>
                </c:pt>
                <c:pt idx="954">
                  <c:v>2.19</c:v>
                </c:pt>
                <c:pt idx="955">
                  <c:v>2.19</c:v>
                </c:pt>
                <c:pt idx="956">
                  <c:v>2.19</c:v>
                </c:pt>
                <c:pt idx="957">
                  <c:v>2.19</c:v>
                </c:pt>
                <c:pt idx="958">
                  <c:v>2.19</c:v>
                </c:pt>
                <c:pt idx="959">
                  <c:v>2.19</c:v>
                </c:pt>
                <c:pt idx="960">
                  <c:v>2.19</c:v>
                </c:pt>
                <c:pt idx="961">
                  <c:v>2.19</c:v>
                </c:pt>
                <c:pt idx="962">
                  <c:v>2.19</c:v>
                </c:pt>
                <c:pt idx="963">
                  <c:v>2.19</c:v>
                </c:pt>
                <c:pt idx="964">
                  <c:v>2.19</c:v>
                </c:pt>
                <c:pt idx="965">
                  <c:v>2.19</c:v>
                </c:pt>
                <c:pt idx="966">
                  <c:v>2.19</c:v>
                </c:pt>
                <c:pt idx="967">
                  <c:v>2.19</c:v>
                </c:pt>
                <c:pt idx="968">
                  <c:v>2.19</c:v>
                </c:pt>
                <c:pt idx="969">
                  <c:v>2.19</c:v>
                </c:pt>
                <c:pt idx="970">
                  <c:v>2.19</c:v>
                </c:pt>
                <c:pt idx="971">
                  <c:v>2.19</c:v>
                </c:pt>
                <c:pt idx="972">
                  <c:v>2.19</c:v>
                </c:pt>
                <c:pt idx="973">
                  <c:v>2.19</c:v>
                </c:pt>
                <c:pt idx="974">
                  <c:v>2.19</c:v>
                </c:pt>
                <c:pt idx="975">
                  <c:v>2.19</c:v>
                </c:pt>
                <c:pt idx="976">
                  <c:v>2.19</c:v>
                </c:pt>
                <c:pt idx="977">
                  <c:v>2.19</c:v>
                </c:pt>
                <c:pt idx="978">
                  <c:v>2.19</c:v>
                </c:pt>
                <c:pt idx="979">
                  <c:v>2.19</c:v>
                </c:pt>
                <c:pt idx="980">
                  <c:v>2.19</c:v>
                </c:pt>
                <c:pt idx="981">
                  <c:v>2.19</c:v>
                </c:pt>
                <c:pt idx="982">
                  <c:v>2.19</c:v>
                </c:pt>
                <c:pt idx="983">
                  <c:v>2.19</c:v>
                </c:pt>
                <c:pt idx="984">
                  <c:v>2.19</c:v>
                </c:pt>
                <c:pt idx="985">
                  <c:v>2.19</c:v>
                </c:pt>
                <c:pt idx="986">
                  <c:v>2.19</c:v>
                </c:pt>
                <c:pt idx="987">
                  <c:v>2.19</c:v>
                </c:pt>
                <c:pt idx="988">
                  <c:v>2.19</c:v>
                </c:pt>
                <c:pt idx="989">
                  <c:v>2.19</c:v>
                </c:pt>
                <c:pt idx="990">
                  <c:v>2.19</c:v>
                </c:pt>
                <c:pt idx="991">
                  <c:v>2.19</c:v>
                </c:pt>
                <c:pt idx="992">
                  <c:v>2.19</c:v>
                </c:pt>
                <c:pt idx="993">
                  <c:v>2.19</c:v>
                </c:pt>
                <c:pt idx="994">
                  <c:v>2.19</c:v>
                </c:pt>
                <c:pt idx="995">
                  <c:v>2.19</c:v>
                </c:pt>
                <c:pt idx="996">
                  <c:v>2.19</c:v>
                </c:pt>
                <c:pt idx="997">
                  <c:v>2.19</c:v>
                </c:pt>
                <c:pt idx="998">
                  <c:v>2.19</c:v>
                </c:pt>
                <c:pt idx="999">
                  <c:v>2.19</c:v>
                </c:pt>
                <c:pt idx="1000">
                  <c:v>2.19</c:v>
                </c:pt>
                <c:pt idx="1001">
                  <c:v>2.19</c:v>
                </c:pt>
                <c:pt idx="1002">
                  <c:v>2.19</c:v>
                </c:pt>
                <c:pt idx="1003">
                  <c:v>2.19</c:v>
                </c:pt>
                <c:pt idx="1004">
                  <c:v>2.19</c:v>
                </c:pt>
                <c:pt idx="1005">
                  <c:v>2.19</c:v>
                </c:pt>
                <c:pt idx="1006">
                  <c:v>2.19</c:v>
                </c:pt>
                <c:pt idx="1007">
                  <c:v>2.19</c:v>
                </c:pt>
                <c:pt idx="1008">
                  <c:v>2.19</c:v>
                </c:pt>
                <c:pt idx="1009">
                  <c:v>2.19</c:v>
                </c:pt>
                <c:pt idx="1010">
                  <c:v>2.19</c:v>
                </c:pt>
                <c:pt idx="1011">
                  <c:v>2.19</c:v>
                </c:pt>
                <c:pt idx="1012">
                  <c:v>2.19</c:v>
                </c:pt>
                <c:pt idx="1013">
                  <c:v>2.19</c:v>
                </c:pt>
                <c:pt idx="1014">
                  <c:v>2.19</c:v>
                </c:pt>
                <c:pt idx="1015">
                  <c:v>2.19</c:v>
                </c:pt>
                <c:pt idx="1016">
                  <c:v>2.19</c:v>
                </c:pt>
                <c:pt idx="1017">
                  <c:v>2.19</c:v>
                </c:pt>
                <c:pt idx="1018">
                  <c:v>2.19</c:v>
                </c:pt>
                <c:pt idx="1019">
                  <c:v>2.19</c:v>
                </c:pt>
                <c:pt idx="1020">
                  <c:v>2.19</c:v>
                </c:pt>
                <c:pt idx="1021">
                  <c:v>2.19</c:v>
                </c:pt>
                <c:pt idx="1022">
                  <c:v>2.19</c:v>
                </c:pt>
                <c:pt idx="1023">
                  <c:v>2.19</c:v>
                </c:pt>
                <c:pt idx="1024">
                  <c:v>2.19</c:v>
                </c:pt>
                <c:pt idx="1025">
                  <c:v>2.2799999999999998</c:v>
                </c:pt>
                <c:pt idx="1026">
                  <c:v>2.25</c:v>
                </c:pt>
                <c:pt idx="1027">
                  <c:v>2.25</c:v>
                </c:pt>
                <c:pt idx="1028">
                  <c:v>2.25</c:v>
                </c:pt>
                <c:pt idx="1029">
                  <c:v>2.25</c:v>
                </c:pt>
                <c:pt idx="1030">
                  <c:v>2.2400000000000002</c:v>
                </c:pt>
                <c:pt idx="1031">
                  <c:v>2.2400000000000002</c:v>
                </c:pt>
                <c:pt idx="1032">
                  <c:v>2.2400000000000002</c:v>
                </c:pt>
                <c:pt idx="1033">
                  <c:v>2.2400000000000002</c:v>
                </c:pt>
                <c:pt idx="1034">
                  <c:v>2.2400000000000002</c:v>
                </c:pt>
                <c:pt idx="1035">
                  <c:v>2.2400000000000002</c:v>
                </c:pt>
                <c:pt idx="1036">
                  <c:v>2.2400000000000002</c:v>
                </c:pt>
                <c:pt idx="1037">
                  <c:v>2.2400000000000002</c:v>
                </c:pt>
                <c:pt idx="1038">
                  <c:v>2.2400000000000002</c:v>
                </c:pt>
                <c:pt idx="1039">
                  <c:v>2.2400000000000002</c:v>
                </c:pt>
                <c:pt idx="1040">
                  <c:v>2.2400000000000002</c:v>
                </c:pt>
                <c:pt idx="1041">
                  <c:v>2.2400000000000002</c:v>
                </c:pt>
                <c:pt idx="1042">
                  <c:v>2.2400000000000002</c:v>
                </c:pt>
                <c:pt idx="1043">
                  <c:v>2.2400000000000002</c:v>
                </c:pt>
                <c:pt idx="1044">
                  <c:v>2.2400000000000002</c:v>
                </c:pt>
                <c:pt idx="1045">
                  <c:v>2.2400000000000002</c:v>
                </c:pt>
                <c:pt idx="1046">
                  <c:v>2.17</c:v>
                </c:pt>
                <c:pt idx="1047">
                  <c:v>2.17</c:v>
                </c:pt>
                <c:pt idx="1048">
                  <c:v>2.29</c:v>
                </c:pt>
                <c:pt idx="1049">
                  <c:v>2.29</c:v>
                </c:pt>
                <c:pt idx="1050">
                  <c:v>2.29</c:v>
                </c:pt>
                <c:pt idx="1051">
                  <c:v>2.29</c:v>
                </c:pt>
                <c:pt idx="1052">
                  <c:v>2.37</c:v>
                </c:pt>
                <c:pt idx="1053">
                  <c:v>2.37</c:v>
                </c:pt>
                <c:pt idx="1054">
                  <c:v>2.37</c:v>
                </c:pt>
                <c:pt idx="1055">
                  <c:v>2.37</c:v>
                </c:pt>
                <c:pt idx="1056">
                  <c:v>2.37</c:v>
                </c:pt>
                <c:pt idx="1057">
                  <c:v>2.37</c:v>
                </c:pt>
                <c:pt idx="1058">
                  <c:v>2.37</c:v>
                </c:pt>
                <c:pt idx="1059">
                  <c:v>2.37</c:v>
                </c:pt>
                <c:pt idx="1060">
                  <c:v>2.37</c:v>
                </c:pt>
                <c:pt idx="1061">
                  <c:v>1.84</c:v>
                </c:pt>
                <c:pt idx="1062">
                  <c:v>1.84</c:v>
                </c:pt>
                <c:pt idx="1063">
                  <c:v>1.84</c:v>
                </c:pt>
                <c:pt idx="1064">
                  <c:v>1.84</c:v>
                </c:pt>
                <c:pt idx="1065">
                  <c:v>1.84</c:v>
                </c:pt>
                <c:pt idx="1066">
                  <c:v>1.84</c:v>
                </c:pt>
                <c:pt idx="1067">
                  <c:v>1.84</c:v>
                </c:pt>
                <c:pt idx="1068">
                  <c:v>1.84</c:v>
                </c:pt>
                <c:pt idx="1069">
                  <c:v>1.84</c:v>
                </c:pt>
                <c:pt idx="1070">
                  <c:v>1.84</c:v>
                </c:pt>
                <c:pt idx="1071">
                  <c:v>1.84</c:v>
                </c:pt>
                <c:pt idx="1072">
                  <c:v>1.84</c:v>
                </c:pt>
                <c:pt idx="1073">
                  <c:v>1.84</c:v>
                </c:pt>
                <c:pt idx="1074">
                  <c:v>1.84</c:v>
                </c:pt>
                <c:pt idx="1075">
                  <c:v>1.84</c:v>
                </c:pt>
                <c:pt idx="1076">
                  <c:v>1.84</c:v>
                </c:pt>
                <c:pt idx="1077">
                  <c:v>1.84</c:v>
                </c:pt>
                <c:pt idx="1078">
                  <c:v>1.84</c:v>
                </c:pt>
                <c:pt idx="1079">
                  <c:v>1.84</c:v>
                </c:pt>
                <c:pt idx="1080">
                  <c:v>1.84</c:v>
                </c:pt>
                <c:pt idx="1081">
                  <c:v>1.84</c:v>
                </c:pt>
                <c:pt idx="1082">
                  <c:v>1.83</c:v>
                </c:pt>
                <c:pt idx="1083">
                  <c:v>1.85</c:v>
                </c:pt>
                <c:pt idx="1084">
                  <c:v>1.85</c:v>
                </c:pt>
                <c:pt idx="1085">
                  <c:v>1.85</c:v>
                </c:pt>
                <c:pt idx="1086">
                  <c:v>1.85</c:v>
                </c:pt>
                <c:pt idx="1087">
                  <c:v>2.06</c:v>
                </c:pt>
                <c:pt idx="1088">
                  <c:v>2.15</c:v>
                </c:pt>
                <c:pt idx="1089">
                  <c:v>2.15</c:v>
                </c:pt>
                <c:pt idx="1090">
                  <c:v>2.15</c:v>
                </c:pt>
                <c:pt idx="1091">
                  <c:v>2.15</c:v>
                </c:pt>
                <c:pt idx="1092">
                  <c:v>2.15</c:v>
                </c:pt>
                <c:pt idx="1093">
                  <c:v>2.2599999999999998</c:v>
                </c:pt>
                <c:pt idx="1094">
                  <c:v>2.2599999999999998</c:v>
                </c:pt>
                <c:pt idx="1095">
                  <c:v>2.76</c:v>
                </c:pt>
                <c:pt idx="1096">
                  <c:v>2.76</c:v>
                </c:pt>
                <c:pt idx="1097">
                  <c:v>2.1800000000000002</c:v>
                </c:pt>
                <c:pt idx="1098">
                  <c:v>2.1800000000000002</c:v>
                </c:pt>
                <c:pt idx="1099">
                  <c:v>2.1800000000000002</c:v>
                </c:pt>
                <c:pt idx="1100">
                  <c:v>2.1800000000000002</c:v>
                </c:pt>
                <c:pt idx="1101">
                  <c:v>2.1800000000000002</c:v>
                </c:pt>
                <c:pt idx="1102">
                  <c:v>2.12</c:v>
                </c:pt>
                <c:pt idx="1103">
                  <c:v>2.12</c:v>
                </c:pt>
                <c:pt idx="1104">
                  <c:v>2.16</c:v>
                </c:pt>
                <c:pt idx="1105">
                  <c:v>2.16</c:v>
                </c:pt>
                <c:pt idx="1106">
                  <c:v>2.16</c:v>
                </c:pt>
                <c:pt idx="1107">
                  <c:v>2.16</c:v>
                </c:pt>
                <c:pt idx="1108">
                  <c:v>2.2400000000000002</c:v>
                </c:pt>
                <c:pt idx="1109">
                  <c:v>2.2400000000000002</c:v>
                </c:pt>
                <c:pt idx="1110">
                  <c:v>2.2400000000000002</c:v>
                </c:pt>
                <c:pt idx="1111">
                  <c:v>2.2400000000000002</c:v>
                </c:pt>
                <c:pt idx="1112">
                  <c:v>2.2400000000000002</c:v>
                </c:pt>
                <c:pt idx="1113">
                  <c:v>2.2400000000000002</c:v>
                </c:pt>
                <c:pt idx="1114">
                  <c:v>2.2400000000000002</c:v>
                </c:pt>
                <c:pt idx="1115">
                  <c:v>2.2400000000000002</c:v>
                </c:pt>
                <c:pt idx="1116">
                  <c:v>2.11</c:v>
                </c:pt>
                <c:pt idx="1117">
                  <c:v>2.11</c:v>
                </c:pt>
                <c:pt idx="1118">
                  <c:v>2.11</c:v>
                </c:pt>
                <c:pt idx="1119">
                  <c:v>2.11</c:v>
                </c:pt>
                <c:pt idx="1120">
                  <c:v>2.11</c:v>
                </c:pt>
                <c:pt idx="1121">
                  <c:v>2.11</c:v>
                </c:pt>
                <c:pt idx="1122">
                  <c:v>2.11</c:v>
                </c:pt>
                <c:pt idx="1123">
                  <c:v>2.11</c:v>
                </c:pt>
                <c:pt idx="1124">
                  <c:v>1.98</c:v>
                </c:pt>
                <c:pt idx="1125">
                  <c:v>1.98</c:v>
                </c:pt>
                <c:pt idx="1126">
                  <c:v>1.98</c:v>
                </c:pt>
                <c:pt idx="1127">
                  <c:v>1.98</c:v>
                </c:pt>
                <c:pt idx="1128">
                  <c:v>1.98</c:v>
                </c:pt>
                <c:pt idx="1129">
                  <c:v>1.98</c:v>
                </c:pt>
                <c:pt idx="1130">
                  <c:v>1.98</c:v>
                </c:pt>
                <c:pt idx="1131">
                  <c:v>1.98</c:v>
                </c:pt>
                <c:pt idx="1132">
                  <c:v>1.98</c:v>
                </c:pt>
                <c:pt idx="1133">
                  <c:v>1.98</c:v>
                </c:pt>
                <c:pt idx="1134">
                  <c:v>1.98</c:v>
                </c:pt>
                <c:pt idx="1135">
                  <c:v>1.87</c:v>
                </c:pt>
                <c:pt idx="1136">
                  <c:v>1.87</c:v>
                </c:pt>
                <c:pt idx="1137">
                  <c:v>1.87</c:v>
                </c:pt>
                <c:pt idx="1138">
                  <c:v>1.87</c:v>
                </c:pt>
                <c:pt idx="1139">
                  <c:v>1.87</c:v>
                </c:pt>
                <c:pt idx="1140">
                  <c:v>1.87</c:v>
                </c:pt>
                <c:pt idx="1141">
                  <c:v>1.87</c:v>
                </c:pt>
                <c:pt idx="1142">
                  <c:v>1.87</c:v>
                </c:pt>
                <c:pt idx="1143">
                  <c:v>1.87</c:v>
                </c:pt>
                <c:pt idx="1144">
                  <c:v>1.87</c:v>
                </c:pt>
                <c:pt idx="1145">
                  <c:v>1.87</c:v>
                </c:pt>
                <c:pt idx="1146">
                  <c:v>1.87</c:v>
                </c:pt>
                <c:pt idx="1147">
                  <c:v>1.87</c:v>
                </c:pt>
                <c:pt idx="1148">
                  <c:v>1.87</c:v>
                </c:pt>
                <c:pt idx="1149">
                  <c:v>1.8</c:v>
                </c:pt>
                <c:pt idx="1150">
                  <c:v>1.8</c:v>
                </c:pt>
                <c:pt idx="1151">
                  <c:v>1.8</c:v>
                </c:pt>
                <c:pt idx="1152">
                  <c:v>1.8</c:v>
                </c:pt>
                <c:pt idx="1153">
                  <c:v>1.8</c:v>
                </c:pt>
                <c:pt idx="1154">
                  <c:v>1.8</c:v>
                </c:pt>
                <c:pt idx="1155">
                  <c:v>1.8</c:v>
                </c:pt>
                <c:pt idx="1156">
                  <c:v>1.8</c:v>
                </c:pt>
                <c:pt idx="1157">
                  <c:v>1.8</c:v>
                </c:pt>
                <c:pt idx="1158">
                  <c:v>1.8</c:v>
                </c:pt>
                <c:pt idx="1159">
                  <c:v>1.69</c:v>
                </c:pt>
                <c:pt idx="1160">
                  <c:v>1.69</c:v>
                </c:pt>
                <c:pt idx="1161">
                  <c:v>1.69</c:v>
                </c:pt>
                <c:pt idx="1162">
                  <c:v>1.69</c:v>
                </c:pt>
                <c:pt idx="1163">
                  <c:v>1.72</c:v>
                </c:pt>
                <c:pt idx="1164">
                  <c:v>1.72</c:v>
                </c:pt>
                <c:pt idx="1165">
                  <c:v>1.72</c:v>
                </c:pt>
                <c:pt idx="1166">
                  <c:v>1.72</c:v>
                </c:pt>
                <c:pt idx="1167">
                  <c:v>1.72</c:v>
                </c:pt>
                <c:pt idx="1168">
                  <c:v>1.72</c:v>
                </c:pt>
                <c:pt idx="1169">
                  <c:v>1.72</c:v>
                </c:pt>
                <c:pt idx="1170">
                  <c:v>1.72</c:v>
                </c:pt>
                <c:pt idx="1171">
                  <c:v>1.72</c:v>
                </c:pt>
                <c:pt idx="1172">
                  <c:v>1.72</c:v>
                </c:pt>
                <c:pt idx="1173">
                  <c:v>1.72</c:v>
                </c:pt>
                <c:pt idx="1174">
                  <c:v>1.7</c:v>
                </c:pt>
                <c:pt idx="1175">
                  <c:v>1.7</c:v>
                </c:pt>
                <c:pt idx="1176">
                  <c:v>1.7</c:v>
                </c:pt>
                <c:pt idx="1177">
                  <c:v>1.7</c:v>
                </c:pt>
                <c:pt idx="1178">
                  <c:v>1.72</c:v>
                </c:pt>
                <c:pt idx="1179">
                  <c:v>1.69</c:v>
                </c:pt>
                <c:pt idx="1180">
                  <c:v>1.69</c:v>
                </c:pt>
                <c:pt idx="1181">
                  <c:v>1.69</c:v>
                </c:pt>
                <c:pt idx="1182">
                  <c:v>1.69</c:v>
                </c:pt>
                <c:pt idx="1183">
                  <c:v>1.69</c:v>
                </c:pt>
                <c:pt idx="1184">
                  <c:v>1.69</c:v>
                </c:pt>
                <c:pt idx="1185">
                  <c:v>1.69</c:v>
                </c:pt>
                <c:pt idx="1186">
                  <c:v>1.69</c:v>
                </c:pt>
                <c:pt idx="1187">
                  <c:v>1.69</c:v>
                </c:pt>
                <c:pt idx="1188">
                  <c:v>1.69</c:v>
                </c:pt>
                <c:pt idx="1189">
                  <c:v>1.69</c:v>
                </c:pt>
                <c:pt idx="1190">
                  <c:v>1.69</c:v>
                </c:pt>
                <c:pt idx="1191">
                  <c:v>1.69</c:v>
                </c:pt>
                <c:pt idx="1192">
                  <c:v>1.69</c:v>
                </c:pt>
                <c:pt idx="1193">
                  <c:v>1.69</c:v>
                </c:pt>
                <c:pt idx="1194">
                  <c:v>1.69</c:v>
                </c:pt>
                <c:pt idx="1195">
                  <c:v>1.69</c:v>
                </c:pt>
                <c:pt idx="1196">
                  <c:v>1.69</c:v>
                </c:pt>
                <c:pt idx="1197">
                  <c:v>1.69</c:v>
                </c:pt>
                <c:pt idx="1198">
                  <c:v>1.69</c:v>
                </c:pt>
                <c:pt idx="1199">
                  <c:v>1.69</c:v>
                </c:pt>
                <c:pt idx="1200">
                  <c:v>1.69</c:v>
                </c:pt>
                <c:pt idx="1201">
                  <c:v>1.69</c:v>
                </c:pt>
                <c:pt idx="1202">
                  <c:v>1.69</c:v>
                </c:pt>
                <c:pt idx="1203">
                  <c:v>1.69</c:v>
                </c:pt>
                <c:pt idx="1204">
                  <c:v>1.69</c:v>
                </c:pt>
                <c:pt idx="1205">
                  <c:v>1.64</c:v>
                </c:pt>
                <c:pt idx="1206">
                  <c:v>1.64</c:v>
                </c:pt>
                <c:pt idx="1207">
                  <c:v>1.64</c:v>
                </c:pt>
                <c:pt idx="1208">
                  <c:v>2.3199999999999998</c:v>
                </c:pt>
                <c:pt idx="1209">
                  <c:v>2.3199999999999998</c:v>
                </c:pt>
                <c:pt idx="1210">
                  <c:v>2.3199999999999998</c:v>
                </c:pt>
                <c:pt idx="1211">
                  <c:v>2.3199999999999998</c:v>
                </c:pt>
                <c:pt idx="1212">
                  <c:v>2.33</c:v>
                </c:pt>
                <c:pt idx="1213">
                  <c:v>1.83</c:v>
                </c:pt>
                <c:pt idx="1214">
                  <c:v>2.0299999999999998</c:v>
                </c:pt>
                <c:pt idx="1215">
                  <c:v>2.2200000000000002</c:v>
                </c:pt>
                <c:pt idx="1216">
                  <c:v>2.27</c:v>
                </c:pt>
                <c:pt idx="1217">
                  <c:v>2.27</c:v>
                </c:pt>
                <c:pt idx="1218">
                  <c:v>2.27</c:v>
                </c:pt>
                <c:pt idx="1219">
                  <c:v>2.27</c:v>
                </c:pt>
                <c:pt idx="1220">
                  <c:v>2.4</c:v>
                </c:pt>
                <c:pt idx="1221">
                  <c:v>2.4</c:v>
                </c:pt>
                <c:pt idx="1222">
                  <c:v>2.4</c:v>
                </c:pt>
                <c:pt idx="1223">
                  <c:v>2.4</c:v>
                </c:pt>
                <c:pt idx="1224">
                  <c:v>2.4</c:v>
                </c:pt>
                <c:pt idx="1225">
                  <c:v>2.4</c:v>
                </c:pt>
                <c:pt idx="1226">
                  <c:v>2.39</c:v>
                </c:pt>
                <c:pt idx="1227">
                  <c:v>2.39</c:v>
                </c:pt>
                <c:pt idx="1228">
                  <c:v>2.39</c:v>
                </c:pt>
                <c:pt idx="1229">
                  <c:v>2.39</c:v>
                </c:pt>
                <c:pt idx="1230">
                  <c:v>2.67</c:v>
                </c:pt>
                <c:pt idx="1231">
                  <c:v>2.67</c:v>
                </c:pt>
                <c:pt idx="1232">
                  <c:v>2.67</c:v>
                </c:pt>
                <c:pt idx="1233">
                  <c:v>2.63</c:v>
                </c:pt>
                <c:pt idx="1234">
                  <c:v>2.63</c:v>
                </c:pt>
                <c:pt idx="1235">
                  <c:v>2.86</c:v>
                </c:pt>
                <c:pt idx="1236">
                  <c:v>2.86</c:v>
                </c:pt>
                <c:pt idx="1237">
                  <c:v>2.95</c:v>
                </c:pt>
                <c:pt idx="1238">
                  <c:v>2.95</c:v>
                </c:pt>
                <c:pt idx="1239">
                  <c:v>2.95</c:v>
                </c:pt>
                <c:pt idx="1240">
                  <c:v>2.85</c:v>
                </c:pt>
                <c:pt idx="1241">
                  <c:v>2.81</c:v>
                </c:pt>
                <c:pt idx="1242">
                  <c:v>2.85</c:v>
                </c:pt>
                <c:pt idx="1243">
                  <c:v>2.85</c:v>
                </c:pt>
                <c:pt idx="1244">
                  <c:v>2.85</c:v>
                </c:pt>
                <c:pt idx="1245">
                  <c:v>2.85</c:v>
                </c:pt>
                <c:pt idx="1246">
                  <c:v>2.85</c:v>
                </c:pt>
                <c:pt idx="1247">
                  <c:v>2.85</c:v>
                </c:pt>
                <c:pt idx="1248">
                  <c:v>2.81</c:v>
                </c:pt>
                <c:pt idx="1249">
                  <c:v>2.74</c:v>
                </c:pt>
                <c:pt idx="1250">
                  <c:v>2.74</c:v>
                </c:pt>
                <c:pt idx="1251">
                  <c:v>2.74</c:v>
                </c:pt>
                <c:pt idx="1252">
                  <c:v>2.74</c:v>
                </c:pt>
                <c:pt idx="1253">
                  <c:v>2.74</c:v>
                </c:pt>
                <c:pt idx="1254">
                  <c:v>2.76</c:v>
                </c:pt>
                <c:pt idx="1255">
                  <c:v>2.75</c:v>
                </c:pt>
                <c:pt idx="1256">
                  <c:v>2.71</c:v>
                </c:pt>
                <c:pt idx="1257">
                  <c:v>2.71</c:v>
                </c:pt>
                <c:pt idx="1258">
                  <c:v>2.71</c:v>
                </c:pt>
                <c:pt idx="1259">
                  <c:v>2.71</c:v>
                </c:pt>
                <c:pt idx="1260">
                  <c:v>2.71</c:v>
                </c:pt>
                <c:pt idx="1261">
                  <c:v>2.71</c:v>
                </c:pt>
                <c:pt idx="1262">
                  <c:v>2.71</c:v>
                </c:pt>
                <c:pt idx="1263">
                  <c:v>2.6</c:v>
                </c:pt>
                <c:pt idx="1264">
                  <c:v>2.6</c:v>
                </c:pt>
                <c:pt idx="1265">
                  <c:v>2.41</c:v>
                </c:pt>
                <c:pt idx="1266">
                  <c:v>2.41</c:v>
                </c:pt>
                <c:pt idx="1267">
                  <c:v>2.41</c:v>
                </c:pt>
                <c:pt idx="1268">
                  <c:v>2.41</c:v>
                </c:pt>
                <c:pt idx="1269">
                  <c:v>2.41</c:v>
                </c:pt>
                <c:pt idx="1270">
                  <c:v>2.41</c:v>
                </c:pt>
                <c:pt idx="1271">
                  <c:v>2.16</c:v>
                </c:pt>
                <c:pt idx="1272">
                  <c:v>2.16</c:v>
                </c:pt>
                <c:pt idx="1273">
                  <c:v>2.16</c:v>
                </c:pt>
                <c:pt idx="1274">
                  <c:v>2.16</c:v>
                </c:pt>
                <c:pt idx="1275">
                  <c:v>2.16</c:v>
                </c:pt>
                <c:pt idx="1276">
                  <c:v>1.52</c:v>
                </c:pt>
                <c:pt idx="1277">
                  <c:v>1.52</c:v>
                </c:pt>
                <c:pt idx="1278">
                  <c:v>1.52</c:v>
                </c:pt>
                <c:pt idx="1279">
                  <c:v>1.63</c:v>
                </c:pt>
                <c:pt idx="1280">
                  <c:v>1.63</c:v>
                </c:pt>
                <c:pt idx="1281">
                  <c:v>1.63</c:v>
                </c:pt>
                <c:pt idx="1282">
                  <c:v>1.63</c:v>
                </c:pt>
                <c:pt idx="1283">
                  <c:v>1.7</c:v>
                </c:pt>
                <c:pt idx="1284">
                  <c:v>2.19</c:v>
                </c:pt>
                <c:pt idx="1285">
                  <c:v>2.19</c:v>
                </c:pt>
                <c:pt idx="1286">
                  <c:v>2.27</c:v>
                </c:pt>
                <c:pt idx="1287">
                  <c:v>2.27</c:v>
                </c:pt>
                <c:pt idx="1288">
                  <c:v>2.27</c:v>
                </c:pt>
                <c:pt idx="1289">
                  <c:v>2.27</c:v>
                </c:pt>
                <c:pt idx="1290">
                  <c:v>2.27</c:v>
                </c:pt>
                <c:pt idx="1291">
                  <c:v>2.27</c:v>
                </c:pt>
                <c:pt idx="1292">
                  <c:v>2.27</c:v>
                </c:pt>
                <c:pt idx="1293">
                  <c:v>2.27</c:v>
                </c:pt>
                <c:pt idx="1294">
                  <c:v>2.27</c:v>
                </c:pt>
                <c:pt idx="1295">
                  <c:v>2.27</c:v>
                </c:pt>
                <c:pt idx="1296">
                  <c:v>2.16</c:v>
                </c:pt>
                <c:pt idx="1297">
                  <c:v>2.16</c:v>
                </c:pt>
                <c:pt idx="1298">
                  <c:v>2.16</c:v>
                </c:pt>
                <c:pt idx="1299">
                  <c:v>2.16</c:v>
                </c:pt>
                <c:pt idx="1300">
                  <c:v>2.06</c:v>
                </c:pt>
                <c:pt idx="1301">
                  <c:v>2.06</c:v>
                </c:pt>
                <c:pt idx="1302">
                  <c:v>2.06</c:v>
                </c:pt>
                <c:pt idx="1303">
                  <c:v>2.06</c:v>
                </c:pt>
                <c:pt idx="1304">
                  <c:v>2.06</c:v>
                </c:pt>
                <c:pt idx="1305">
                  <c:v>1.38</c:v>
                </c:pt>
                <c:pt idx="1306">
                  <c:v>1.38</c:v>
                </c:pt>
                <c:pt idx="1307">
                  <c:v>1.3</c:v>
                </c:pt>
                <c:pt idx="1308">
                  <c:v>1.3</c:v>
                </c:pt>
                <c:pt idx="1309">
                  <c:v>1.3</c:v>
                </c:pt>
                <c:pt idx="1310">
                  <c:v>1.3</c:v>
                </c:pt>
                <c:pt idx="1311">
                  <c:v>1.3</c:v>
                </c:pt>
                <c:pt idx="1312">
                  <c:v>1.1100000000000001</c:v>
                </c:pt>
                <c:pt idx="1313">
                  <c:v>0.61</c:v>
                </c:pt>
                <c:pt idx="1314">
                  <c:v>0.61</c:v>
                </c:pt>
                <c:pt idx="1315">
                  <c:v>0.61</c:v>
                </c:pt>
                <c:pt idx="1316">
                  <c:v>0.61</c:v>
                </c:pt>
                <c:pt idx="1317">
                  <c:v>0.61</c:v>
                </c:pt>
                <c:pt idx="1318">
                  <c:v>0.61</c:v>
                </c:pt>
                <c:pt idx="1319">
                  <c:v>0.61</c:v>
                </c:pt>
                <c:pt idx="1320">
                  <c:v>0.61</c:v>
                </c:pt>
                <c:pt idx="1321">
                  <c:v>0.61</c:v>
                </c:pt>
                <c:pt idx="1322">
                  <c:v>0.61</c:v>
                </c:pt>
                <c:pt idx="1323">
                  <c:v>0.61</c:v>
                </c:pt>
                <c:pt idx="1324">
                  <c:v>0.61</c:v>
                </c:pt>
                <c:pt idx="1325">
                  <c:v>0.61</c:v>
                </c:pt>
                <c:pt idx="1326">
                  <c:v>0.61</c:v>
                </c:pt>
                <c:pt idx="1327">
                  <c:v>0.61</c:v>
                </c:pt>
                <c:pt idx="1328">
                  <c:v>0.61</c:v>
                </c:pt>
                <c:pt idx="1329">
                  <c:v>0.61</c:v>
                </c:pt>
                <c:pt idx="1330">
                  <c:v>0.61</c:v>
                </c:pt>
                <c:pt idx="1331">
                  <c:v>0.61</c:v>
                </c:pt>
                <c:pt idx="1332">
                  <c:v>0.61</c:v>
                </c:pt>
                <c:pt idx="1333">
                  <c:v>0.61</c:v>
                </c:pt>
                <c:pt idx="1334">
                  <c:v>0.61</c:v>
                </c:pt>
                <c:pt idx="1335">
                  <c:v>0.61</c:v>
                </c:pt>
                <c:pt idx="1336">
                  <c:v>0.61</c:v>
                </c:pt>
                <c:pt idx="1337">
                  <c:v>0.61</c:v>
                </c:pt>
                <c:pt idx="1338">
                  <c:v>0.61</c:v>
                </c:pt>
                <c:pt idx="1339">
                  <c:v>0.61</c:v>
                </c:pt>
                <c:pt idx="1340">
                  <c:v>0.61</c:v>
                </c:pt>
                <c:pt idx="1341">
                  <c:v>0.61</c:v>
                </c:pt>
                <c:pt idx="1342">
                  <c:v>0.61</c:v>
                </c:pt>
                <c:pt idx="1343">
                  <c:v>0.61</c:v>
                </c:pt>
                <c:pt idx="1344">
                  <c:v>0.61</c:v>
                </c:pt>
                <c:pt idx="1345">
                  <c:v>0.61</c:v>
                </c:pt>
                <c:pt idx="1346">
                  <c:v>0.61</c:v>
                </c:pt>
                <c:pt idx="1347">
                  <c:v>0.61</c:v>
                </c:pt>
                <c:pt idx="1348">
                  <c:v>0.61</c:v>
                </c:pt>
                <c:pt idx="1349">
                  <c:v>0.61</c:v>
                </c:pt>
                <c:pt idx="1350">
                  <c:v>0.61</c:v>
                </c:pt>
                <c:pt idx="1351">
                  <c:v>0.61</c:v>
                </c:pt>
                <c:pt idx="1352">
                  <c:v>0.61</c:v>
                </c:pt>
                <c:pt idx="1353">
                  <c:v>0.61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C3-46D4-BDA3-BF5E45CD9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5500032"/>
        <c:axId val="525501672"/>
      </c:lineChart>
      <c:dateAx>
        <c:axId val="5255000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25501672"/>
        <c:crosses val="autoZero"/>
        <c:auto val="1"/>
        <c:lblOffset val="100"/>
        <c:baseTimeUnit val="days"/>
      </c:dateAx>
      <c:valAx>
        <c:axId val="52550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2550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sz="1600"/>
              <a:t>Referentie-index</a:t>
            </a:r>
            <a:r>
              <a:rPr lang="nl-BE" sz="1600" baseline="0"/>
              <a:t> (1994-2016)</a:t>
            </a:r>
            <a:endParaRPr lang="nl-BE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val>
            <c:numRef>
              <c:f>IndexFull!$K$2:$K$5895</c:f>
              <c:numCache>
                <c:formatCode>General</c:formatCode>
                <c:ptCount val="5894"/>
                <c:pt idx="4807">
                  <c:v>200</c:v>
                </c:pt>
                <c:pt idx="4808">
                  <c:v>200</c:v>
                </c:pt>
                <c:pt idx="4809">
                  <c:v>200</c:v>
                </c:pt>
                <c:pt idx="4810">
                  <c:v>200</c:v>
                </c:pt>
                <c:pt idx="4811">
                  <c:v>200</c:v>
                </c:pt>
                <c:pt idx="4812">
                  <c:v>200</c:v>
                </c:pt>
                <c:pt idx="4813">
                  <c:v>200</c:v>
                </c:pt>
                <c:pt idx="4814">
                  <c:v>200</c:v>
                </c:pt>
                <c:pt idx="4815">
                  <c:v>200</c:v>
                </c:pt>
                <c:pt idx="4816">
                  <c:v>200</c:v>
                </c:pt>
                <c:pt idx="4817">
                  <c:v>200</c:v>
                </c:pt>
                <c:pt idx="4818">
                  <c:v>200</c:v>
                </c:pt>
                <c:pt idx="4819">
                  <c:v>200</c:v>
                </c:pt>
                <c:pt idx="4820">
                  <c:v>200</c:v>
                </c:pt>
                <c:pt idx="4821">
                  <c:v>200</c:v>
                </c:pt>
                <c:pt idx="4822">
                  <c:v>200</c:v>
                </c:pt>
                <c:pt idx="4823">
                  <c:v>200</c:v>
                </c:pt>
                <c:pt idx="4824">
                  <c:v>200</c:v>
                </c:pt>
                <c:pt idx="4825">
                  <c:v>200</c:v>
                </c:pt>
                <c:pt idx="4826">
                  <c:v>200</c:v>
                </c:pt>
                <c:pt idx="4827">
                  <c:v>200</c:v>
                </c:pt>
                <c:pt idx="4828">
                  <c:v>200</c:v>
                </c:pt>
                <c:pt idx="4829">
                  <c:v>200</c:v>
                </c:pt>
                <c:pt idx="4830">
                  <c:v>200</c:v>
                </c:pt>
                <c:pt idx="4831">
                  <c:v>200</c:v>
                </c:pt>
                <c:pt idx="4832">
                  <c:v>200</c:v>
                </c:pt>
                <c:pt idx="4833">
                  <c:v>200</c:v>
                </c:pt>
                <c:pt idx="4834">
                  <c:v>200</c:v>
                </c:pt>
                <c:pt idx="4835">
                  <c:v>200</c:v>
                </c:pt>
                <c:pt idx="4836">
                  <c:v>200</c:v>
                </c:pt>
                <c:pt idx="4837">
                  <c:v>200</c:v>
                </c:pt>
                <c:pt idx="4838">
                  <c:v>200</c:v>
                </c:pt>
                <c:pt idx="4839">
                  <c:v>200</c:v>
                </c:pt>
                <c:pt idx="4840">
                  <c:v>200</c:v>
                </c:pt>
                <c:pt idx="4841">
                  <c:v>200</c:v>
                </c:pt>
                <c:pt idx="4842">
                  <c:v>200</c:v>
                </c:pt>
                <c:pt idx="4843">
                  <c:v>200</c:v>
                </c:pt>
                <c:pt idx="4844">
                  <c:v>200</c:v>
                </c:pt>
                <c:pt idx="4845">
                  <c:v>200</c:v>
                </c:pt>
                <c:pt idx="4846">
                  <c:v>200</c:v>
                </c:pt>
                <c:pt idx="4847">
                  <c:v>200</c:v>
                </c:pt>
                <c:pt idx="4848">
                  <c:v>200</c:v>
                </c:pt>
                <c:pt idx="4849">
                  <c:v>200</c:v>
                </c:pt>
                <c:pt idx="4850">
                  <c:v>200</c:v>
                </c:pt>
                <c:pt idx="4851">
                  <c:v>200</c:v>
                </c:pt>
                <c:pt idx="4852">
                  <c:v>200</c:v>
                </c:pt>
                <c:pt idx="4853">
                  <c:v>200</c:v>
                </c:pt>
                <c:pt idx="4854">
                  <c:v>200</c:v>
                </c:pt>
                <c:pt idx="4855">
                  <c:v>200</c:v>
                </c:pt>
                <c:pt idx="4856">
                  <c:v>200</c:v>
                </c:pt>
                <c:pt idx="4857">
                  <c:v>200</c:v>
                </c:pt>
                <c:pt idx="4858">
                  <c:v>200</c:v>
                </c:pt>
                <c:pt idx="4859">
                  <c:v>200</c:v>
                </c:pt>
                <c:pt idx="4860">
                  <c:v>200</c:v>
                </c:pt>
                <c:pt idx="4861">
                  <c:v>200</c:v>
                </c:pt>
                <c:pt idx="4862">
                  <c:v>200</c:v>
                </c:pt>
                <c:pt idx="4863">
                  <c:v>200</c:v>
                </c:pt>
                <c:pt idx="4864">
                  <c:v>200</c:v>
                </c:pt>
                <c:pt idx="4865">
                  <c:v>200</c:v>
                </c:pt>
                <c:pt idx="4866">
                  <c:v>200</c:v>
                </c:pt>
                <c:pt idx="4867">
                  <c:v>200</c:v>
                </c:pt>
                <c:pt idx="4868">
                  <c:v>200</c:v>
                </c:pt>
                <c:pt idx="4869">
                  <c:v>200</c:v>
                </c:pt>
                <c:pt idx="4870">
                  <c:v>200</c:v>
                </c:pt>
                <c:pt idx="4871">
                  <c:v>200</c:v>
                </c:pt>
                <c:pt idx="4872">
                  <c:v>200</c:v>
                </c:pt>
                <c:pt idx="4873">
                  <c:v>200</c:v>
                </c:pt>
                <c:pt idx="4874">
                  <c:v>200</c:v>
                </c:pt>
                <c:pt idx="4875">
                  <c:v>200</c:v>
                </c:pt>
                <c:pt idx="4876">
                  <c:v>200</c:v>
                </c:pt>
                <c:pt idx="4877">
                  <c:v>200</c:v>
                </c:pt>
                <c:pt idx="4878">
                  <c:v>200</c:v>
                </c:pt>
                <c:pt idx="4879">
                  <c:v>200</c:v>
                </c:pt>
                <c:pt idx="4880">
                  <c:v>200</c:v>
                </c:pt>
                <c:pt idx="4881">
                  <c:v>200</c:v>
                </c:pt>
                <c:pt idx="4882">
                  <c:v>200</c:v>
                </c:pt>
                <c:pt idx="4883">
                  <c:v>200</c:v>
                </c:pt>
                <c:pt idx="4884">
                  <c:v>200</c:v>
                </c:pt>
                <c:pt idx="4885">
                  <c:v>200</c:v>
                </c:pt>
                <c:pt idx="4886">
                  <c:v>200</c:v>
                </c:pt>
                <c:pt idx="4887">
                  <c:v>200</c:v>
                </c:pt>
                <c:pt idx="4888">
                  <c:v>200</c:v>
                </c:pt>
                <c:pt idx="4889">
                  <c:v>200</c:v>
                </c:pt>
                <c:pt idx="4890">
                  <c:v>200</c:v>
                </c:pt>
                <c:pt idx="4891">
                  <c:v>200</c:v>
                </c:pt>
                <c:pt idx="4892">
                  <c:v>200</c:v>
                </c:pt>
                <c:pt idx="4893">
                  <c:v>200</c:v>
                </c:pt>
                <c:pt idx="4894">
                  <c:v>200</c:v>
                </c:pt>
                <c:pt idx="4895">
                  <c:v>200</c:v>
                </c:pt>
                <c:pt idx="4896">
                  <c:v>200</c:v>
                </c:pt>
                <c:pt idx="4897">
                  <c:v>200</c:v>
                </c:pt>
                <c:pt idx="4898">
                  <c:v>200</c:v>
                </c:pt>
                <c:pt idx="4899">
                  <c:v>200</c:v>
                </c:pt>
                <c:pt idx="4900">
                  <c:v>200</c:v>
                </c:pt>
                <c:pt idx="4901">
                  <c:v>200</c:v>
                </c:pt>
                <c:pt idx="4902">
                  <c:v>200</c:v>
                </c:pt>
                <c:pt idx="4903">
                  <c:v>200</c:v>
                </c:pt>
                <c:pt idx="4904">
                  <c:v>200</c:v>
                </c:pt>
                <c:pt idx="4905">
                  <c:v>200</c:v>
                </c:pt>
                <c:pt idx="4906">
                  <c:v>200</c:v>
                </c:pt>
                <c:pt idx="4907">
                  <c:v>200</c:v>
                </c:pt>
                <c:pt idx="4908">
                  <c:v>200</c:v>
                </c:pt>
                <c:pt idx="4909">
                  <c:v>200</c:v>
                </c:pt>
                <c:pt idx="4910">
                  <c:v>200</c:v>
                </c:pt>
                <c:pt idx="4911">
                  <c:v>200</c:v>
                </c:pt>
                <c:pt idx="4912">
                  <c:v>200</c:v>
                </c:pt>
                <c:pt idx="4913">
                  <c:v>200</c:v>
                </c:pt>
                <c:pt idx="4914">
                  <c:v>200</c:v>
                </c:pt>
                <c:pt idx="4915">
                  <c:v>200</c:v>
                </c:pt>
                <c:pt idx="4916">
                  <c:v>200</c:v>
                </c:pt>
                <c:pt idx="4917">
                  <c:v>200</c:v>
                </c:pt>
                <c:pt idx="4918">
                  <c:v>200</c:v>
                </c:pt>
                <c:pt idx="4919">
                  <c:v>200</c:v>
                </c:pt>
                <c:pt idx="4920">
                  <c:v>200</c:v>
                </c:pt>
                <c:pt idx="4921">
                  <c:v>200</c:v>
                </c:pt>
                <c:pt idx="4922">
                  <c:v>200</c:v>
                </c:pt>
                <c:pt idx="4923">
                  <c:v>200</c:v>
                </c:pt>
                <c:pt idx="4924">
                  <c:v>200</c:v>
                </c:pt>
                <c:pt idx="4925">
                  <c:v>200</c:v>
                </c:pt>
                <c:pt idx="4926">
                  <c:v>200</c:v>
                </c:pt>
                <c:pt idx="4927">
                  <c:v>200</c:v>
                </c:pt>
                <c:pt idx="4928">
                  <c:v>200</c:v>
                </c:pt>
                <c:pt idx="4929">
                  <c:v>200</c:v>
                </c:pt>
                <c:pt idx="4930">
                  <c:v>200</c:v>
                </c:pt>
                <c:pt idx="4931">
                  <c:v>200</c:v>
                </c:pt>
                <c:pt idx="4932">
                  <c:v>200</c:v>
                </c:pt>
                <c:pt idx="4933">
                  <c:v>200</c:v>
                </c:pt>
                <c:pt idx="4934">
                  <c:v>200</c:v>
                </c:pt>
                <c:pt idx="4935">
                  <c:v>200</c:v>
                </c:pt>
                <c:pt idx="4936">
                  <c:v>200</c:v>
                </c:pt>
                <c:pt idx="4937">
                  <c:v>200</c:v>
                </c:pt>
                <c:pt idx="4938">
                  <c:v>200</c:v>
                </c:pt>
                <c:pt idx="4939">
                  <c:v>200</c:v>
                </c:pt>
                <c:pt idx="4940">
                  <c:v>200</c:v>
                </c:pt>
                <c:pt idx="4941">
                  <c:v>200</c:v>
                </c:pt>
                <c:pt idx="4942">
                  <c:v>200</c:v>
                </c:pt>
                <c:pt idx="4943">
                  <c:v>200</c:v>
                </c:pt>
                <c:pt idx="4944">
                  <c:v>200</c:v>
                </c:pt>
                <c:pt idx="4945">
                  <c:v>200</c:v>
                </c:pt>
                <c:pt idx="4946">
                  <c:v>200</c:v>
                </c:pt>
                <c:pt idx="4947">
                  <c:v>200</c:v>
                </c:pt>
                <c:pt idx="4948">
                  <c:v>200</c:v>
                </c:pt>
                <c:pt idx="4949">
                  <c:v>200</c:v>
                </c:pt>
                <c:pt idx="4950">
                  <c:v>200</c:v>
                </c:pt>
                <c:pt idx="4951">
                  <c:v>200</c:v>
                </c:pt>
                <c:pt idx="4952">
                  <c:v>200</c:v>
                </c:pt>
                <c:pt idx="4953">
                  <c:v>200</c:v>
                </c:pt>
                <c:pt idx="4954">
                  <c:v>200</c:v>
                </c:pt>
                <c:pt idx="4955">
                  <c:v>200</c:v>
                </c:pt>
                <c:pt idx="4956">
                  <c:v>200</c:v>
                </c:pt>
                <c:pt idx="4957">
                  <c:v>200</c:v>
                </c:pt>
                <c:pt idx="4958">
                  <c:v>200</c:v>
                </c:pt>
                <c:pt idx="4959">
                  <c:v>200</c:v>
                </c:pt>
                <c:pt idx="4960">
                  <c:v>200</c:v>
                </c:pt>
                <c:pt idx="4961">
                  <c:v>200</c:v>
                </c:pt>
                <c:pt idx="4962">
                  <c:v>200</c:v>
                </c:pt>
                <c:pt idx="4963">
                  <c:v>200</c:v>
                </c:pt>
                <c:pt idx="4964">
                  <c:v>200</c:v>
                </c:pt>
                <c:pt idx="4965">
                  <c:v>200</c:v>
                </c:pt>
                <c:pt idx="4966">
                  <c:v>200</c:v>
                </c:pt>
                <c:pt idx="4967">
                  <c:v>200</c:v>
                </c:pt>
                <c:pt idx="4968">
                  <c:v>200</c:v>
                </c:pt>
                <c:pt idx="4969">
                  <c:v>200</c:v>
                </c:pt>
                <c:pt idx="4970">
                  <c:v>200</c:v>
                </c:pt>
                <c:pt idx="4971">
                  <c:v>200</c:v>
                </c:pt>
                <c:pt idx="4972">
                  <c:v>200</c:v>
                </c:pt>
                <c:pt idx="4973">
                  <c:v>200</c:v>
                </c:pt>
                <c:pt idx="4974">
                  <c:v>200</c:v>
                </c:pt>
                <c:pt idx="4975">
                  <c:v>200</c:v>
                </c:pt>
                <c:pt idx="4976">
                  <c:v>200</c:v>
                </c:pt>
                <c:pt idx="4977">
                  <c:v>200</c:v>
                </c:pt>
                <c:pt idx="4978">
                  <c:v>200</c:v>
                </c:pt>
                <c:pt idx="4979">
                  <c:v>200</c:v>
                </c:pt>
                <c:pt idx="4980">
                  <c:v>200</c:v>
                </c:pt>
                <c:pt idx="4981">
                  <c:v>200</c:v>
                </c:pt>
                <c:pt idx="4982">
                  <c:v>200</c:v>
                </c:pt>
                <c:pt idx="4983">
                  <c:v>200</c:v>
                </c:pt>
                <c:pt idx="4984">
                  <c:v>200</c:v>
                </c:pt>
                <c:pt idx="4985">
                  <c:v>200</c:v>
                </c:pt>
                <c:pt idx="4986">
                  <c:v>200</c:v>
                </c:pt>
                <c:pt idx="4987">
                  <c:v>200</c:v>
                </c:pt>
                <c:pt idx="4988">
                  <c:v>200</c:v>
                </c:pt>
                <c:pt idx="4989">
                  <c:v>200</c:v>
                </c:pt>
                <c:pt idx="4990">
                  <c:v>200</c:v>
                </c:pt>
                <c:pt idx="4991">
                  <c:v>200</c:v>
                </c:pt>
                <c:pt idx="4992">
                  <c:v>200</c:v>
                </c:pt>
                <c:pt idx="4993">
                  <c:v>200</c:v>
                </c:pt>
                <c:pt idx="4994">
                  <c:v>200</c:v>
                </c:pt>
                <c:pt idx="4995">
                  <c:v>200</c:v>
                </c:pt>
                <c:pt idx="4996">
                  <c:v>200</c:v>
                </c:pt>
                <c:pt idx="4997">
                  <c:v>200</c:v>
                </c:pt>
                <c:pt idx="4998">
                  <c:v>200</c:v>
                </c:pt>
                <c:pt idx="4999">
                  <c:v>200</c:v>
                </c:pt>
                <c:pt idx="5000">
                  <c:v>200</c:v>
                </c:pt>
                <c:pt idx="5001">
                  <c:v>200</c:v>
                </c:pt>
                <c:pt idx="5002">
                  <c:v>200</c:v>
                </c:pt>
                <c:pt idx="5003">
                  <c:v>200</c:v>
                </c:pt>
                <c:pt idx="5004">
                  <c:v>200</c:v>
                </c:pt>
                <c:pt idx="5005">
                  <c:v>200</c:v>
                </c:pt>
                <c:pt idx="5006">
                  <c:v>200</c:v>
                </c:pt>
                <c:pt idx="5007">
                  <c:v>200</c:v>
                </c:pt>
                <c:pt idx="5008">
                  <c:v>200</c:v>
                </c:pt>
                <c:pt idx="5009">
                  <c:v>200</c:v>
                </c:pt>
                <c:pt idx="5010">
                  <c:v>200</c:v>
                </c:pt>
                <c:pt idx="5011">
                  <c:v>200</c:v>
                </c:pt>
                <c:pt idx="5012">
                  <c:v>200</c:v>
                </c:pt>
                <c:pt idx="5013">
                  <c:v>200</c:v>
                </c:pt>
                <c:pt idx="5014">
                  <c:v>200</c:v>
                </c:pt>
                <c:pt idx="5015">
                  <c:v>200</c:v>
                </c:pt>
                <c:pt idx="5016">
                  <c:v>200</c:v>
                </c:pt>
                <c:pt idx="5017">
                  <c:v>200</c:v>
                </c:pt>
                <c:pt idx="5018">
                  <c:v>200</c:v>
                </c:pt>
                <c:pt idx="5019">
                  <c:v>200</c:v>
                </c:pt>
                <c:pt idx="5020">
                  <c:v>200</c:v>
                </c:pt>
                <c:pt idx="5021">
                  <c:v>200</c:v>
                </c:pt>
                <c:pt idx="5022">
                  <c:v>200</c:v>
                </c:pt>
                <c:pt idx="5023">
                  <c:v>200</c:v>
                </c:pt>
                <c:pt idx="5024">
                  <c:v>200</c:v>
                </c:pt>
                <c:pt idx="5025">
                  <c:v>200</c:v>
                </c:pt>
                <c:pt idx="5026">
                  <c:v>200</c:v>
                </c:pt>
                <c:pt idx="5027">
                  <c:v>200</c:v>
                </c:pt>
                <c:pt idx="5028">
                  <c:v>200</c:v>
                </c:pt>
                <c:pt idx="5029">
                  <c:v>200</c:v>
                </c:pt>
                <c:pt idx="5030">
                  <c:v>200</c:v>
                </c:pt>
                <c:pt idx="5031">
                  <c:v>200</c:v>
                </c:pt>
                <c:pt idx="5032">
                  <c:v>200</c:v>
                </c:pt>
                <c:pt idx="5033">
                  <c:v>200</c:v>
                </c:pt>
                <c:pt idx="5034">
                  <c:v>200</c:v>
                </c:pt>
                <c:pt idx="5035">
                  <c:v>200</c:v>
                </c:pt>
                <c:pt idx="5036">
                  <c:v>200</c:v>
                </c:pt>
                <c:pt idx="5037">
                  <c:v>200</c:v>
                </c:pt>
                <c:pt idx="5038">
                  <c:v>200</c:v>
                </c:pt>
                <c:pt idx="5039">
                  <c:v>200</c:v>
                </c:pt>
                <c:pt idx="5040">
                  <c:v>200</c:v>
                </c:pt>
                <c:pt idx="5041">
                  <c:v>200</c:v>
                </c:pt>
                <c:pt idx="5042">
                  <c:v>200</c:v>
                </c:pt>
                <c:pt idx="5043">
                  <c:v>200</c:v>
                </c:pt>
                <c:pt idx="5044">
                  <c:v>200</c:v>
                </c:pt>
                <c:pt idx="5045">
                  <c:v>200</c:v>
                </c:pt>
                <c:pt idx="5046">
                  <c:v>200</c:v>
                </c:pt>
                <c:pt idx="5047">
                  <c:v>200</c:v>
                </c:pt>
                <c:pt idx="5048">
                  <c:v>200</c:v>
                </c:pt>
                <c:pt idx="5049">
                  <c:v>200</c:v>
                </c:pt>
                <c:pt idx="5050">
                  <c:v>200</c:v>
                </c:pt>
                <c:pt idx="5051">
                  <c:v>200</c:v>
                </c:pt>
                <c:pt idx="5052">
                  <c:v>200</c:v>
                </c:pt>
                <c:pt idx="5053">
                  <c:v>200</c:v>
                </c:pt>
                <c:pt idx="5054">
                  <c:v>200</c:v>
                </c:pt>
                <c:pt idx="5055">
                  <c:v>200</c:v>
                </c:pt>
                <c:pt idx="5056">
                  <c:v>200</c:v>
                </c:pt>
                <c:pt idx="5057">
                  <c:v>200</c:v>
                </c:pt>
                <c:pt idx="5058">
                  <c:v>200</c:v>
                </c:pt>
                <c:pt idx="5059">
                  <c:v>200</c:v>
                </c:pt>
                <c:pt idx="5060">
                  <c:v>200</c:v>
                </c:pt>
                <c:pt idx="5061">
                  <c:v>200</c:v>
                </c:pt>
                <c:pt idx="5062">
                  <c:v>200</c:v>
                </c:pt>
                <c:pt idx="5063">
                  <c:v>200</c:v>
                </c:pt>
                <c:pt idx="5064">
                  <c:v>200</c:v>
                </c:pt>
                <c:pt idx="5065">
                  <c:v>200</c:v>
                </c:pt>
                <c:pt idx="5066">
                  <c:v>200</c:v>
                </c:pt>
                <c:pt idx="5067">
                  <c:v>200</c:v>
                </c:pt>
                <c:pt idx="5068">
                  <c:v>200</c:v>
                </c:pt>
                <c:pt idx="5069">
                  <c:v>200</c:v>
                </c:pt>
                <c:pt idx="5070">
                  <c:v>200</c:v>
                </c:pt>
                <c:pt idx="5071">
                  <c:v>200</c:v>
                </c:pt>
                <c:pt idx="5072">
                  <c:v>200</c:v>
                </c:pt>
                <c:pt idx="5073">
                  <c:v>200</c:v>
                </c:pt>
                <c:pt idx="5074">
                  <c:v>200</c:v>
                </c:pt>
                <c:pt idx="5075">
                  <c:v>200</c:v>
                </c:pt>
                <c:pt idx="5076">
                  <c:v>200</c:v>
                </c:pt>
                <c:pt idx="5077">
                  <c:v>200</c:v>
                </c:pt>
                <c:pt idx="5078">
                  <c:v>200</c:v>
                </c:pt>
                <c:pt idx="5079">
                  <c:v>200</c:v>
                </c:pt>
                <c:pt idx="5080">
                  <c:v>200</c:v>
                </c:pt>
                <c:pt idx="5081">
                  <c:v>200</c:v>
                </c:pt>
                <c:pt idx="5082">
                  <c:v>200</c:v>
                </c:pt>
                <c:pt idx="5083">
                  <c:v>200</c:v>
                </c:pt>
                <c:pt idx="5084">
                  <c:v>200</c:v>
                </c:pt>
                <c:pt idx="5085">
                  <c:v>200</c:v>
                </c:pt>
                <c:pt idx="5086">
                  <c:v>200</c:v>
                </c:pt>
                <c:pt idx="5087">
                  <c:v>200</c:v>
                </c:pt>
                <c:pt idx="5088">
                  <c:v>200</c:v>
                </c:pt>
                <c:pt idx="5089">
                  <c:v>200</c:v>
                </c:pt>
                <c:pt idx="5090">
                  <c:v>200</c:v>
                </c:pt>
                <c:pt idx="5091">
                  <c:v>200</c:v>
                </c:pt>
                <c:pt idx="5092">
                  <c:v>200</c:v>
                </c:pt>
                <c:pt idx="5093">
                  <c:v>200</c:v>
                </c:pt>
                <c:pt idx="5094">
                  <c:v>200</c:v>
                </c:pt>
                <c:pt idx="5095">
                  <c:v>200</c:v>
                </c:pt>
                <c:pt idx="5096">
                  <c:v>200</c:v>
                </c:pt>
                <c:pt idx="5097">
                  <c:v>200</c:v>
                </c:pt>
                <c:pt idx="5098">
                  <c:v>200</c:v>
                </c:pt>
                <c:pt idx="5099">
                  <c:v>200</c:v>
                </c:pt>
                <c:pt idx="5100">
                  <c:v>200</c:v>
                </c:pt>
                <c:pt idx="5101">
                  <c:v>200</c:v>
                </c:pt>
                <c:pt idx="5102">
                  <c:v>200</c:v>
                </c:pt>
                <c:pt idx="5103">
                  <c:v>200</c:v>
                </c:pt>
                <c:pt idx="5104">
                  <c:v>200</c:v>
                </c:pt>
                <c:pt idx="5105">
                  <c:v>200</c:v>
                </c:pt>
                <c:pt idx="5106">
                  <c:v>200</c:v>
                </c:pt>
                <c:pt idx="5107">
                  <c:v>200</c:v>
                </c:pt>
                <c:pt idx="5108">
                  <c:v>200</c:v>
                </c:pt>
                <c:pt idx="5109">
                  <c:v>200</c:v>
                </c:pt>
                <c:pt idx="5110">
                  <c:v>200</c:v>
                </c:pt>
                <c:pt idx="5111">
                  <c:v>200</c:v>
                </c:pt>
                <c:pt idx="5112">
                  <c:v>200</c:v>
                </c:pt>
                <c:pt idx="5113">
                  <c:v>200</c:v>
                </c:pt>
                <c:pt idx="5114">
                  <c:v>200</c:v>
                </c:pt>
                <c:pt idx="5115">
                  <c:v>200</c:v>
                </c:pt>
                <c:pt idx="5116">
                  <c:v>200</c:v>
                </c:pt>
                <c:pt idx="5117">
                  <c:v>200</c:v>
                </c:pt>
                <c:pt idx="5118">
                  <c:v>200</c:v>
                </c:pt>
                <c:pt idx="5119">
                  <c:v>200</c:v>
                </c:pt>
                <c:pt idx="5120">
                  <c:v>200</c:v>
                </c:pt>
                <c:pt idx="5121">
                  <c:v>200</c:v>
                </c:pt>
                <c:pt idx="5122">
                  <c:v>200</c:v>
                </c:pt>
                <c:pt idx="5123">
                  <c:v>200</c:v>
                </c:pt>
                <c:pt idx="5124">
                  <c:v>200</c:v>
                </c:pt>
                <c:pt idx="5125">
                  <c:v>200</c:v>
                </c:pt>
                <c:pt idx="5126">
                  <c:v>200</c:v>
                </c:pt>
                <c:pt idx="5127">
                  <c:v>200</c:v>
                </c:pt>
                <c:pt idx="5128">
                  <c:v>200</c:v>
                </c:pt>
                <c:pt idx="5129">
                  <c:v>200</c:v>
                </c:pt>
                <c:pt idx="5130">
                  <c:v>200</c:v>
                </c:pt>
                <c:pt idx="5131">
                  <c:v>200</c:v>
                </c:pt>
                <c:pt idx="5132">
                  <c:v>200</c:v>
                </c:pt>
                <c:pt idx="5133">
                  <c:v>200</c:v>
                </c:pt>
                <c:pt idx="5134">
                  <c:v>200</c:v>
                </c:pt>
                <c:pt idx="5135">
                  <c:v>200</c:v>
                </c:pt>
                <c:pt idx="5136">
                  <c:v>200</c:v>
                </c:pt>
                <c:pt idx="5137">
                  <c:v>200</c:v>
                </c:pt>
                <c:pt idx="5138">
                  <c:v>200</c:v>
                </c:pt>
                <c:pt idx="5139">
                  <c:v>200</c:v>
                </c:pt>
                <c:pt idx="5140">
                  <c:v>200</c:v>
                </c:pt>
                <c:pt idx="5141">
                  <c:v>200</c:v>
                </c:pt>
                <c:pt idx="5142">
                  <c:v>200</c:v>
                </c:pt>
                <c:pt idx="5143">
                  <c:v>200</c:v>
                </c:pt>
                <c:pt idx="5144">
                  <c:v>200</c:v>
                </c:pt>
                <c:pt idx="5145">
                  <c:v>200</c:v>
                </c:pt>
                <c:pt idx="5146">
                  <c:v>200</c:v>
                </c:pt>
                <c:pt idx="5147">
                  <c:v>200</c:v>
                </c:pt>
                <c:pt idx="5148">
                  <c:v>200</c:v>
                </c:pt>
                <c:pt idx="5149">
                  <c:v>200</c:v>
                </c:pt>
                <c:pt idx="5150">
                  <c:v>200</c:v>
                </c:pt>
                <c:pt idx="5151">
                  <c:v>200</c:v>
                </c:pt>
                <c:pt idx="5152">
                  <c:v>200</c:v>
                </c:pt>
                <c:pt idx="5153">
                  <c:v>200</c:v>
                </c:pt>
                <c:pt idx="5154">
                  <c:v>200</c:v>
                </c:pt>
                <c:pt idx="5155">
                  <c:v>200</c:v>
                </c:pt>
                <c:pt idx="5156">
                  <c:v>200</c:v>
                </c:pt>
                <c:pt idx="5157">
                  <c:v>200</c:v>
                </c:pt>
                <c:pt idx="5158">
                  <c:v>200</c:v>
                </c:pt>
                <c:pt idx="5159">
                  <c:v>200</c:v>
                </c:pt>
                <c:pt idx="5160">
                  <c:v>200</c:v>
                </c:pt>
                <c:pt idx="5161">
                  <c:v>200</c:v>
                </c:pt>
                <c:pt idx="5162">
                  <c:v>200</c:v>
                </c:pt>
                <c:pt idx="5163">
                  <c:v>200</c:v>
                </c:pt>
                <c:pt idx="5164">
                  <c:v>200</c:v>
                </c:pt>
                <c:pt idx="5165">
                  <c:v>200</c:v>
                </c:pt>
                <c:pt idx="5166">
                  <c:v>200</c:v>
                </c:pt>
                <c:pt idx="5167">
                  <c:v>200</c:v>
                </c:pt>
                <c:pt idx="5168">
                  <c:v>200</c:v>
                </c:pt>
                <c:pt idx="5169">
                  <c:v>200</c:v>
                </c:pt>
                <c:pt idx="5170">
                  <c:v>200</c:v>
                </c:pt>
                <c:pt idx="5171">
                  <c:v>200</c:v>
                </c:pt>
                <c:pt idx="5172">
                  <c:v>200</c:v>
                </c:pt>
                <c:pt idx="5173">
                  <c:v>200</c:v>
                </c:pt>
                <c:pt idx="5174">
                  <c:v>200</c:v>
                </c:pt>
                <c:pt idx="5175">
                  <c:v>200</c:v>
                </c:pt>
                <c:pt idx="5176">
                  <c:v>200</c:v>
                </c:pt>
                <c:pt idx="5177">
                  <c:v>200</c:v>
                </c:pt>
                <c:pt idx="5178">
                  <c:v>200</c:v>
                </c:pt>
                <c:pt idx="5179">
                  <c:v>200</c:v>
                </c:pt>
                <c:pt idx="5180">
                  <c:v>200</c:v>
                </c:pt>
                <c:pt idx="5181">
                  <c:v>200</c:v>
                </c:pt>
                <c:pt idx="5182">
                  <c:v>200</c:v>
                </c:pt>
                <c:pt idx="5183">
                  <c:v>200</c:v>
                </c:pt>
                <c:pt idx="5184">
                  <c:v>200</c:v>
                </c:pt>
                <c:pt idx="5185">
                  <c:v>200</c:v>
                </c:pt>
                <c:pt idx="5186">
                  <c:v>200</c:v>
                </c:pt>
                <c:pt idx="5187">
                  <c:v>200</c:v>
                </c:pt>
                <c:pt idx="5188">
                  <c:v>200</c:v>
                </c:pt>
                <c:pt idx="5189">
                  <c:v>200</c:v>
                </c:pt>
                <c:pt idx="5190">
                  <c:v>200</c:v>
                </c:pt>
                <c:pt idx="5191">
                  <c:v>200</c:v>
                </c:pt>
                <c:pt idx="5192">
                  <c:v>200</c:v>
                </c:pt>
                <c:pt idx="5193">
                  <c:v>200</c:v>
                </c:pt>
                <c:pt idx="5194">
                  <c:v>200</c:v>
                </c:pt>
                <c:pt idx="5195">
                  <c:v>200</c:v>
                </c:pt>
                <c:pt idx="5196">
                  <c:v>200</c:v>
                </c:pt>
                <c:pt idx="5197">
                  <c:v>200</c:v>
                </c:pt>
                <c:pt idx="5198">
                  <c:v>200</c:v>
                </c:pt>
                <c:pt idx="5199">
                  <c:v>200</c:v>
                </c:pt>
                <c:pt idx="5200">
                  <c:v>200</c:v>
                </c:pt>
                <c:pt idx="5201">
                  <c:v>200</c:v>
                </c:pt>
                <c:pt idx="5202">
                  <c:v>200</c:v>
                </c:pt>
                <c:pt idx="5203">
                  <c:v>200</c:v>
                </c:pt>
                <c:pt idx="5204">
                  <c:v>200</c:v>
                </c:pt>
                <c:pt idx="5205">
                  <c:v>200</c:v>
                </c:pt>
                <c:pt idx="5206">
                  <c:v>200</c:v>
                </c:pt>
                <c:pt idx="5207">
                  <c:v>200</c:v>
                </c:pt>
                <c:pt idx="5208">
                  <c:v>200</c:v>
                </c:pt>
                <c:pt idx="5209">
                  <c:v>200</c:v>
                </c:pt>
                <c:pt idx="5210">
                  <c:v>200</c:v>
                </c:pt>
                <c:pt idx="5211">
                  <c:v>200</c:v>
                </c:pt>
                <c:pt idx="5212">
                  <c:v>200</c:v>
                </c:pt>
                <c:pt idx="5213">
                  <c:v>200</c:v>
                </c:pt>
                <c:pt idx="5214">
                  <c:v>200</c:v>
                </c:pt>
                <c:pt idx="5215">
                  <c:v>200</c:v>
                </c:pt>
                <c:pt idx="5216">
                  <c:v>200</c:v>
                </c:pt>
                <c:pt idx="5217">
                  <c:v>200</c:v>
                </c:pt>
                <c:pt idx="5218">
                  <c:v>200</c:v>
                </c:pt>
                <c:pt idx="5219">
                  <c:v>200</c:v>
                </c:pt>
                <c:pt idx="5220">
                  <c:v>200</c:v>
                </c:pt>
                <c:pt idx="5221">
                  <c:v>200</c:v>
                </c:pt>
                <c:pt idx="5222">
                  <c:v>200</c:v>
                </c:pt>
                <c:pt idx="5223">
                  <c:v>200</c:v>
                </c:pt>
                <c:pt idx="5224">
                  <c:v>200</c:v>
                </c:pt>
                <c:pt idx="5225">
                  <c:v>200</c:v>
                </c:pt>
                <c:pt idx="5226">
                  <c:v>200</c:v>
                </c:pt>
                <c:pt idx="5227">
                  <c:v>200</c:v>
                </c:pt>
                <c:pt idx="5228">
                  <c:v>200</c:v>
                </c:pt>
                <c:pt idx="5229">
                  <c:v>200</c:v>
                </c:pt>
                <c:pt idx="5230">
                  <c:v>200</c:v>
                </c:pt>
                <c:pt idx="5231">
                  <c:v>200</c:v>
                </c:pt>
                <c:pt idx="5232">
                  <c:v>200</c:v>
                </c:pt>
                <c:pt idx="5233">
                  <c:v>200</c:v>
                </c:pt>
                <c:pt idx="5234">
                  <c:v>200</c:v>
                </c:pt>
                <c:pt idx="5235">
                  <c:v>200</c:v>
                </c:pt>
                <c:pt idx="5236">
                  <c:v>200</c:v>
                </c:pt>
                <c:pt idx="5237">
                  <c:v>200</c:v>
                </c:pt>
                <c:pt idx="5238">
                  <c:v>200</c:v>
                </c:pt>
                <c:pt idx="5239">
                  <c:v>200</c:v>
                </c:pt>
                <c:pt idx="5240">
                  <c:v>200</c:v>
                </c:pt>
                <c:pt idx="5241">
                  <c:v>200</c:v>
                </c:pt>
                <c:pt idx="5242">
                  <c:v>200</c:v>
                </c:pt>
                <c:pt idx="5243">
                  <c:v>200</c:v>
                </c:pt>
                <c:pt idx="5244">
                  <c:v>200</c:v>
                </c:pt>
                <c:pt idx="5245">
                  <c:v>200</c:v>
                </c:pt>
                <c:pt idx="5246">
                  <c:v>200</c:v>
                </c:pt>
                <c:pt idx="5247">
                  <c:v>200</c:v>
                </c:pt>
                <c:pt idx="5248">
                  <c:v>200</c:v>
                </c:pt>
                <c:pt idx="5249">
                  <c:v>200</c:v>
                </c:pt>
                <c:pt idx="5250">
                  <c:v>200</c:v>
                </c:pt>
                <c:pt idx="5251">
                  <c:v>200</c:v>
                </c:pt>
                <c:pt idx="5252">
                  <c:v>200</c:v>
                </c:pt>
                <c:pt idx="5253">
                  <c:v>200</c:v>
                </c:pt>
                <c:pt idx="5254">
                  <c:v>200</c:v>
                </c:pt>
                <c:pt idx="5255">
                  <c:v>200</c:v>
                </c:pt>
                <c:pt idx="5256">
                  <c:v>200</c:v>
                </c:pt>
                <c:pt idx="5257">
                  <c:v>200</c:v>
                </c:pt>
                <c:pt idx="5258">
                  <c:v>200</c:v>
                </c:pt>
                <c:pt idx="5259">
                  <c:v>200</c:v>
                </c:pt>
                <c:pt idx="5260">
                  <c:v>200</c:v>
                </c:pt>
                <c:pt idx="5261">
                  <c:v>200</c:v>
                </c:pt>
                <c:pt idx="5262">
                  <c:v>200</c:v>
                </c:pt>
                <c:pt idx="5263">
                  <c:v>200</c:v>
                </c:pt>
                <c:pt idx="5264">
                  <c:v>200</c:v>
                </c:pt>
                <c:pt idx="5265">
                  <c:v>200</c:v>
                </c:pt>
                <c:pt idx="5266">
                  <c:v>200</c:v>
                </c:pt>
                <c:pt idx="5267">
                  <c:v>200</c:v>
                </c:pt>
                <c:pt idx="5268">
                  <c:v>200</c:v>
                </c:pt>
                <c:pt idx="5269">
                  <c:v>200</c:v>
                </c:pt>
                <c:pt idx="5270">
                  <c:v>200</c:v>
                </c:pt>
                <c:pt idx="5271">
                  <c:v>200</c:v>
                </c:pt>
                <c:pt idx="5272">
                  <c:v>200</c:v>
                </c:pt>
                <c:pt idx="5273">
                  <c:v>200</c:v>
                </c:pt>
                <c:pt idx="5274">
                  <c:v>200</c:v>
                </c:pt>
                <c:pt idx="5275">
                  <c:v>200</c:v>
                </c:pt>
                <c:pt idx="5276">
                  <c:v>200</c:v>
                </c:pt>
                <c:pt idx="5277">
                  <c:v>200</c:v>
                </c:pt>
                <c:pt idx="5278">
                  <c:v>200</c:v>
                </c:pt>
                <c:pt idx="5279">
                  <c:v>200</c:v>
                </c:pt>
                <c:pt idx="5280">
                  <c:v>200</c:v>
                </c:pt>
                <c:pt idx="5281">
                  <c:v>200</c:v>
                </c:pt>
                <c:pt idx="5282">
                  <c:v>200</c:v>
                </c:pt>
                <c:pt idx="5283">
                  <c:v>200</c:v>
                </c:pt>
                <c:pt idx="5284">
                  <c:v>200</c:v>
                </c:pt>
                <c:pt idx="5285">
                  <c:v>200</c:v>
                </c:pt>
                <c:pt idx="5286">
                  <c:v>200</c:v>
                </c:pt>
                <c:pt idx="5287">
                  <c:v>200</c:v>
                </c:pt>
                <c:pt idx="5288">
                  <c:v>200</c:v>
                </c:pt>
                <c:pt idx="5289">
                  <c:v>200</c:v>
                </c:pt>
                <c:pt idx="5290">
                  <c:v>200</c:v>
                </c:pt>
                <c:pt idx="5291">
                  <c:v>200</c:v>
                </c:pt>
                <c:pt idx="5292">
                  <c:v>200</c:v>
                </c:pt>
                <c:pt idx="5293">
                  <c:v>200</c:v>
                </c:pt>
                <c:pt idx="5294">
                  <c:v>200</c:v>
                </c:pt>
                <c:pt idx="5295">
                  <c:v>200</c:v>
                </c:pt>
                <c:pt idx="5296">
                  <c:v>200</c:v>
                </c:pt>
                <c:pt idx="5297">
                  <c:v>200</c:v>
                </c:pt>
                <c:pt idx="5298">
                  <c:v>200</c:v>
                </c:pt>
                <c:pt idx="5299">
                  <c:v>200</c:v>
                </c:pt>
                <c:pt idx="5300">
                  <c:v>200</c:v>
                </c:pt>
                <c:pt idx="5301">
                  <c:v>200</c:v>
                </c:pt>
                <c:pt idx="5302">
                  <c:v>200</c:v>
                </c:pt>
                <c:pt idx="5303">
                  <c:v>200</c:v>
                </c:pt>
                <c:pt idx="5304">
                  <c:v>200</c:v>
                </c:pt>
                <c:pt idx="5305">
                  <c:v>200</c:v>
                </c:pt>
                <c:pt idx="5306">
                  <c:v>200</c:v>
                </c:pt>
                <c:pt idx="5307">
                  <c:v>200</c:v>
                </c:pt>
                <c:pt idx="5308">
                  <c:v>200</c:v>
                </c:pt>
                <c:pt idx="5309">
                  <c:v>200</c:v>
                </c:pt>
                <c:pt idx="5310">
                  <c:v>200</c:v>
                </c:pt>
                <c:pt idx="5311">
                  <c:v>200</c:v>
                </c:pt>
                <c:pt idx="5312">
                  <c:v>200</c:v>
                </c:pt>
                <c:pt idx="5313">
                  <c:v>200</c:v>
                </c:pt>
                <c:pt idx="5314">
                  <c:v>200</c:v>
                </c:pt>
                <c:pt idx="5315">
                  <c:v>200</c:v>
                </c:pt>
                <c:pt idx="5316">
                  <c:v>200</c:v>
                </c:pt>
                <c:pt idx="5317">
                  <c:v>200</c:v>
                </c:pt>
                <c:pt idx="5318">
                  <c:v>200</c:v>
                </c:pt>
                <c:pt idx="5319">
                  <c:v>200</c:v>
                </c:pt>
                <c:pt idx="5320">
                  <c:v>200</c:v>
                </c:pt>
                <c:pt idx="5321">
                  <c:v>200</c:v>
                </c:pt>
                <c:pt idx="5322">
                  <c:v>200</c:v>
                </c:pt>
                <c:pt idx="5323">
                  <c:v>200</c:v>
                </c:pt>
                <c:pt idx="5324">
                  <c:v>200</c:v>
                </c:pt>
                <c:pt idx="5325">
                  <c:v>200</c:v>
                </c:pt>
                <c:pt idx="5326">
                  <c:v>200</c:v>
                </c:pt>
                <c:pt idx="5327">
                  <c:v>200</c:v>
                </c:pt>
                <c:pt idx="5328">
                  <c:v>200</c:v>
                </c:pt>
                <c:pt idx="5329">
                  <c:v>200</c:v>
                </c:pt>
                <c:pt idx="5330">
                  <c:v>200</c:v>
                </c:pt>
                <c:pt idx="5331">
                  <c:v>200</c:v>
                </c:pt>
                <c:pt idx="5332">
                  <c:v>200</c:v>
                </c:pt>
                <c:pt idx="5333">
                  <c:v>200</c:v>
                </c:pt>
                <c:pt idx="5334">
                  <c:v>200</c:v>
                </c:pt>
                <c:pt idx="5335">
                  <c:v>200</c:v>
                </c:pt>
                <c:pt idx="5336">
                  <c:v>200</c:v>
                </c:pt>
                <c:pt idx="5337">
                  <c:v>200</c:v>
                </c:pt>
                <c:pt idx="5338">
                  <c:v>200</c:v>
                </c:pt>
                <c:pt idx="5339">
                  <c:v>200</c:v>
                </c:pt>
                <c:pt idx="5340">
                  <c:v>200</c:v>
                </c:pt>
                <c:pt idx="5341">
                  <c:v>200</c:v>
                </c:pt>
                <c:pt idx="5342">
                  <c:v>200</c:v>
                </c:pt>
                <c:pt idx="5343">
                  <c:v>200</c:v>
                </c:pt>
                <c:pt idx="5344">
                  <c:v>200</c:v>
                </c:pt>
                <c:pt idx="5345">
                  <c:v>200</c:v>
                </c:pt>
                <c:pt idx="5346">
                  <c:v>200</c:v>
                </c:pt>
                <c:pt idx="5347">
                  <c:v>200</c:v>
                </c:pt>
                <c:pt idx="5348">
                  <c:v>200</c:v>
                </c:pt>
                <c:pt idx="5349">
                  <c:v>200</c:v>
                </c:pt>
                <c:pt idx="5350">
                  <c:v>200</c:v>
                </c:pt>
                <c:pt idx="5351">
                  <c:v>200</c:v>
                </c:pt>
                <c:pt idx="5352">
                  <c:v>200</c:v>
                </c:pt>
                <c:pt idx="5353">
                  <c:v>200</c:v>
                </c:pt>
                <c:pt idx="5354">
                  <c:v>200</c:v>
                </c:pt>
                <c:pt idx="5355">
                  <c:v>200</c:v>
                </c:pt>
                <c:pt idx="5356">
                  <c:v>200</c:v>
                </c:pt>
                <c:pt idx="5357">
                  <c:v>200</c:v>
                </c:pt>
                <c:pt idx="5358">
                  <c:v>200</c:v>
                </c:pt>
                <c:pt idx="5359">
                  <c:v>200</c:v>
                </c:pt>
                <c:pt idx="5360">
                  <c:v>200</c:v>
                </c:pt>
                <c:pt idx="5361">
                  <c:v>200</c:v>
                </c:pt>
                <c:pt idx="5362">
                  <c:v>200</c:v>
                </c:pt>
                <c:pt idx="5363">
                  <c:v>200</c:v>
                </c:pt>
                <c:pt idx="5364">
                  <c:v>200</c:v>
                </c:pt>
                <c:pt idx="5365">
                  <c:v>200</c:v>
                </c:pt>
                <c:pt idx="5366">
                  <c:v>200</c:v>
                </c:pt>
                <c:pt idx="5367">
                  <c:v>200</c:v>
                </c:pt>
                <c:pt idx="5368">
                  <c:v>200</c:v>
                </c:pt>
                <c:pt idx="5369">
                  <c:v>200</c:v>
                </c:pt>
                <c:pt idx="5370">
                  <c:v>200</c:v>
                </c:pt>
                <c:pt idx="5371">
                  <c:v>200</c:v>
                </c:pt>
                <c:pt idx="5372">
                  <c:v>200</c:v>
                </c:pt>
                <c:pt idx="5373">
                  <c:v>200</c:v>
                </c:pt>
                <c:pt idx="5374">
                  <c:v>200</c:v>
                </c:pt>
                <c:pt idx="5375">
                  <c:v>200</c:v>
                </c:pt>
                <c:pt idx="5376">
                  <c:v>200</c:v>
                </c:pt>
                <c:pt idx="5377">
                  <c:v>200</c:v>
                </c:pt>
                <c:pt idx="5378">
                  <c:v>200</c:v>
                </c:pt>
                <c:pt idx="5379">
                  <c:v>200</c:v>
                </c:pt>
                <c:pt idx="5380">
                  <c:v>200</c:v>
                </c:pt>
                <c:pt idx="5381">
                  <c:v>200</c:v>
                </c:pt>
                <c:pt idx="5382">
                  <c:v>200</c:v>
                </c:pt>
                <c:pt idx="5383">
                  <c:v>200</c:v>
                </c:pt>
                <c:pt idx="5384">
                  <c:v>200</c:v>
                </c:pt>
                <c:pt idx="5385">
                  <c:v>200</c:v>
                </c:pt>
                <c:pt idx="5386">
                  <c:v>200</c:v>
                </c:pt>
                <c:pt idx="5387">
                  <c:v>200</c:v>
                </c:pt>
                <c:pt idx="5388">
                  <c:v>200</c:v>
                </c:pt>
                <c:pt idx="5389">
                  <c:v>200</c:v>
                </c:pt>
                <c:pt idx="5390">
                  <c:v>200</c:v>
                </c:pt>
                <c:pt idx="5391">
                  <c:v>200</c:v>
                </c:pt>
                <c:pt idx="5392">
                  <c:v>200</c:v>
                </c:pt>
                <c:pt idx="5393">
                  <c:v>200</c:v>
                </c:pt>
                <c:pt idx="5394">
                  <c:v>200</c:v>
                </c:pt>
                <c:pt idx="5395">
                  <c:v>200</c:v>
                </c:pt>
                <c:pt idx="5396">
                  <c:v>200</c:v>
                </c:pt>
                <c:pt idx="5397">
                  <c:v>200</c:v>
                </c:pt>
                <c:pt idx="5398">
                  <c:v>200</c:v>
                </c:pt>
                <c:pt idx="5399">
                  <c:v>200</c:v>
                </c:pt>
                <c:pt idx="5400">
                  <c:v>200</c:v>
                </c:pt>
                <c:pt idx="5401">
                  <c:v>200</c:v>
                </c:pt>
                <c:pt idx="5402">
                  <c:v>200</c:v>
                </c:pt>
                <c:pt idx="5403">
                  <c:v>200</c:v>
                </c:pt>
                <c:pt idx="5404">
                  <c:v>200</c:v>
                </c:pt>
                <c:pt idx="5405">
                  <c:v>200</c:v>
                </c:pt>
                <c:pt idx="5406">
                  <c:v>200</c:v>
                </c:pt>
                <c:pt idx="5407">
                  <c:v>200</c:v>
                </c:pt>
                <c:pt idx="5408">
                  <c:v>200</c:v>
                </c:pt>
                <c:pt idx="5409">
                  <c:v>200</c:v>
                </c:pt>
                <c:pt idx="5410">
                  <c:v>200</c:v>
                </c:pt>
                <c:pt idx="5411">
                  <c:v>200</c:v>
                </c:pt>
                <c:pt idx="5412">
                  <c:v>200</c:v>
                </c:pt>
                <c:pt idx="5413">
                  <c:v>200</c:v>
                </c:pt>
                <c:pt idx="5414">
                  <c:v>200</c:v>
                </c:pt>
                <c:pt idx="5415">
                  <c:v>200</c:v>
                </c:pt>
                <c:pt idx="5416">
                  <c:v>200</c:v>
                </c:pt>
                <c:pt idx="5417">
                  <c:v>200</c:v>
                </c:pt>
                <c:pt idx="5418">
                  <c:v>200</c:v>
                </c:pt>
                <c:pt idx="5419">
                  <c:v>200</c:v>
                </c:pt>
                <c:pt idx="5420">
                  <c:v>200</c:v>
                </c:pt>
                <c:pt idx="5421">
                  <c:v>200</c:v>
                </c:pt>
                <c:pt idx="5422">
                  <c:v>200</c:v>
                </c:pt>
                <c:pt idx="5423">
                  <c:v>200</c:v>
                </c:pt>
                <c:pt idx="5424">
                  <c:v>200</c:v>
                </c:pt>
                <c:pt idx="5425">
                  <c:v>200</c:v>
                </c:pt>
                <c:pt idx="5426">
                  <c:v>200</c:v>
                </c:pt>
                <c:pt idx="5427">
                  <c:v>200</c:v>
                </c:pt>
                <c:pt idx="5428">
                  <c:v>200</c:v>
                </c:pt>
                <c:pt idx="5429">
                  <c:v>200</c:v>
                </c:pt>
                <c:pt idx="5430">
                  <c:v>200</c:v>
                </c:pt>
                <c:pt idx="5431">
                  <c:v>200</c:v>
                </c:pt>
                <c:pt idx="5432">
                  <c:v>200</c:v>
                </c:pt>
                <c:pt idx="5433">
                  <c:v>200</c:v>
                </c:pt>
                <c:pt idx="5434">
                  <c:v>200</c:v>
                </c:pt>
                <c:pt idx="5435">
                  <c:v>200</c:v>
                </c:pt>
                <c:pt idx="5436">
                  <c:v>200</c:v>
                </c:pt>
                <c:pt idx="5437">
                  <c:v>200</c:v>
                </c:pt>
                <c:pt idx="5438">
                  <c:v>200</c:v>
                </c:pt>
                <c:pt idx="5439">
                  <c:v>200</c:v>
                </c:pt>
                <c:pt idx="5440">
                  <c:v>200</c:v>
                </c:pt>
                <c:pt idx="5441">
                  <c:v>200</c:v>
                </c:pt>
                <c:pt idx="5442">
                  <c:v>200</c:v>
                </c:pt>
                <c:pt idx="5443">
                  <c:v>200</c:v>
                </c:pt>
                <c:pt idx="5444">
                  <c:v>200</c:v>
                </c:pt>
                <c:pt idx="5445">
                  <c:v>200</c:v>
                </c:pt>
                <c:pt idx="5446">
                  <c:v>200</c:v>
                </c:pt>
                <c:pt idx="5447">
                  <c:v>200</c:v>
                </c:pt>
                <c:pt idx="5448">
                  <c:v>200</c:v>
                </c:pt>
                <c:pt idx="5449">
                  <c:v>200</c:v>
                </c:pt>
                <c:pt idx="5450">
                  <c:v>200</c:v>
                </c:pt>
                <c:pt idx="5451">
                  <c:v>200</c:v>
                </c:pt>
                <c:pt idx="5452">
                  <c:v>200</c:v>
                </c:pt>
                <c:pt idx="5453">
                  <c:v>200</c:v>
                </c:pt>
                <c:pt idx="5454">
                  <c:v>200</c:v>
                </c:pt>
                <c:pt idx="5455">
                  <c:v>200</c:v>
                </c:pt>
                <c:pt idx="5456">
                  <c:v>200</c:v>
                </c:pt>
                <c:pt idx="5457">
                  <c:v>200</c:v>
                </c:pt>
                <c:pt idx="5458">
                  <c:v>200</c:v>
                </c:pt>
                <c:pt idx="5459">
                  <c:v>200</c:v>
                </c:pt>
                <c:pt idx="5460">
                  <c:v>200</c:v>
                </c:pt>
                <c:pt idx="5461">
                  <c:v>200</c:v>
                </c:pt>
                <c:pt idx="5462">
                  <c:v>200</c:v>
                </c:pt>
                <c:pt idx="5463">
                  <c:v>200</c:v>
                </c:pt>
                <c:pt idx="5464">
                  <c:v>200</c:v>
                </c:pt>
                <c:pt idx="5465">
                  <c:v>200</c:v>
                </c:pt>
                <c:pt idx="5466">
                  <c:v>200</c:v>
                </c:pt>
                <c:pt idx="5467">
                  <c:v>200</c:v>
                </c:pt>
                <c:pt idx="5468">
                  <c:v>200</c:v>
                </c:pt>
                <c:pt idx="5469">
                  <c:v>200</c:v>
                </c:pt>
                <c:pt idx="5470">
                  <c:v>200</c:v>
                </c:pt>
                <c:pt idx="5471">
                  <c:v>200</c:v>
                </c:pt>
                <c:pt idx="5472">
                  <c:v>200</c:v>
                </c:pt>
                <c:pt idx="5473">
                  <c:v>200</c:v>
                </c:pt>
                <c:pt idx="5474">
                  <c:v>200</c:v>
                </c:pt>
                <c:pt idx="5475">
                  <c:v>200</c:v>
                </c:pt>
                <c:pt idx="5476">
                  <c:v>200</c:v>
                </c:pt>
                <c:pt idx="5477">
                  <c:v>200</c:v>
                </c:pt>
                <c:pt idx="5478">
                  <c:v>200</c:v>
                </c:pt>
                <c:pt idx="5479">
                  <c:v>200</c:v>
                </c:pt>
                <c:pt idx="5480">
                  <c:v>200</c:v>
                </c:pt>
                <c:pt idx="5481">
                  <c:v>200</c:v>
                </c:pt>
                <c:pt idx="5482">
                  <c:v>200</c:v>
                </c:pt>
                <c:pt idx="5483">
                  <c:v>200</c:v>
                </c:pt>
                <c:pt idx="5484">
                  <c:v>200</c:v>
                </c:pt>
                <c:pt idx="5485">
                  <c:v>200</c:v>
                </c:pt>
                <c:pt idx="5486">
                  <c:v>200</c:v>
                </c:pt>
                <c:pt idx="5487">
                  <c:v>200</c:v>
                </c:pt>
                <c:pt idx="5488">
                  <c:v>200</c:v>
                </c:pt>
                <c:pt idx="5489">
                  <c:v>200</c:v>
                </c:pt>
                <c:pt idx="5490">
                  <c:v>200</c:v>
                </c:pt>
                <c:pt idx="5491">
                  <c:v>200</c:v>
                </c:pt>
                <c:pt idx="5492">
                  <c:v>200</c:v>
                </c:pt>
                <c:pt idx="5493">
                  <c:v>200</c:v>
                </c:pt>
                <c:pt idx="5494">
                  <c:v>200</c:v>
                </c:pt>
                <c:pt idx="5495">
                  <c:v>200</c:v>
                </c:pt>
                <c:pt idx="5496">
                  <c:v>200</c:v>
                </c:pt>
                <c:pt idx="5497">
                  <c:v>200</c:v>
                </c:pt>
                <c:pt idx="5498">
                  <c:v>200</c:v>
                </c:pt>
                <c:pt idx="5499">
                  <c:v>200</c:v>
                </c:pt>
                <c:pt idx="5500">
                  <c:v>200</c:v>
                </c:pt>
                <c:pt idx="5501">
                  <c:v>200</c:v>
                </c:pt>
                <c:pt idx="5502">
                  <c:v>200</c:v>
                </c:pt>
                <c:pt idx="5503">
                  <c:v>200</c:v>
                </c:pt>
                <c:pt idx="5504">
                  <c:v>200</c:v>
                </c:pt>
                <c:pt idx="5505">
                  <c:v>200</c:v>
                </c:pt>
                <c:pt idx="5506">
                  <c:v>200</c:v>
                </c:pt>
                <c:pt idx="5507">
                  <c:v>200</c:v>
                </c:pt>
                <c:pt idx="5508">
                  <c:v>200</c:v>
                </c:pt>
                <c:pt idx="5509">
                  <c:v>200</c:v>
                </c:pt>
                <c:pt idx="5510">
                  <c:v>200</c:v>
                </c:pt>
                <c:pt idx="5511">
                  <c:v>200</c:v>
                </c:pt>
                <c:pt idx="5512">
                  <c:v>200</c:v>
                </c:pt>
                <c:pt idx="5513">
                  <c:v>200</c:v>
                </c:pt>
                <c:pt idx="5514">
                  <c:v>200</c:v>
                </c:pt>
                <c:pt idx="5515">
                  <c:v>200</c:v>
                </c:pt>
                <c:pt idx="5516">
                  <c:v>200</c:v>
                </c:pt>
                <c:pt idx="5517">
                  <c:v>200</c:v>
                </c:pt>
                <c:pt idx="5518">
                  <c:v>200</c:v>
                </c:pt>
                <c:pt idx="5519">
                  <c:v>200</c:v>
                </c:pt>
                <c:pt idx="5520">
                  <c:v>200</c:v>
                </c:pt>
                <c:pt idx="5521">
                  <c:v>200</c:v>
                </c:pt>
                <c:pt idx="5522">
                  <c:v>200</c:v>
                </c:pt>
                <c:pt idx="5523">
                  <c:v>200</c:v>
                </c:pt>
                <c:pt idx="5524">
                  <c:v>200</c:v>
                </c:pt>
                <c:pt idx="5525">
                  <c:v>200</c:v>
                </c:pt>
                <c:pt idx="5526">
                  <c:v>200</c:v>
                </c:pt>
                <c:pt idx="5527">
                  <c:v>200</c:v>
                </c:pt>
                <c:pt idx="5528">
                  <c:v>200</c:v>
                </c:pt>
                <c:pt idx="5529">
                  <c:v>200</c:v>
                </c:pt>
                <c:pt idx="5530">
                  <c:v>200</c:v>
                </c:pt>
                <c:pt idx="5531">
                  <c:v>200</c:v>
                </c:pt>
                <c:pt idx="5532">
                  <c:v>200</c:v>
                </c:pt>
                <c:pt idx="5533">
                  <c:v>200</c:v>
                </c:pt>
                <c:pt idx="5534">
                  <c:v>200</c:v>
                </c:pt>
                <c:pt idx="5535">
                  <c:v>200</c:v>
                </c:pt>
                <c:pt idx="5536">
                  <c:v>200</c:v>
                </c:pt>
                <c:pt idx="5537">
                  <c:v>200</c:v>
                </c:pt>
                <c:pt idx="5538">
                  <c:v>200</c:v>
                </c:pt>
                <c:pt idx="5539">
                  <c:v>200</c:v>
                </c:pt>
                <c:pt idx="5540">
                  <c:v>200</c:v>
                </c:pt>
                <c:pt idx="5541">
                  <c:v>200</c:v>
                </c:pt>
                <c:pt idx="5542">
                  <c:v>200</c:v>
                </c:pt>
                <c:pt idx="5543">
                  <c:v>200</c:v>
                </c:pt>
                <c:pt idx="5544">
                  <c:v>200</c:v>
                </c:pt>
                <c:pt idx="5545">
                  <c:v>200</c:v>
                </c:pt>
                <c:pt idx="5546">
                  <c:v>200</c:v>
                </c:pt>
                <c:pt idx="5547">
                  <c:v>200</c:v>
                </c:pt>
                <c:pt idx="5548">
                  <c:v>200</c:v>
                </c:pt>
                <c:pt idx="5549">
                  <c:v>200</c:v>
                </c:pt>
                <c:pt idx="5550">
                  <c:v>200</c:v>
                </c:pt>
                <c:pt idx="5551">
                  <c:v>200</c:v>
                </c:pt>
                <c:pt idx="5552">
                  <c:v>200</c:v>
                </c:pt>
                <c:pt idx="5553">
                  <c:v>200</c:v>
                </c:pt>
                <c:pt idx="5554">
                  <c:v>200</c:v>
                </c:pt>
                <c:pt idx="5555">
                  <c:v>200</c:v>
                </c:pt>
                <c:pt idx="5556">
                  <c:v>200</c:v>
                </c:pt>
                <c:pt idx="5557">
                  <c:v>200</c:v>
                </c:pt>
                <c:pt idx="5558">
                  <c:v>200</c:v>
                </c:pt>
                <c:pt idx="5559">
                  <c:v>200</c:v>
                </c:pt>
                <c:pt idx="5560">
                  <c:v>200</c:v>
                </c:pt>
                <c:pt idx="5561">
                  <c:v>200</c:v>
                </c:pt>
                <c:pt idx="5562">
                  <c:v>200</c:v>
                </c:pt>
                <c:pt idx="5563">
                  <c:v>200</c:v>
                </c:pt>
                <c:pt idx="5564">
                  <c:v>200</c:v>
                </c:pt>
                <c:pt idx="5565">
                  <c:v>200</c:v>
                </c:pt>
                <c:pt idx="5566">
                  <c:v>200</c:v>
                </c:pt>
                <c:pt idx="5567">
                  <c:v>200</c:v>
                </c:pt>
                <c:pt idx="5568">
                  <c:v>200</c:v>
                </c:pt>
                <c:pt idx="5569">
                  <c:v>200</c:v>
                </c:pt>
                <c:pt idx="5570">
                  <c:v>200</c:v>
                </c:pt>
                <c:pt idx="5571">
                  <c:v>200</c:v>
                </c:pt>
                <c:pt idx="5572">
                  <c:v>200</c:v>
                </c:pt>
                <c:pt idx="5573">
                  <c:v>200</c:v>
                </c:pt>
                <c:pt idx="5574">
                  <c:v>200</c:v>
                </c:pt>
                <c:pt idx="5575">
                  <c:v>200</c:v>
                </c:pt>
                <c:pt idx="5576">
                  <c:v>200</c:v>
                </c:pt>
                <c:pt idx="5577">
                  <c:v>200</c:v>
                </c:pt>
                <c:pt idx="5578">
                  <c:v>200</c:v>
                </c:pt>
                <c:pt idx="5579">
                  <c:v>200</c:v>
                </c:pt>
                <c:pt idx="5580">
                  <c:v>200</c:v>
                </c:pt>
                <c:pt idx="5581">
                  <c:v>200</c:v>
                </c:pt>
                <c:pt idx="5582">
                  <c:v>200</c:v>
                </c:pt>
                <c:pt idx="5583">
                  <c:v>200</c:v>
                </c:pt>
                <c:pt idx="5584">
                  <c:v>200</c:v>
                </c:pt>
                <c:pt idx="5585">
                  <c:v>200</c:v>
                </c:pt>
                <c:pt idx="5586">
                  <c:v>200</c:v>
                </c:pt>
                <c:pt idx="5587">
                  <c:v>200</c:v>
                </c:pt>
                <c:pt idx="5588">
                  <c:v>200</c:v>
                </c:pt>
                <c:pt idx="5589">
                  <c:v>200</c:v>
                </c:pt>
                <c:pt idx="5590">
                  <c:v>200</c:v>
                </c:pt>
                <c:pt idx="5591">
                  <c:v>200</c:v>
                </c:pt>
                <c:pt idx="5592">
                  <c:v>200</c:v>
                </c:pt>
                <c:pt idx="5593">
                  <c:v>200</c:v>
                </c:pt>
                <c:pt idx="5594">
                  <c:v>200</c:v>
                </c:pt>
                <c:pt idx="5595">
                  <c:v>200</c:v>
                </c:pt>
                <c:pt idx="5596">
                  <c:v>200</c:v>
                </c:pt>
                <c:pt idx="5597">
                  <c:v>200</c:v>
                </c:pt>
                <c:pt idx="5598">
                  <c:v>200</c:v>
                </c:pt>
                <c:pt idx="5599">
                  <c:v>200</c:v>
                </c:pt>
                <c:pt idx="5600">
                  <c:v>200</c:v>
                </c:pt>
                <c:pt idx="5601">
                  <c:v>200</c:v>
                </c:pt>
                <c:pt idx="5602">
                  <c:v>200</c:v>
                </c:pt>
                <c:pt idx="5603">
                  <c:v>200</c:v>
                </c:pt>
                <c:pt idx="5604">
                  <c:v>200</c:v>
                </c:pt>
                <c:pt idx="5605">
                  <c:v>200</c:v>
                </c:pt>
                <c:pt idx="5606">
                  <c:v>200</c:v>
                </c:pt>
                <c:pt idx="5607">
                  <c:v>200</c:v>
                </c:pt>
                <c:pt idx="5608">
                  <c:v>200</c:v>
                </c:pt>
                <c:pt idx="5609">
                  <c:v>200</c:v>
                </c:pt>
                <c:pt idx="5610">
                  <c:v>200</c:v>
                </c:pt>
                <c:pt idx="5611">
                  <c:v>200</c:v>
                </c:pt>
                <c:pt idx="5612">
                  <c:v>200</c:v>
                </c:pt>
                <c:pt idx="5613">
                  <c:v>200</c:v>
                </c:pt>
                <c:pt idx="5614">
                  <c:v>200</c:v>
                </c:pt>
                <c:pt idx="5615">
                  <c:v>200</c:v>
                </c:pt>
                <c:pt idx="5616">
                  <c:v>200</c:v>
                </c:pt>
                <c:pt idx="5617">
                  <c:v>200</c:v>
                </c:pt>
                <c:pt idx="5618">
                  <c:v>200</c:v>
                </c:pt>
                <c:pt idx="5619">
                  <c:v>200</c:v>
                </c:pt>
                <c:pt idx="5620">
                  <c:v>200</c:v>
                </c:pt>
                <c:pt idx="5621">
                  <c:v>200</c:v>
                </c:pt>
                <c:pt idx="5622">
                  <c:v>200</c:v>
                </c:pt>
                <c:pt idx="5623">
                  <c:v>200</c:v>
                </c:pt>
                <c:pt idx="5624">
                  <c:v>200</c:v>
                </c:pt>
                <c:pt idx="5625">
                  <c:v>200</c:v>
                </c:pt>
                <c:pt idx="5626">
                  <c:v>200</c:v>
                </c:pt>
                <c:pt idx="5627">
                  <c:v>200</c:v>
                </c:pt>
                <c:pt idx="5628">
                  <c:v>200</c:v>
                </c:pt>
                <c:pt idx="5629">
                  <c:v>200</c:v>
                </c:pt>
                <c:pt idx="5630">
                  <c:v>200</c:v>
                </c:pt>
                <c:pt idx="5631">
                  <c:v>200</c:v>
                </c:pt>
                <c:pt idx="5632">
                  <c:v>200</c:v>
                </c:pt>
                <c:pt idx="5633">
                  <c:v>200</c:v>
                </c:pt>
                <c:pt idx="5634">
                  <c:v>200</c:v>
                </c:pt>
                <c:pt idx="5635">
                  <c:v>200</c:v>
                </c:pt>
                <c:pt idx="5636">
                  <c:v>200</c:v>
                </c:pt>
                <c:pt idx="5637">
                  <c:v>200</c:v>
                </c:pt>
                <c:pt idx="5638">
                  <c:v>200</c:v>
                </c:pt>
                <c:pt idx="5639">
                  <c:v>200</c:v>
                </c:pt>
                <c:pt idx="5640">
                  <c:v>200</c:v>
                </c:pt>
                <c:pt idx="5641">
                  <c:v>200</c:v>
                </c:pt>
                <c:pt idx="5642">
                  <c:v>200</c:v>
                </c:pt>
                <c:pt idx="5643">
                  <c:v>200</c:v>
                </c:pt>
                <c:pt idx="5644">
                  <c:v>200</c:v>
                </c:pt>
                <c:pt idx="5645">
                  <c:v>200</c:v>
                </c:pt>
                <c:pt idx="5646">
                  <c:v>200</c:v>
                </c:pt>
                <c:pt idx="5647">
                  <c:v>200</c:v>
                </c:pt>
                <c:pt idx="5648">
                  <c:v>200</c:v>
                </c:pt>
                <c:pt idx="5649">
                  <c:v>200</c:v>
                </c:pt>
                <c:pt idx="5650">
                  <c:v>200</c:v>
                </c:pt>
                <c:pt idx="5651">
                  <c:v>200</c:v>
                </c:pt>
                <c:pt idx="5652">
                  <c:v>200</c:v>
                </c:pt>
                <c:pt idx="5653">
                  <c:v>200</c:v>
                </c:pt>
                <c:pt idx="5654">
                  <c:v>200</c:v>
                </c:pt>
                <c:pt idx="5655">
                  <c:v>200</c:v>
                </c:pt>
                <c:pt idx="5656">
                  <c:v>200</c:v>
                </c:pt>
                <c:pt idx="5657">
                  <c:v>200</c:v>
                </c:pt>
                <c:pt idx="5658">
                  <c:v>200</c:v>
                </c:pt>
                <c:pt idx="5659">
                  <c:v>200</c:v>
                </c:pt>
                <c:pt idx="5660">
                  <c:v>200</c:v>
                </c:pt>
                <c:pt idx="5661">
                  <c:v>200</c:v>
                </c:pt>
                <c:pt idx="5662">
                  <c:v>200</c:v>
                </c:pt>
                <c:pt idx="5663">
                  <c:v>200</c:v>
                </c:pt>
                <c:pt idx="5664">
                  <c:v>200</c:v>
                </c:pt>
                <c:pt idx="5665">
                  <c:v>200</c:v>
                </c:pt>
                <c:pt idx="5666">
                  <c:v>200</c:v>
                </c:pt>
                <c:pt idx="5667">
                  <c:v>200</c:v>
                </c:pt>
                <c:pt idx="5668">
                  <c:v>200</c:v>
                </c:pt>
                <c:pt idx="5669">
                  <c:v>200</c:v>
                </c:pt>
                <c:pt idx="5670">
                  <c:v>200</c:v>
                </c:pt>
                <c:pt idx="5671">
                  <c:v>200</c:v>
                </c:pt>
                <c:pt idx="5672">
                  <c:v>200</c:v>
                </c:pt>
                <c:pt idx="5673">
                  <c:v>200</c:v>
                </c:pt>
                <c:pt idx="5674">
                  <c:v>200</c:v>
                </c:pt>
                <c:pt idx="5675">
                  <c:v>200</c:v>
                </c:pt>
                <c:pt idx="5676">
                  <c:v>200</c:v>
                </c:pt>
                <c:pt idx="5677">
                  <c:v>200</c:v>
                </c:pt>
                <c:pt idx="5678">
                  <c:v>200</c:v>
                </c:pt>
                <c:pt idx="5679">
                  <c:v>200</c:v>
                </c:pt>
                <c:pt idx="5680">
                  <c:v>200</c:v>
                </c:pt>
                <c:pt idx="5681">
                  <c:v>200</c:v>
                </c:pt>
                <c:pt idx="5682">
                  <c:v>200</c:v>
                </c:pt>
                <c:pt idx="5683">
                  <c:v>200</c:v>
                </c:pt>
                <c:pt idx="5684">
                  <c:v>200</c:v>
                </c:pt>
                <c:pt idx="5685">
                  <c:v>200</c:v>
                </c:pt>
                <c:pt idx="5686">
                  <c:v>200</c:v>
                </c:pt>
                <c:pt idx="5687">
                  <c:v>200</c:v>
                </c:pt>
                <c:pt idx="5688">
                  <c:v>200</c:v>
                </c:pt>
                <c:pt idx="5689">
                  <c:v>200</c:v>
                </c:pt>
                <c:pt idx="5690">
                  <c:v>200</c:v>
                </c:pt>
                <c:pt idx="5691">
                  <c:v>200</c:v>
                </c:pt>
                <c:pt idx="5692">
                  <c:v>200</c:v>
                </c:pt>
                <c:pt idx="5693">
                  <c:v>200</c:v>
                </c:pt>
                <c:pt idx="5694">
                  <c:v>200</c:v>
                </c:pt>
                <c:pt idx="5695">
                  <c:v>200</c:v>
                </c:pt>
                <c:pt idx="5696">
                  <c:v>200</c:v>
                </c:pt>
                <c:pt idx="5697">
                  <c:v>200</c:v>
                </c:pt>
                <c:pt idx="5698">
                  <c:v>200</c:v>
                </c:pt>
                <c:pt idx="5699">
                  <c:v>200</c:v>
                </c:pt>
                <c:pt idx="5700">
                  <c:v>200</c:v>
                </c:pt>
                <c:pt idx="5701">
                  <c:v>200</c:v>
                </c:pt>
                <c:pt idx="5702">
                  <c:v>200</c:v>
                </c:pt>
                <c:pt idx="5703">
                  <c:v>200</c:v>
                </c:pt>
                <c:pt idx="5704">
                  <c:v>200</c:v>
                </c:pt>
                <c:pt idx="5705">
                  <c:v>200</c:v>
                </c:pt>
                <c:pt idx="5706">
                  <c:v>200</c:v>
                </c:pt>
                <c:pt idx="5707">
                  <c:v>200</c:v>
                </c:pt>
                <c:pt idx="5708">
                  <c:v>200</c:v>
                </c:pt>
                <c:pt idx="5709">
                  <c:v>200</c:v>
                </c:pt>
                <c:pt idx="5710">
                  <c:v>200</c:v>
                </c:pt>
                <c:pt idx="5711">
                  <c:v>200</c:v>
                </c:pt>
                <c:pt idx="5712">
                  <c:v>200</c:v>
                </c:pt>
                <c:pt idx="5713">
                  <c:v>200</c:v>
                </c:pt>
                <c:pt idx="5714">
                  <c:v>200</c:v>
                </c:pt>
                <c:pt idx="5715">
                  <c:v>200</c:v>
                </c:pt>
                <c:pt idx="5716">
                  <c:v>200</c:v>
                </c:pt>
                <c:pt idx="5717">
                  <c:v>200</c:v>
                </c:pt>
                <c:pt idx="5718">
                  <c:v>200</c:v>
                </c:pt>
                <c:pt idx="5719">
                  <c:v>200</c:v>
                </c:pt>
                <c:pt idx="5720">
                  <c:v>200</c:v>
                </c:pt>
                <c:pt idx="5721">
                  <c:v>200</c:v>
                </c:pt>
                <c:pt idx="5722">
                  <c:v>200</c:v>
                </c:pt>
                <c:pt idx="5723">
                  <c:v>200</c:v>
                </c:pt>
                <c:pt idx="5724">
                  <c:v>200</c:v>
                </c:pt>
                <c:pt idx="5725">
                  <c:v>200</c:v>
                </c:pt>
                <c:pt idx="5726">
                  <c:v>200</c:v>
                </c:pt>
                <c:pt idx="5727">
                  <c:v>200</c:v>
                </c:pt>
                <c:pt idx="5728">
                  <c:v>200</c:v>
                </c:pt>
                <c:pt idx="5729">
                  <c:v>200</c:v>
                </c:pt>
                <c:pt idx="5730">
                  <c:v>200</c:v>
                </c:pt>
                <c:pt idx="5731">
                  <c:v>200</c:v>
                </c:pt>
                <c:pt idx="5732">
                  <c:v>200</c:v>
                </c:pt>
                <c:pt idx="5733">
                  <c:v>200</c:v>
                </c:pt>
                <c:pt idx="5734">
                  <c:v>200</c:v>
                </c:pt>
                <c:pt idx="5735">
                  <c:v>200</c:v>
                </c:pt>
                <c:pt idx="5736">
                  <c:v>200</c:v>
                </c:pt>
                <c:pt idx="5737">
                  <c:v>200</c:v>
                </c:pt>
                <c:pt idx="5738">
                  <c:v>200</c:v>
                </c:pt>
                <c:pt idx="5739">
                  <c:v>200</c:v>
                </c:pt>
                <c:pt idx="5740">
                  <c:v>200</c:v>
                </c:pt>
                <c:pt idx="5741">
                  <c:v>200</c:v>
                </c:pt>
                <c:pt idx="5742">
                  <c:v>200</c:v>
                </c:pt>
                <c:pt idx="5743">
                  <c:v>200</c:v>
                </c:pt>
                <c:pt idx="5744">
                  <c:v>200</c:v>
                </c:pt>
                <c:pt idx="5745">
                  <c:v>200</c:v>
                </c:pt>
                <c:pt idx="5746">
                  <c:v>200</c:v>
                </c:pt>
                <c:pt idx="5747">
                  <c:v>200</c:v>
                </c:pt>
                <c:pt idx="5748">
                  <c:v>200</c:v>
                </c:pt>
                <c:pt idx="5749">
                  <c:v>200</c:v>
                </c:pt>
                <c:pt idx="5750">
                  <c:v>200</c:v>
                </c:pt>
                <c:pt idx="5751">
                  <c:v>200</c:v>
                </c:pt>
                <c:pt idx="5752">
                  <c:v>200</c:v>
                </c:pt>
                <c:pt idx="5753">
                  <c:v>200</c:v>
                </c:pt>
                <c:pt idx="5754">
                  <c:v>200</c:v>
                </c:pt>
                <c:pt idx="5755">
                  <c:v>200</c:v>
                </c:pt>
                <c:pt idx="5756">
                  <c:v>200</c:v>
                </c:pt>
                <c:pt idx="5757">
                  <c:v>200</c:v>
                </c:pt>
                <c:pt idx="5758">
                  <c:v>200</c:v>
                </c:pt>
                <c:pt idx="5759">
                  <c:v>200</c:v>
                </c:pt>
                <c:pt idx="5760">
                  <c:v>200</c:v>
                </c:pt>
                <c:pt idx="5761">
                  <c:v>200</c:v>
                </c:pt>
                <c:pt idx="5762">
                  <c:v>200</c:v>
                </c:pt>
                <c:pt idx="5763">
                  <c:v>200</c:v>
                </c:pt>
                <c:pt idx="5764">
                  <c:v>200</c:v>
                </c:pt>
                <c:pt idx="5765">
                  <c:v>200</c:v>
                </c:pt>
                <c:pt idx="5766">
                  <c:v>200</c:v>
                </c:pt>
                <c:pt idx="5767">
                  <c:v>200</c:v>
                </c:pt>
                <c:pt idx="5768">
                  <c:v>200</c:v>
                </c:pt>
                <c:pt idx="5769">
                  <c:v>200</c:v>
                </c:pt>
                <c:pt idx="5770">
                  <c:v>200</c:v>
                </c:pt>
                <c:pt idx="5771">
                  <c:v>200</c:v>
                </c:pt>
                <c:pt idx="5772">
                  <c:v>200</c:v>
                </c:pt>
                <c:pt idx="5773">
                  <c:v>200</c:v>
                </c:pt>
                <c:pt idx="5774">
                  <c:v>200</c:v>
                </c:pt>
                <c:pt idx="5775">
                  <c:v>200</c:v>
                </c:pt>
                <c:pt idx="5776">
                  <c:v>200</c:v>
                </c:pt>
                <c:pt idx="5777">
                  <c:v>200</c:v>
                </c:pt>
                <c:pt idx="5778">
                  <c:v>200</c:v>
                </c:pt>
                <c:pt idx="5779">
                  <c:v>200</c:v>
                </c:pt>
                <c:pt idx="5780">
                  <c:v>200</c:v>
                </c:pt>
                <c:pt idx="5781">
                  <c:v>200</c:v>
                </c:pt>
                <c:pt idx="5782">
                  <c:v>200</c:v>
                </c:pt>
                <c:pt idx="5783">
                  <c:v>200</c:v>
                </c:pt>
                <c:pt idx="5784">
                  <c:v>200</c:v>
                </c:pt>
                <c:pt idx="5785">
                  <c:v>200</c:v>
                </c:pt>
                <c:pt idx="5786">
                  <c:v>200</c:v>
                </c:pt>
                <c:pt idx="5787">
                  <c:v>200</c:v>
                </c:pt>
                <c:pt idx="5788">
                  <c:v>200</c:v>
                </c:pt>
                <c:pt idx="5789">
                  <c:v>200</c:v>
                </c:pt>
                <c:pt idx="5790">
                  <c:v>200</c:v>
                </c:pt>
                <c:pt idx="5791">
                  <c:v>200</c:v>
                </c:pt>
                <c:pt idx="5792">
                  <c:v>200</c:v>
                </c:pt>
                <c:pt idx="5793">
                  <c:v>200</c:v>
                </c:pt>
                <c:pt idx="5794">
                  <c:v>200</c:v>
                </c:pt>
                <c:pt idx="5795">
                  <c:v>200</c:v>
                </c:pt>
                <c:pt idx="5796">
                  <c:v>200</c:v>
                </c:pt>
                <c:pt idx="5797">
                  <c:v>200</c:v>
                </c:pt>
                <c:pt idx="5798">
                  <c:v>200</c:v>
                </c:pt>
                <c:pt idx="5799">
                  <c:v>200</c:v>
                </c:pt>
                <c:pt idx="5800">
                  <c:v>200</c:v>
                </c:pt>
                <c:pt idx="5801">
                  <c:v>200</c:v>
                </c:pt>
                <c:pt idx="5802">
                  <c:v>200</c:v>
                </c:pt>
                <c:pt idx="5803">
                  <c:v>200</c:v>
                </c:pt>
                <c:pt idx="5804">
                  <c:v>200</c:v>
                </c:pt>
                <c:pt idx="5805">
                  <c:v>200</c:v>
                </c:pt>
                <c:pt idx="5806">
                  <c:v>200</c:v>
                </c:pt>
                <c:pt idx="5807">
                  <c:v>200</c:v>
                </c:pt>
                <c:pt idx="5808">
                  <c:v>200</c:v>
                </c:pt>
                <c:pt idx="5809">
                  <c:v>200</c:v>
                </c:pt>
                <c:pt idx="5810">
                  <c:v>200</c:v>
                </c:pt>
                <c:pt idx="5811">
                  <c:v>200</c:v>
                </c:pt>
                <c:pt idx="5812">
                  <c:v>200</c:v>
                </c:pt>
                <c:pt idx="5813">
                  <c:v>200</c:v>
                </c:pt>
                <c:pt idx="5814">
                  <c:v>200</c:v>
                </c:pt>
                <c:pt idx="5815">
                  <c:v>200</c:v>
                </c:pt>
                <c:pt idx="5816">
                  <c:v>200</c:v>
                </c:pt>
                <c:pt idx="5817">
                  <c:v>200</c:v>
                </c:pt>
                <c:pt idx="5818">
                  <c:v>200</c:v>
                </c:pt>
                <c:pt idx="5819">
                  <c:v>200</c:v>
                </c:pt>
                <c:pt idx="5820">
                  <c:v>200</c:v>
                </c:pt>
                <c:pt idx="5821">
                  <c:v>200</c:v>
                </c:pt>
                <c:pt idx="5822">
                  <c:v>200</c:v>
                </c:pt>
                <c:pt idx="5823">
                  <c:v>200</c:v>
                </c:pt>
                <c:pt idx="5824">
                  <c:v>200</c:v>
                </c:pt>
                <c:pt idx="5825">
                  <c:v>200</c:v>
                </c:pt>
                <c:pt idx="5826">
                  <c:v>200</c:v>
                </c:pt>
                <c:pt idx="5827">
                  <c:v>200</c:v>
                </c:pt>
                <c:pt idx="5828">
                  <c:v>200</c:v>
                </c:pt>
                <c:pt idx="5829">
                  <c:v>200</c:v>
                </c:pt>
                <c:pt idx="5830">
                  <c:v>200</c:v>
                </c:pt>
                <c:pt idx="5831">
                  <c:v>200</c:v>
                </c:pt>
                <c:pt idx="5832">
                  <c:v>200</c:v>
                </c:pt>
                <c:pt idx="5833">
                  <c:v>200</c:v>
                </c:pt>
                <c:pt idx="5834">
                  <c:v>200</c:v>
                </c:pt>
                <c:pt idx="5835">
                  <c:v>200</c:v>
                </c:pt>
                <c:pt idx="5836">
                  <c:v>200</c:v>
                </c:pt>
                <c:pt idx="5837">
                  <c:v>200</c:v>
                </c:pt>
                <c:pt idx="5838">
                  <c:v>200</c:v>
                </c:pt>
                <c:pt idx="5839">
                  <c:v>200</c:v>
                </c:pt>
                <c:pt idx="5840">
                  <c:v>200</c:v>
                </c:pt>
                <c:pt idx="5841">
                  <c:v>200</c:v>
                </c:pt>
                <c:pt idx="5842">
                  <c:v>200</c:v>
                </c:pt>
                <c:pt idx="5843">
                  <c:v>200</c:v>
                </c:pt>
                <c:pt idx="5844">
                  <c:v>200</c:v>
                </c:pt>
                <c:pt idx="5845">
                  <c:v>200</c:v>
                </c:pt>
                <c:pt idx="5846">
                  <c:v>200</c:v>
                </c:pt>
                <c:pt idx="5847">
                  <c:v>200</c:v>
                </c:pt>
                <c:pt idx="5848">
                  <c:v>200</c:v>
                </c:pt>
                <c:pt idx="5849">
                  <c:v>200</c:v>
                </c:pt>
                <c:pt idx="5850">
                  <c:v>200</c:v>
                </c:pt>
                <c:pt idx="5851">
                  <c:v>200</c:v>
                </c:pt>
                <c:pt idx="5852">
                  <c:v>200</c:v>
                </c:pt>
                <c:pt idx="5853">
                  <c:v>200</c:v>
                </c:pt>
                <c:pt idx="5854">
                  <c:v>200</c:v>
                </c:pt>
                <c:pt idx="5855">
                  <c:v>200</c:v>
                </c:pt>
                <c:pt idx="5856">
                  <c:v>200</c:v>
                </c:pt>
                <c:pt idx="5857">
                  <c:v>200</c:v>
                </c:pt>
                <c:pt idx="5858">
                  <c:v>200</c:v>
                </c:pt>
                <c:pt idx="5859">
                  <c:v>200</c:v>
                </c:pt>
                <c:pt idx="5860">
                  <c:v>200</c:v>
                </c:pt>
                <c:pt idx="5861">
                  <c:v>200</c:v>
                </c:pt>
                <c:pt idx="5862">
                  <c:v>200</c:v>
                </c:pt>
                <c:pt idx="5863">
                  <c:v>200</c:v>
                </c:pt>
                <c:pt idx="5864">
                  <c:v>200</c:v>
                </c:pt>
                <c:pt idx="5865">
                  <c:v>200</c:v>
                </c:pt>
                <c:pt idx="5866">
                  <c:v>200</c:v>
                </c:pt>
                <c:pt idx="5867">
                  <c:v>200</c:v>
                </c:pt>
                <c:pt idx="5868">
                  <c:v>200</c:v>
                </c:pt>
                <c:pt idx="5869">
                  <c:v>200</c:v>
                </c:pt>
                <c:pt idx="5870">
                  <c:v>200</c:v>
                </c:pt>
                <c:pt idx="5871">
                  <c:v>200</c:v>
                </c:pt>
                <c:pt idx="5872">
                  <c:v>200</c:v>
                </c:pt>
                <c:pt idx="5873">
                  <c:v>200</c:v>
                </c:pt>
                <c:pt idx="5874">
                  <c:v>200</c:v>
                </c:pt>
                <c:pt idx="5875">
                  <c:v>200</c:v>
                </c:pt>
                <c:pt idx="5876">
                  <c:v>200</c:v>
                </c:pt>
                <c:pt idx="5877">
                  <c:v>200</c:v>
                </c:pt>
                <c:pt idx="5878">
                  <c:v>200</c:v>
                </c:pt>
                <c:pt idx="5879">
                  <c:v>200</c:v>
                </c:pt>
                <c:pt idx="5880">
                  <c:v>200</c:v>
                </c:pt>
                <c:pt idx="5881">
                  <c:v>200</c:v>
                </c:pt>
                <c:pt idx="5882">
                  <c:v>200</c:v>
                </c:pt>
                <c:pt idx="5883">
                  <c:v>200</c:v>
                </c:pt>
                <c:pt idx="5884">
                  <c:v>200</c:v>
                </c:pt>
                <c:pt idx="5885">
                  <c:v>200</c:v>
                </c:pt>
                <c:pt idx="5886">
                  <c:v>200</c:v>
                </c:pt>
                <c:pt idx="5887">
                  <c:v>200</c:v>
                </c:pt>
                <c:pt idx="5888">
                  <c:v>200</c:v>
                </c:pt>
                <c:pt idx="5889">
                  <c:v>200</c:v>
                </c:pt>
                <c:pt idx="5890">
                  <c:v>200</c:v>
                </c:pt>
                <c:pt idx="5891">
                  <c:v>200</c:v>
                </c:pt>
                <c:pt idx="5892">
                  <c:v>200</c:v>
                </c:pt>
                <c:pt idx="589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E2-47F6-B4B8-8273C9761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9883824"/>
        <c:axId val="759881856"/>
      </c:area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IndexFull!$A$2:$A$6007</c:f>
              <c:numCache>
                <c:formatCode>m/d/yyyy</c:formatCode>
                <c:ptCount val="6006"/>
                <c:pt idx="0">
                  <c:v>34485</c:v>
                </c:pt>
                <c:pt idx="1">
                  <c:v>34486</c:v>
                </c:pt>
                <c:pt idx="2">
                  <c:v>34487</c:v>
                </c:pt>
                <c:pt idx="3">
                  <c:v>34488</c:v>
                </c:pt>
                <c:pt idx="4">
                  <c:v>34491</c:v>
                </c:pt>
                <c:pt idx="5">
                  <c:v>34492</c:v>
                </c:pt>
                <c:pt idx="6">
                  <c:v>34493</c:v>
                </c:pt>
                <c:pt idx="7">
                  <c:v>34494</c:v>
                </c:pt>
                <c:pt idx="8">
                  <c:v>34495</c:v>
                </c:pt>
                <c:pt idx="9">
                  <c:v>34498</c:v>
                </c:pt>
                <c:pt idx="10">
                  <c:v>34499</c:v>
                </c:pt>
                <c:pt idx="11">
                  <c:v>34500</c:v>
                </c:pt>
                <c:pt idx="12">
                  <c:v>34501</c:v>
                </c:pt>
                <c:pt idx="13">
                  <c:v>34502</c:v>
                </c:pt>
                <c:pt idx="14">
                  <c:v>34505</c:v>
                </c:pt>
                <c:pt idx="15">
                  <c:v>34506</c:v>
                </c:pt>
                <c:pt idx="16">
                  <c:v>34507</c:v>
                </c:pt>
                <c:pt idx="17">
                  <c:v>34508</c:v>
                </c:pt>
                <c:pt idx="18">
                  <c:v>34509</c:v>
                </c:pt>
                <c:pt idx="19">
                  <c:v>34512</c:v>
                </c:pt>
                <c:pt idx="20">
                  <c:v>34513</c:v>
                </c:pt>
                <c:pt idx="21">
                  <c:v>34514</c:v>
                </c:pt>
                <c:pt idx="22">
                  <c:v>34515</c:v>
                </c:pt>
                <c:pt idx="23">
                  <c:v>34516</c:v>
                </c:pt>
                <c:pt idx="24">
                  <c:v>34519</c:v>
                </c:pt>
                <c:pt idx="25">
                  <c:v>34520</c:v>
                </c:pt>
                <c:pt idx="26">
                  <c:v>34521</c:v>
                </c:pt>
                <c:pt idx="27">
                  <c:v>34522</c:v>
                </c:pt>
                <c:pt idx="28">
                  <c:v>34523</c:v>
                </c:pt>
                <c:pt idx="29">
                  <c:v>34526</c:v>
                </c:pt>
                <c:pt idx="30">
                  <c:v>34527</c:v>
                </c:pt>
                <c:pt idx="31">
                  <c:v>34528</c:v>
                </c:pt>
                <c:pt idx="32">
                  <c:v>34529</c:v>
                </c:pt>
                <c:pt idx="33">
                  <c:v>34530</c:v>
                </c:pt>
                <c:pt idx="34">
                  <c:v>34533</c:v>
                </c:pt>
                <c:pt idx="35">
                  <c:v>34534</c:v>
                </c:pt>
                <c:pt idx="36">
                  <c:v>34535</c:v>
                </c:pt>
                <c:pt idx="37">
                  <c:v>34536</c:v>
                </c:pt>
                <c:pt idx="38">
                  <c:v>34537</c:v>
                </c:pt>
                <c:pt idx="39">
                  <c:v>34540</c:v>
                </c:pt>
                <c:pt idx="40">
                  <c:v>34541</c:v>
                </c:pt>
                <c:pt idx="41">
                  <c:v>34542</c:v>
                </c:pt>
                <c:pt idx="42">
                  <c:v>34543</c:v>
                </c:pt>
                <c:pt idx="43">
                  <c:v>34544</c:v>
                </c:pt>
                <c:pt idx="44">
                  <c:v>34547</c:v>
                </c:pt>
                <c:pt idx="45">
                  <c:v>34548</c:v>
                </c:pt>
                <c:pt idx="46">
                  <c:v>34549</c:v>
                </c:pt>
                <c:pt idx="47">
                  <c:v>34550</c:v>
                </c:pt>
                <c:pt idx="48">
                  <c:v>34551</c:v>
                </c:pt>
                <c:pt idx="49">
                  <c:v>34554</c:v>
                </c:pt>
                <c:pt idx="50">
                  <c:v>34555</c:v>
                </c:pt>
                <c:pt idx="51">
                  <c:v>34556</c:v>
                </c:pt>
                <c:pt idx="52">
                  <c:v>34557</c:v>
                </c:pt>
                <c:pt idx="53">
                  <c:v>34558</c:v>
                </c:pt>
                <c:pt idx="54">
                  <c:v>34561</c:v>
                </c:pt>
                <c:pt idx="55">
                  <c:v>34562</c:v>
                </c:pt>
                <c:pt idx="56">
                  <c:v>34563</c:v>
                </c:pt>
                <c:pt idx="57">
                  <c:v>34564</c:v>
                </c:pt>
                <c:pt idx="58">
                  <c:v>34565</c:v>
                </c:pt>
                <c:pt idx="59">
                  <c:v>34568</c:v>
                </c:pt>
                <c:pt idx="60">
                  <c:v>34569</c:v>
                </c:pt>
                <c:pt idx="61">
                  <c:v>34570</c:v>
                </c:pt>
                <c:pt idx="62">
                  <c:v>34571</c:v>
                </c:pt>
                <c:pt idx="63">
                  <c:v>34572</c:v>
                </c:pt>
                <c:pt idx="64">
                  <c:v>34575</c:v>
                </c:pt>
                <c:pt idx="65">
                  <c:v>34576</c:v>
                </c:pt>
                <c:pt idx="66">
                  <c:v>34577</c:v>
                </c:pt>
                <c:pt idx="67">
                  <c:v>34578</c:v>
                </c:pt>
                <c:pt idx="68">
                  <c:v>34579</c:v>
                </c:pt>
                <c:pt idx="69">
                  <c:v>34582</c:v>
                </c:pt>
                <c:pt idx="70">
                  <c:v>34583</c:v>
                </c:pt>
                <c:pt idx="71">
                  <c:v>34584</c:v>
                </c:pt>
                <c:pt idx="72">
                  <c:v>34585</c:v>
                </c:pt>
                <c:pt idx="73">
                  <c:v>34586</c:v>
                </c:pt>
                <c:pt idx="74">
                  <c:v>34589</c:v>
                </c:pt>
                <c:pt idx="75">
                  <c:v>34590</c:v>
                </c:pt>
                <c:pt idx="76">
                  <c:v>34591</c:v>
                </c:pt>
                <c:pt idx="77">
                  <c:v>34592</c:v>
                </c:pt>
                <c:pt idx="78">
                  <c:v>34593</c:v>
                </c:pt>
                <c:pt idx="79">
                  <c:v>34596</c:v>
                </c:pt>
                <c:pt idx="80">
                  <c:v>34597</c:v>
                </c:pt>
                <c:pt idx="81">
                  <c:v>34598</c:v>
                </c:pt>
                <c:pt idx="82">
                  <c:v>34599</c:v>
                </c:pt>
                <c:pt idx="83">
                  <c:v>34600</c:v>
                </c:pt>
                <c:pt idx="84">
                  <c:v>34603</c:v>
                </c:pt>
                <c:pt idx="85">
                  <c:v>34604</c:v>
                </c:pt>
                <c:pt idx="86">
                  <c:v>34605</c:v>
                </c:pt>
                <c:pt idx="87">
                  <c:v>34606</c:v>
                </c:pt>
                <c:pt idx="88">
                  <c:v>34607</c:v>
                </c:pt>
                <c:pt idx="89">
                  <c:v>34610</c:v>
                </c:pt>
                <c:pt idx="90">
                  <c:v>34611</c:v>
                </c:pt>
                <c:pt idx="91">
                  <c:v>34612</c:v>
                </c:pt>
                <c:pt idx="92">
                  <c:v>34613</c:v>
                </c:pt>
                <c:pt idx="93">
                  <c:v>34614</c:v>
                </c:pt>
                <c:pt idx="94">
                  <c:v>34617</c:v>
                </c:pt>
                <c:pt idx="95">
                  <c:v>34618</c:v>
                </c:pt>
                <c:pt idx="96">
                  <c:v>34619</c:v>
                </c:pt>
                <c:pt idx="97">
                  <c:v>34620</c:v>
                </c:pt>
                <c:pt idx="98">
                  <c:v>34621</c:v>
                </c:pt>
                <c:pt idx="99">
                  <c:v>34624</c:v>
                </c:pt>
                <c:pt idx="100">
                  <c:v>34625</c:v>
                </c:pt>
                <c:pt idx="101">
                  <c:v>34626</c:v>
                </c:pt>
                <c:pt idx="102">
                  <c:v>34627</c:v>
                </c:pt>
                <c:pt idx="103">
                  <c:v>34628</c:v>
                </c:pt>
                <c:pt idx="104">
                  <c:v>34631</c:v>
                </c:pt>
                <c:pt idx="105">
                  <c:v>34632</c:v>
                </c:pt>
                <c:pt idx="106">
                  <c:v>34633</c:v>
                </c:pt>
                <c:pt idx="107">
                  <c:v>34634</c:v>
                </c:pt>
                <c:pt idx="108">
                  <c:v>34635</c:v>
                </c:pt>
                <c:pt idx="109">
                  <c:v>34638</c:v>
                </c:pt>
                <c:pt idx="110">
                  <c:v>34639</c:v>
                </c:pt>
                <c:pt idx="111">
                  <c:v>34640</c:v>
                </c:pt>
                <c:pt idx="112">
                  <c:v>34641</c:v>
                </c:pt>
                <c:pt idx="113">
                  <c:v>34642</c:v>
                </c:pt>
                <c:pt idx="114">
                  <c:v>34645</c:v>
                </c:pt>
                <c:pt idx="115">
                  <c:v>34646</c:v>
                </c:pt>
                <c:pt idx="116">
                  <c:v>34647</c:v>
                </c:pt>
                <c:pt idx="117">
                  <c:v>34648</c:v>
                </c:pt>
                <c:pt idx="118">
                  <c:v>34649</c:v>
                </c:pt>
                <c:pt idx="119">
                  <c:v>34652</c:v>
                </c:pt>
                <c:pt idx="120">
                  <c:v>34653</c:v>
                </c:pt>
                <c:pt idx="121">
                  <c:v>34654</c:v>
                </c:pt>
                <c:pt idx="122">
                  <c:v>34655</c:v>
                </c:pt>
                <c:pt idx="123">
                  <c:v>34656</c:v>
                </c:pt>
                <c:pt idx="124">
                  <c:v>34659</c:v>
                </c:pt>
                <c:pt idx="125">
                  <c:v>34660</c:v>
                </c:pt>
                <c:pt idx="126">
                  <c:v>34661</c:v>
                </c:pt>
                <c:pt idx="127">
                  <c:v>34662</c:v>
                </c:pt>
                <c:pt idx="128">
                  <c:v>34663</c:v>
                </c:pt>
                <c:pt idx="129">
                  <c:v>34666</c:v>
                </c:pt>
                <c:pt idx="130">
                  <c:v>34667</c:v>
                </c:pt>
                <c:pt idx="131">
                  <c:v>34668</c:v>
                </c:pt>
                <c:pt idx="132">
                  <c:v>34669</c:v>
                </c:pt>
                <c:pt idx="133">
                  <c:v>34670</c:v>
                </c:pt>
                <c:pt idx="134">
                  <c:v>34673</c:v>
                </c:pt>
                <c:pt idx="135">
                  <c:v>34674</c:v>
                </c:pt>
                <c:pt idx="136">
                  <c:v>34675</c:v>
                </c:pt>
                <c:pt idx="137">
                  <c:v>34676</c:v>
                </c:pt>
                <c:pt idx="138">
                  <c:v>34677</c:v>
                </c:pt>
                <c:pt idx="139">
                  <c:v>34680</c:v>
                </c:pt>
                <c:pt idx="140">
                  <c:v>34681</c:v>
                </c:pt>
                <c:pt idx="141">
                  <c:v>34682</c:v>
                </c:pt>
                <c:pt idx="142">
                  <c:v>34683</c:v>
                </c:pt>
                <c:pt idx="143">
                  <c:v>34684</c:v>
                </c:pt>
                <c:pt idx="144">
                  <c:v>34687</c:v>
                </c:pt>
                <c:pt idx="145">
                  <c:v>34688</c:v>
                </c:pt>
                <c:pt idx="146">
                  <c:v>34689</c:v>
                </c:pt>
                <c:pt idx="147">
                  <c:v>34690</c:v>
                </c:pt>
                <c:pt idx="148">
                  <c:v>34691</c:v>
                </c:pt>
                <c:pt idx="149">
                  <c:v>34694</c:v>
                </c:pt>
                <c:pt idx="150">
                  <c:v>34695</c:v>
                </c:pt>
                <c:pt idx="151">
                  <c:v>34696</c:v>
                </c:pt>
                <c:pt idx="152">
                  <c:v>34697</c:v>
                </c:pt>
                <c:pt idx="153">
                  <c:v>34698</c:v>
                </c:pt>
                <c:pt idx="154">
                  <c:v>34701</c:v>
                </c:pt>
                <c:pt idx="155">
                  <c:v>34702</c:v>
                </c:pt>
                <c:pt idx="156">
                  <c:v>34703</c:v>
                </c:pt>
                <c:pt idx="157">
                  <c:v>34704</c:v>
                </c:pt>
                <c:pt idx="158">
                  <c:v>34705</c:v>
                </c:pt>
                <c:pt idx="159">
                  <c:v>34708</c:v>
                </c:pt>
                <c:pt idx="160">
                  <c:v>34709</c:v>
                </c:pt>
                <c:pt idx="161">
                  <c:v>34710</c:v>
                </c:pt>
                <c:pt idx="162">
                  <c:v>34711</c:v>
                </c:pt>
                <c:pt idx="163">
                  <c:v>34712</c:v>
                </c:pt>
                <c:pt idx="164">
                  <c:v>34715</c:v>
                </c:pt>
                <c:pt idx="165">
                  <c:v>34716</c:v>
                </c:pt>
                <c:pt idx="166">
                  <c:v>34717</c:v>
                </c:pt>
                <c:pt idx="167">
                  <c:v>34718</c:v>
                </c:pt>
                <c:pt idx="168">
                  <c:v>34719</c:v>
                </c:pt>
                <c:pt idx="169">
                  <c:v>34722</c:v>
                </c:pt>
                <c:pt idx="170">
                  <c:v>34723</c:v>
                </c:pt>
                <c:pt idx="171">
                  <c:v>34724</c:v>
                </c:pt>
                <c:pt idx="172">
                  <c:v>34725</c:v>
                </c:pt>
                <c:pt idx="173">
                  <c:v>34726</c:v>
                </c:pt>
                <c:pt idx="174">
                  <c:v>34729</c:v>
                </c:pt>
                <c:pt idx="175">
                  <c:v>34730</c:v>
                </c:pt>
                <c:pt idx="176">
                  <c:v>34731</c:v>
                </c:pt>
                <c:pt idx="177">
                  <c:v>34732</c:v>
                </c:pt>
                <c:pt idx="178">
                  <c:v>34733</c:v>
                </c:pt>
                <c:pt idx="179">
                  <c:v>34736</c:v>
                </c:pt>
                <c:pt idx="180">
                  <c:v>34737</c:v>
                </c:pt>
                <c:pt idx="181">
                  <c:v>34738</c:v>
                </c:pt>
                <c:pt idx="182">
                  <c:v>34739</c:v>
                </c:pt>
                <c:pt idx="183">
                  <c:v>34740</c:v>
                </c:pt>
                <c:pt idx="184">
                  <c:v>34743</c:v>
                </c:pt>
                <c:pt idx="185">
                  <c:v>34744</c:v>
                </c:pt>
                <c:pt idx="186">
                  <c:v>34745</c:v>
                </c:pt>
                <c:pt idx="187">
                  <c:v>34746</c:v>
                </c:pt>
                <c:pt idx="188">
                  <c:v>34747</c:v>
                </c:pt>
                <c:pt idx="189">
                  <c:v>34750</c:v>
                </c:pt>
                <c:pt idx="190">
                  <c:v>34751</c:v>
                </c:pt>
                <c:pt idx="191">
                  <c:v>34752</c:v>
                </c:pt>
                <c:pt idx="192">
                  <c:v>34753</c:v>
                </c:pt>
                <c:pt idx="193">
                  <c:v>34754</c:v>
                </c:pt>
                <c:pt idx="194">
                  <c:v>34757</c:v>
                </c:pt>
                <c:pt idx="195">
                  <c:v>34758</c:v>
                </c:pt>
                <c:pt idx="196">
                  <c:v>34759</c:v>
                </c:pt>
                <c:pt idx="197">
                  <c:v>34760</c:v>
                </c:pt>
                <c:pt idx="198">
                  <c:v>34761</c:v>
                </c:pt>
                <c:pt idx="199">
                  <c:v>34764</c:v>
                </c:pt>
                <c:pt idx="200">
                  <c:v>34765</c:v>
                </c:pt>
                <c:pt idx="201">
                  <c:v>34766</c:v>
                </c:pt>
                <c:pt idx="202">
                  <c:v>34767</c:v>
                </c:pt>
                <c:pt idx="203">
                  <c:v>34768</c:v>
                </c:pt>
                <c:pt idx="204">
                  <c:v>34771</c:v>
                </c:pt>
                <c:pt idx="205">
                  <c:v>34772</c:v>
                </c:pt>
                <c:pt idx="206">
                  <c:v>34773</c:v>
                </c:pt>
                <c:pt idx="207">
                  <c:v>34774</c:v>
                </c:pt>
                <c:pt idx="208">
                  <c:v>34775</c:v>
                </c:pt>
                <c:pt idx="209">
                  <c:v>34778</c:v>
                </c:pt>
                <c:pt idx="210">
                  <c:v>34779</c:v>
                </c:pt>
                <c:pt idx="211">
                  <c:v>34780</c:v>
                </c:pt>
                <c:pt idx="212">
                  <c:v>34781</c:v>
                </c:pt>
                <c:pt idx="213">
                  <c:v>34782</c:v>
                </c:pt>
                <c:pt idx="214">
                  <c:v>34785</c:v>
                </c:pt>
                <c:pt idx="215">
                  <c:v>34786</c:v>
                </c:pt>
                <c:pt idx="216">
                  <c:v>34787</c:v>
                </c:pt>
                <c:pt idx="217">
                  <c:v>34788</c:v>
                </c:pt>
                <c:pt idx="218">
                  <c:v>34789</c:v>
                </c:pt>
                <c:pt idx="219">
                  <c:v>34792</c:v>
                </c:pt>
                <c:pt idx="220">
                  <c:v>34793</c:v>
                </c:pt>
                <c:pt idx="221">
                  <c:v>34794</c:v>
                </c:pt>
                <c:pt idx="222">
                  <c:v>34795</c:v>
                </c:pt>
                <c:pt idx="223">
                  <c:v>34796</c:v>
                </c:pt>
                <c:pt idx="224">
                  <c:v>34799</c:v>
                </c:pt>
                <c:pt idx="225">
                  <c:v>34800</c:v>
                </c:pt>
                <c:pt idx="226">
                  <c:v>34801</c:v>
                </c:pt>
                <c:pt idx="227">
                  <c:v>34802</c:v>
                </c:pt>
                <c:pt idx="228">
                  <c:v>34803</c:v>
                </c:pt>
                <c:pt idx="229">
                  <c:v>34806</c:v>
                </c:pt>
                <c:pt idx="230">
                  <c:v>34807</c:v>
                </c:pt>
                <c:pt idx="231">
                  <c:v>34808</c:v>
                </c:pt>
                <c:pt idx="232">
                  <c:v>34809</c:v>
                </c:pt>
                <c:pt idx="233">
                  <c:v>34810</c:v>
                </c:pt>
                <c:pt idx="234">
                  <c:v>34813</c:v>
                </c:pt>
                <c:pt idx="235">
                  <c:v>34814</c:v>
                </c:pt>
                <c:pt idx="236">
                  <c:v>34815</c:v>
                </c:pt>
                <c:pt idx="237">
                  <c:v>34816</c:v>
                </c:pt>
                <c:pt idx="238">
                  <c:v>34817</c:v>
                </c:pt>
                <c:pt idx="239">
                  <c:v>34820</c:v>
                </c:pt>
                <c:pt idx="240">
                  <c:v>34821</c:v>
                </c:pt>
                <c:pt idx="241">
                  <c:v>34822</c:v>
                </c:pt>
                <c:pt idx="242">
                  <c:v>34823</c:v>
                </c:pt>
                <c:pt idx="243">
                  <c:v>34824</c:v>
                </c:pt>
                <c:pt idx="244">
                  <c:v>34827</c:v>
                </c:pt>
                <c:pt idx="245">
                  <c:v>34828</c:v>
                </c:pt>
                <c:pt idx="246">
                  <c:v>34829</c:v>
                </c:pt>
                <c:pt idx="247">
                  <c:v>34830</c:v>
                </c:pt>
                <c:pt idx="248">
                  <c:v>34831</c:v>
                </c:pt>
                <c:pt idx="249">
                  <c:v>34834</c:v>
                </c:pt>
                <c:pt idx="250">
                  <c:v>34835</c:v>
                </c:pt>
                <c:pt idx="251">
                  <c:v>34836</c:v>
                </c:pt>
                <c:pt idx="252">
                  <c:v>34837</c:v>
                </c:pt>
                <c:pt idx="253">
                  <c:v>34838</c:v>
                </c:pt>
                <c:pt idx="254">
                  <c:v>34841</c:v>
                </c:pt>
                <c:pt idx="255">
                  <c:v>34842</c:v>
                </c:pt>
                <c:pt idx="256">
                  <c:v>34843</c:v>
                </c:pt>
                <c:pt idx="257">
                  <c:v>34844</c:v>
                </c:pt>
                <c:pt idx="258">
                  <c:v>34845</c:v>
                </c:pt>
                <c:pt idx="259">
                  <c:v>34848</c:v>
                </c:pt>
                <c:pt idx="260">
                  <c:v>34849</c:v>
                </c:pt>
                <c:pt idx="261">
                  <c:v>34850</c:v>
                </c:pt>
                <c:pt idx="262">
                  <c:v>34851</c:v>
                </c:pt>
                <c:pt idx="263">
                  <c:v>34852</c:v>
                </c:pt>
                <c:pt idx="264">
                  <c:v>34855</c:v>
                </c:pt>
                <c:pt idx="265">
                  <c:v>34856</c:v>
                </c:pt>
                <c:pt idx="266">
                  <c:v>34857</c:v>
                </c:pt>
                <c:pt idx="267">
                  <c:v>34858</c:v>
                </c:pt>
                <c:pt idx="268">
                  <c:v>34859</c:v>
                </c:pt>
                <c:pt idx="269">
                  <c:v>34862</c:v>
                </c:pt>
                <c:pt idx="270">
                  <c:v>34863</c:v>
                </c:pt>
                <c:pt idx="271">
                  <c:v>34864</c:v>
                </c:pt>
                <c:pt idx="272">
                  <c:v>34865</c:v>
                </c:pt>
                <c:pt idx="273">
                  <c:v>34866</c:v>
                </c:pt>
                <c:pt idx="274">
                  <c:v>34869</c:v>
                </c:pt>
                <c:pt idx="275">
                  <c:v>34870</c:v>
                </c:pt>
                <c:pt idx="276">
                  <c:v>34871</c:v>
                </c:pt>
                <c:pt idx="277">
                  <c:v>34872</c:v>
                </c:pt>
                <c:pt idx="278">
                  <c:v>34873</c:v>
                </c:pt>
                <c:pt idx="279">
                  <c:v>34876</c:v>
                </c:pt>
                <c:pt idx="280">
                  <c:v>34877</c:v>
                </c:pt>
                <c:pt idx="281">
                  <c:v>34878</c:v>
                </c:pt>
                <c:pt idx="282">
                  <c:v>34879</c:v>
                </c:pt>
                <c:pt idx="283">
                  <c:v>34880</c:v>
                </c:pt>
                <c:pt idx="284">
                  <c:v>34883</c:v>
                </c:pt>
                <c:pt idx="285">
                  <c:v>34884</c:v>
                </c:pt>
                <c:pt idx="286">
                  <c:v>34885</c:v>
                </c:pt>
                <c:pt idx="287">
                  <c:v>34886</c:v>
                </c:pt>
                <c:pt idx="288">
                  <c:v>34887</c:v>
                </c:pt>
                <c:pt idx="289">
                  <c:v>34890</c:v>
                </c:pt>
                <c:pt idx="290">
                  <c:v>34891</c:v>
                </c:pt>
                <c:pt idx="291">
                  <c:v>34892</c:v>
                </c:pt>
                <c:pt idx="292">
                  <c:v>34893</c:v>
                </c:pt>
                <c:pt idx="293">
                  <c:v>34894</c:v>
                </c:pt>
                <c:pt idx="294">
                  <c:v>34897</c:v>
                </c:pt>
                <c:pt idx="295">
                  <c:v>34898</c:v>
                </c:pt>
                <c:pt idx="296">
                  <c:v>34899</c:v>
                </c:pt>
                <c:pt idx="297">
                  <c:v>34900</c:v>
                </c:pt>
                <c:pt idx="298">
                  <c:v>34901</c:v>
                </c:pt>
                <c:pt idx="299">
                  <c:v>34904</c:v>
                </c:pt>
                <c:pt idx="300">
                  <c:v>34905</c:v>
                </c:pt>
                <c:pt idx="301">
                  <c:v>34906</c:v>
                </c:pt>
                <c:pt idx="302">
                  <c:v>34907</c:v>
                </c:pt>
                <c:pt idx="303">
                  <c:v>34908</c:v>
                </c:pt>
                <c:pt idx="304">
                  <c:v>34911</c:v>
                </c:pt>
                <c:pt idx="305">
                  <c:v>34912</c:v>
                </c:pt>
                <c:pt idx="306">
                  <c:v>34913</c:v>
                </c:pt>
                <c:pt idx="307">
                  <c:v>34914</c:v>
                </c:pt>
                <c:pt idx="308">
                  <c:v>34915</c:v>
                </c:pt>
                <c:pt idx="309">
                  <c:v>34918</c:v>
                </c:pt>
                <c:pt idx="310">
                  <c:v>34919</c:v>
                </c:pt>
                <c:pt idx="311">
                  <c:v>34920</c:v>
                </c:pt>
                <c:pt idx="312">
                  <c:v>34921</c:v>
                </c:pt>
                <c:pt idx="313">
                  <c:v>34922</c:v>
                </c:pt>
                <c:pt idx="314">
                  <c:v>34925</c:v>
                </c:pt>
                <c:pt idx="315">
                  <c:v>34926</c:v>
                </c:pt>
                <c:pt idx="316">
                  <c:v>34927</c:v>
                </c:pt>
                <c:pt idx="317">
                  <c:v>34928</c:v>
                </c:pt>
                <c:pt idx="318">
                  <c:v>34929</c:v>
                </c:pt>
                <c:pt idx="319">
                  <c:v>34932</c:v>
                </c:pt>
                <c:pt idx="320">
                  <c:v>34933</c:v>
                </c:pt>
                <c:pt idx="321">
                  <c:v>34934</c:v>
                </c:pt>
                <c:pt idx="322">
                  <c:v>34935</c:v>
                </c:pt>
                <c:pt idx="323">
                  <c:v>34936</c:v>
                </c:pt>
                <c:pt idx="324">
                  <c:v>34939</c:v>
                </c:pt>
                <c:pt idx="325">
                  <c:v>34940</c:v>
                </c:pt>
                <c:pt idx="326">
                  <c:v>34941</c:v>
                </c:pt>
                <c:pt idx="327">
                  <c:v>34942</c:v>
                </c:pt>
                <c:pt idx="328">
                  <c:v>34943</c:v>
                </c:pt>
                <c:pt idx="329">
                  <c:v>34946</c:v>
                </c:pt>
                <c:pt idx="330">
                  <c:v>34947</c:v>
                </c:pt>
                <c:pt idx="331">
                  <c:v>34948</c:v>
                </c:pt>
                <c:pt idx="332">
                  <c:v>34949</c:v>
                </c:pt>
                <c:pt idx="333">
                  <c:v>34950</c:v>
                </c:pt>
                <c:pt idx="334">
                  <c:v>34953</c:v>
                </c:pt>
                <c:pt idx="335">
                  <c:v>34954</c:v>
                </c:pt>
                <c:pt idx="336">
                  <c:v>34955</c:v>
                </c:pt>
                <c:pt idx="337">
                  <c:v>34956</c:v>
                </c:pt>
                <c:pt idx="338">
                  <c:v>34957</c:v>
                </c:pt>
                <c:pt idx="339">
                  <c:v>34960</c:v>
                </c:pt>
                <c:pt idx="340">
                  <c:v>34961</c:v>
                </c:pt>
                <c:pt idx="341">
                  <c:v>34962</c:v>
                </c:pt>
                <c:pt idx="342">
                  <c:v>34963</c:v>
                </c:pt>
                <c:pt idx="343">
                  <c:v>34964</c:v>
                </c:pt>
                <c:pt idx="344">
                  <c:v>34967</c:v>
                </c:pt>
                <c:pt idx="345">
                  <c:v>34968</c:v>
                </c:pt>
                <c:pt idx="346">
                  <c:v>34969</c:v>
                </c:pt>
                <c:pt idx="347">
                  <c:v>34970</c:v>
                </c:pt>
                <c:pt idx="348">
                  <c:v>34971</c:v>
                </c:pt>
                <c:pt idx="349">
                  <c:v>34974</c:v>
                </c:pt>
                <c:pt idx="350">
                  <c:v>34975</c:v>
                </c:pt>
                <c:pt idx="351">
                  <c:v>34976</c:v>
                </c:pt>
                <c:pt idx="352">
                  <c:v>34977</c:v>
                </c:pt>
                <c:pt idx="353">
                  <c:v>34978</c:v>
                </c:pt>
                <c:pt idx="354">
                  <c:v>34981</c:v>
                </c:pt>
                <c:pt idx="355">
                  <c:v>34982</c:v>
                </c:pt>
                <c:pt idx="356">
                  <c:v>34983</c:v>
                </c:pt>
                <c:pt idx="357">
                  <c:v>34984</c:v>
                </c:pt>
                <c:pt idx="358">
                  <c:v>34985</c:v>
                </c:pt>
                <c:pt idx="359">
                  <c:v>34988</c:v>
                </c:pt>
                <c:pt idx="360">
                  <c:v>34989</c:v>
                </c:pt>
                <c:pt idx="361">
                  <c:v>34990</c:v>
                </c:pt>
                <c:pt idx="362">
                  <c:v>34991</c:v>
                </c:pt>
                <c:pt idx="363">
                  <c:v>34992</c:v>
                </c:pt>
                <c:pt idx="364">
                  <c:v>34995</c:v>
                </c:pt>
                <c:pt idx="365">
                  <c:v>34996</c:v>
                </c:pt>
                <c:pt idx="366">
                  <c:v>34997</c:v>
                </c:pt>
                <c:pt idx="367">
                  <c:v>34998</c:v>
                </c:pt>
                <c:pt idx="368">
                  <c:v>34999</c:v>
                </c:pt>
                <c:pt idx="369">
                  <c:v>35002</c:v>
                </c:pt>
                <c:pt idx="370">
                  <c:v>35003</c:v>
                </c:pt>
                <c:pt idx="371">
                  <c:v>35004</c:v>
                </c:pt>
                <c:pt idx="372">
                  <c:v>35005</c:v>
                </c:pt>
                <c:pt idx="373">
                  <c:v>35006</c:v>
                </c:pt>
                <c:pt idx="374">
                  <c:v>35009</c:v>
                </c:pt>
                <c:pt idx="375">
                  <c:v>35010</c:v>
                </c:pt>
                <c:pt idx="376">
                  <c:v>35011</c:v>
                </c:pt>
                <c:pt idx="377">
                  <c:v>35012</c:v>
                </c:pt>
                <c:pt idx="378">
                  <c:v>35013</c:v>
                </c:pt>
                <c:pt idx="379">
                  <c:v>35016</c:v>
                </c:pt>
                <c:pt idx="380">
                  <c:v>35017</c:v>
                </c:pt>
                <c:pt idx="381">
                  <c:v>35018</c:v>
                </c:pt>
                <c:pt idx="382">
                  <c:v>35019</c:v>
                </c:pt>
                <c:pt idx="383">
                  <c:v>35020</c:v>
                </c:pt>
                <c:pt idx="384">
                  <c:v>35023</c:v>
                </c:pt>
                <c:pt idx="385">
                  <c:v>35024</c:v>
                </c:pt>
                <c:pt idx="386">
                  <c:v>35025</c:v>
                </c:pt>
                <c:pt idx="387">
                  <c:v>35026</c:v>
                </c:pt>
                <c:pt idx="388">
                  <c:v>35027</c:v>
                </c:pt>
                <c:pt idx="389">
                  <c:v>35030</c:v>
                </c:pt>
                <c:pt idx="390">
                  <c:v>35031</c:v>
                </c:pt>
                <c:pt idx="391">
                  <c:v>35032</c:v>
                </c:pt>
                <c:pt idx="392">
                  <c:v>35033</c:v>
                </c:pt>
                <c:pt idx="393">
                  <c:v>35034</c:v>
                </c:pt>
                <c:pt idx="394">
                  <c:v>35037</c:v>
                </c:pt>
                <c:pt idx="395">
                  <c:v>35038</c:v>
                </c:pt>
                <c:pt idx="396">
                  <c:v>35039</c:v>
                </c:pt>
                <c:pt idx="397">
                  <c:v>35040</c:v>
                </c:pt>
                <c:pt idx="398">
                  <c:v>35041</c:v>
                </c:pt>
                <c:pt idx="399">
                  <c:v>35044</c:v>
                </c:pt>
                <c:pt idx="400">
                  <c:v>35045</c:v>
                </c:pt>
                <c:pt idx="401">
                  <c:v>35046</c:v>
                </c:pt>
                <c:pt idx="402">
                  <c:v>35047</c:v>
                </c:pt>
                <c:pt idx="403">
                  <c:v>35048</c:v>
                </c:pt>
                <c:pt idx="404">
                  <c:v>35051</c:v>
                </c:pt>
                <c:pt idx="405">
                  <c:v>35052</c:v>
                </c:pt>
                <c:pt idx="406">
                  <c:v>35053</c:v>
                </c:pt>
                <c:pt idx="407">
                  <c:v>35054</c:v>
                </c:pt>
                <c:pt idx="408">
                  <c:v>35055</c:v>
                </c:pt>
                <c:pt idx="409">
                  <c:v>35058</c:v>
                </c:pt>
                <c:pt idx="410">
                  <c:v>35059</c:v>
                </c:pt>
                <c:pt idx="411">
                  <c:v>35060</c:v>
                </c:pt>
                <c:pt idx="412">
                  <c:v>35061</c:v>
                </c:pt>
                <c:pt idx="413">
                  <c:v>35062</c:v>
                </c:pt>
                <c:pt idx="414">
                  <c:v>35065</c:v>
                </c:pt>
                <c:pt idx="415">
                  <c:v>35066</c:v>
                </c:pt>
                <c:pt idx="416">
                  <c:v>35067</c:v>
                </c:pt>
                <c:pt idx="417">
                  <c:v>35068</c:v>
                </c:pt>
                <c:pt idx="418">
                  <c:v>35069</c:v>
                </c:pt>
                <c:pt idx="419">
                  <c:v>35072</c:v>
                </c:pt>
                <c:pt idx="420">
                  <c:v>35073</c:v>
                </c:pt>
                <c:pt idx="421">
                  <c:v>35074</c:v>
                </c:pt>
                <c:pt idx="422">
                  <c:v>35075</c:v>
                </c:pt>
                <c:pt idx="423">
                  <c:v>35076</c:v>
                </c:pt>
                <c:pt idx="424">
                  <c:v>35079</c:v>
                </c:pt>
                <c:pt idx="425">
                  <c:v>35080</c:v>
                </c:pt>
                <c:pt idx="426">
                  <c:v>35081</c:v>
                </c:pt>
                <c:pt idx="427">
                  <c:v>35082</c:v>
                </c:pt>
                <c:pt idx="428">
                  <c:v>35083</c:v>
                </c:pt>
                <c:pt idx="429">
                  <c:v>35086</c:v>
                </c:pt>
                <c:pt idx="430">
                  <c:v>35087</c:v>
                </c:pt>
                <c:pt idx="431">
                  <c:v>35088</c:v>
                </c:pt>
                <c:pt idx="432">
                  <c:v>35089</c:v>
                </c:pt>
                <c:pt idx="433">
                  <c:v>35090</c:v>
                </c:pt>
                <c:pt idx="434">
                  <c:v>35093</c:v>
                </c:pt>
                <c:pt idx="435">
                  <c:v>35094</c:v>
                </c:pt>
                <c:pt idx="436">
                  <c:v>35095</c:v>
                </c:pt>
                <c:pt idx="437">
                  <c:v>35096</c:v>
                </c:pt>
                <c:pt idx="438">
                  <c:v>35097</c:v>
                </c:pt>
                <c:pt idx="439">
                  <c:v>35100</c:v>
                </c:pt>
                <c:pt idx="440">
                  <c:v>35101</c:v>
                </c:pt>
                <c:pt idx="441">
                  <c:v>35102</c:v>
                </c:pt>
                <c:pt idx="442">
                  <c:v>35103</c:v>
                </c:pt>
                <c:pt idx="443">
                  <c:v>35104</c:v>
                </c:pt>
                <c:pt idx="444">
                  <c:v>35107</c:v>
                </c:pt>
                <c:pt idx="445">
                  <c:v>35108</c:v>
                </c:pt>
                <c:pt idx="446">
                  <c:v>35109</c:v>
                </c:pt>
                <c:pt idx="447">
                  <c:v>35110</c:v>
                </c:pt>
                <c:pt idx="448">
                  <c:v>35111</c:v>
                </c:pt>
                <c:pt idx="449">
                  <c:v>35114</c:v>
                </c:pt>
                <c:pt idx="450">
                  <c:v>35115</c:v>
                </c:pt>
                <c:pt idx="451">
                  <c:v>35116</c:v>
                </c:pt>
                <c:pt idx="452">
                  <c:v>35117</c:v>
                </c:pt>
                <c:pt idx="453">
                  <c:v>35118</c:v>
                </c:pt>
                <c:pt idx="454">
                  <c:v>35121</c:v>
                </c:pt>
                <c:pt idx="455">
                  <c:v>35122</c:v>
                </c:pt>
                <c:pt idx="456">
                  <c:v>35123</c:v>
                </c:pt>
                <c:pt idx="457">
                  <c:v>35124</c:v>
                </c:pt>
                <c:pt idx="458">
                  <c:v>35125</c:v>
                </c:pt>
                <c:pt idx="459">
                  <c:v>35128</c:v>
                </c:pt>
                <c:pt idx="460">
                  <c:v>35129</c:v>
                </c:pt>
                <c:pt idx="461">
                  <c:v>35130</c:v>
                </c:pt>
                <c:pt idx="462">
                  <c:v>35131</c:v>
                </c:pt>
                <c:pt idx="463">
                  <c:v>35132</c:v>
                </c:pt>
                <c:pt idx="464">
                  <c:v>35135</c:v>
                </c:pt>
                <c:pt idx="465">
                  <c:v>35136</c:v>
                </c:pt>
                <c:pt idx="466">
                  <c:v>35137</c:v>
                </c:pt>
                <c:pt idx="467">
                  <c:v>35138</c:v>
                </c:pt>
                <c:pt idx="468">
                  <c:v>35139</c:v>
                </c:pt>
                <c:pt idx="469">
                  <c:v>35142</c:v>
                </c:pt>
                <c:pt idx="470">
                  <c:v>35143</c:v>
                </c:pt>
                <c:pt idx="471">
                  <c:v>35144</c:v>
                </c:pt>
                <c:pt idx="472">
                  <c:v>35145</c:v>
                </c:pt>
                <c:pt idx="473">
                  <c:v>35146</c:v>
                </c:pt>
                <c:pt idx="474">
                  <c:v>35149</c:v>
                </c:pt>
                <c:pt idx="475">
                  <c:v>35150</c:v>
                </c:pt>
                <c:pt idx="476">
                  <c:v>35151</c:v>
                </c:pt>
                <c:pt idx="477">
                  <c:v>35152</c:v>
                </c:pt>
                <c:pt idx="478">
                  <c:v>35153</c:v>
                </c:pt>
                <c:pt idx="479">
                  <c:v>35156</c:v>
                </c:pt>
                <c:pt idx="480">
                  <c:v>35157</c:v>
                </c:pt>
                <c:pt idx="481">
                  <c:v>35158</c:v>
                </c:pt>
                <c:pt idx="482">
                  <c:v>35159</c:v>
                </c:pt>
                <c:pt idx="483">
                  <c:v>35160</c:v>
                </c:pt>
                <c:pt idx="484">
                  <c:v>35163</c:v>
                </c:pt>
                <c:pt idx="485">
                  <c:v>35164</c:v>
                </c:pt>
                <c:pt idx="486">
                  <c:v>35165</c:v>
                </c:pt>
                <c:pt idx="487">
                  <c:v>35166</c:v>
                </c:pt>
                <c:pt idx="488">
                  <c:v>35167</c:v>
                </c:pt>
                <c:pt idx="489">
                  <c:v>35170</c:v>
                </c:pt>
                <c:pt idx="490">
                  <c:v>35171</c:v>
                </c:pt>
                <c:pt idx="491">
                  <c:v>35172</c:v>
                </c:pt>
                <c:pt idx="492">
                  <c:v>35173</c:v>
                </c:pt>
                <c:pt idx="493">
                  <c:v>35174</c:v>
                </c:pt>
                <c:pt idx="494">
                  <c:v>35177</c:v>
                </c:pt>
                <c:pt idx="495">
                  <c:v>35178</c:v>
                </c:pt>
                <c:pt idx="496">
                  <c:v>35179</c:v>
                </c:pt>
                <c:pt idx="497">
                  <c:v>35180</c:v>
                </c:pt>
                <c:pt idx="498">
                  <c:v>35181</c:v>
                </c:pt>
                <c:pt idx="499">
                  <c:v>35184</c:v>
                </c:pt>
                <c:pt idx="500">
                  <c:v>35185</c:v>
                </c:pt>
                <c:pt idx="501">
                  <c:v>35186</c:v>
                </c:pt>
                <c:pt idx="502">
                  <c:v>35187</c:v>
                </c:pt>
                <c:pt idx="503">
                  <c:v>35188</c:v>
                </c:pt>
                <c:pt idx="504">
                  <c:v>35191</c:v>
                </c:pt>
                <c:pt idx="505">
                  <c:v>35192</c:v>
                </c:pt>
                <c:pt idx="506">
                  <c:v>35193</c:v>
                </c:pt>
                <c:pt idx="507">
                  <c:v>35194</c:v>
                </c:pt>
                <c:pt idx="508">
                  <c:v>35195</c:v>
                </c:pt>
                <c:pt idx="509">
                  <c:v>35198</c:v>
                </c:pt>
                <c:pt idx="510">
                  <c:v>35199</c:v>
                </c:pt>
                <c:pt idx="511">
                  <c:v>35200</c:v>
                </c:pt>
                <c:pt idx="512">
                  <c:v>35201</c:v>
                </c:pt>
                <c:pt idx="513">
                  <c:v>35202</c:v>
                </c:pt>
                <c:pt idx="514">
                  <c:v>35205</c:v>
                </c:pt>
                <c:pt idx="515">
                  <c:v>35206</c:v>
                </c:pt>
                <c:pt idx="516">
                  <c:v>35207</c:v>
                </c:pt>
                <c:pt idx="517">
                  <c:v>35208</c:v>
                </c:pt>
                <c:pt idx="518">
                  <c:v>35209</c:v>
                </c:pt>
                <c:pt idx="519">
                  <c:v>35212</c:v>
                </c:pt>
                <c:pt idx="520">
                  <c:v>35213</c:v>
                </c:pt>
                <c:pt idx="521">
                  <c:v>35214</c:v>
                </c:pt>
                <c:pt idx="522">
                  <c:v>35215</c:v>
                </c:pt>
                <c:pt idx="523">
                  <c:v>35216</c:v>
                </c:pt>
                <c:pt idx="524">
                  <c:v>35219</c:v>
                </c:pt>
                <c:pt idx="525">
                  <c:v>35220</c:v>
                </c:pt>
                <c:pt idx="526">
                  <c:v>35221</c:v>
                </c:pt>
                <c:pt idx="527">
                  <c:v>35222</c:v>
                </c:pt>
                <c:pt idx="528">
                  <c:v>35223</c:v>
                </c:pt>
                <c:pt idx="529">
                  <c:v>35226</c:v>
                </c:pt>
                <c:pt idx="530">
                  <c:v>35227</c:v>
                </c:pt>
                <c:pt idx="531">
                  <c:v>35228</c:v>
                </c:pt>
                <c:pt idx="532">
                  <c:v>35229</c:v>
                </c:pt>
                <c:pt idx="533">
                  <c:v>35230</c:v>
                </c:pt>
                <c:pt idx="534">
                  <c:v>35233</c:v>
                </c:pt>
                <c:pt idx="535">
                  <c:v>35234</c:v>
                </c:pt>
                <c:pt idx="536">
                  <c:v>35235</c:v>
                </c:pt>
                <c:pt idx="537">
                  <c:v>35236</c:v>
                </c:pt>
                <c:pt idx="538">
                  <c:v>35237</c:v>
                </c:pt>
                <c:pt idx="539">
                  <c:v>35240</c:v>
                </c:pt>
                <c:pt idx="540">
                  <c:v>35241</c:v>
                </c:pt>
                <c:pt idx="541">
                  <c:v>35242</c:v>
                </c:pt>
                <c:pt idx="542">
                  <c:v>35243</c:v>
                </c:pt>
                <c:pt idx="543">
                  <c:v>35244</c:v>
                </c:pt>
                <c:pt idx="544">
                  <c:v>35247</c:v>
                </c:pt>
                <c:pt idx="545">
                  <c:v>35248</c:v>
                </c:pt>
                <c:pt idx="546">
                  <c:v>35249</c:v>
                </c:pt>
                <c:pt idx="547">
                  <c:v>35250</c:v>
                </c:pt>
                <c:pt idx="548">
                  <c:v>35251</c:v>
                </c:pt>
                <c:pt idx="549">
                  <c:v>35254</c:v>
                </c:pt>
                <c:pt idx="550">
                  <c:v>35255</c:v>
                </c:pt>
                <c:pt idx="551">
                  <c:v>35256</c:v>
                </c:pt>
                <c:pt idx="552">
                  <c:v>35257</c:v>
                </c:pt>
                <c:pt idx="553">
                  <c:v>35258</c:v>
                </c:pt>
                <c:pt idx="554">
                  <c:v>35261</c:v>
                </c:pt>
                <c:pt idx="555">
                  <c:v>35262</c:v>
                </c:pt>
                <c:pt idx="556">
                  <c:v>35263</c:v>
                </c:pt>
                <c:pt idx="557">
                  <c:v>35264</c:v>
                </c:pt>
                <c:pt idx="558">
                  <c:v>35265</c:v>
                </c:pt>
                <c:pt idx="559">
                  <c:v>35268</c:v>
                </c:pt>
                <c:pt idx="560">
                  <c:v>35269</c:v>
                </c:pt>
                <c:pt idx="561">
                  <c:v>35270</c:v>
                </c:pt>
                <c:pt idx="562">
                  <c:v>35271</c:v>
                </c:pt>
                <c:pt idx="563">
                  <c:v>35272</c:v>
                </c:pt>
                <c:pt idx="564">
                  <c:v>35275</c:v>
                </c:pt>
                <c:pt idx="565">
                  <c:v>35276</c:v>
                </c:pt>
                <c:pt idx="566">
                  <c:v>35277</c:v>
                </c:pt>
                <c:pt idx="567">
                  <c:v>35278</c:v>
                </c:pt>
                <c:pt idx="568">
                  <c:v>35279</c:v>
                </c:pt>
                <c:pt idx="569">
                  <c:v>35282</c:v>
                </c:pt>
                <c:pt idx="570">
                  <c:v>35283</c:v>
                </c:pt>
                <c:pt idx="571">
                  <c:v>35284</c:v>
                </c:pt>
                <c:pt idx="572">
                  <c:v>35285</c:v>
                </c:pt>
                <c:pt idx="573">
                  <c:v>35286</c:v>
                </c:pt>
                <c:pt idx="574">
                  <c:v>35289</c:v>
                </c:pt>
                <c:pt idx="575">
                  <c:v>35290</c:v>
                </c:pt>
                <c:pt idx="576">
                  <c:v>35291</c:v>
                </c:pt>
                <c:pt idx="577">
                  <c:v>35292</c:v>
                </c:pt>
                <c:pt idx="578">
                  <c:v>35293</c:v>
                </c:pt>
                <c:pt idx="579">
                  <c:v>35296</c:v>
                </c:pt>
                <c:pt idx="580">
                  <c:v>35297</c:v>
                </c:pt>
                <c:pt idx="581">
                  <c:v>35298</c:v>
                </c:pt>
                <c:pt idx="582">
                  <c:v>35299</c:v>
                </c:pt>
                <c:pt idx="583">
                  <c:v>35300</c:v>
                </c:pt>
                <c:pt idx="584">
                  <c:v>35303</c:v>
                </c:pt>
                <c:pt idx="585">
                  <c:v>35304</c:v>
                </c:pt>
                <c:pt idx="586">
                  <c:v>35305</c:v>
                </c:pt>
                <c:pt idx="587">
                  <c:v>35306</c:v>
                </c:pt>
                <c:pt idx="588">
                  <c:v>35307</c:v>
                </c:pt>
                <c:pt idx="589">
                  <c:v>35310</c:v>
                </c:pt>
                <c:pt idx="590">
                  <c:v>35311</c:v>
                </c:pt>
                <c:pt idx="591">
                  <c:v>35312</c:v>
                </c:pt>
                <c:pt idx="592">
                  <c:v>35313</c:v>
                </c:pt>
                <c:pt idx="593">
                  <c:v>35314</c:v>
                </c:pt>
                <c:pt idx="594">
                  <c:v>35317</c:v>
                </c:pt>
                <c:pt idx="595">
                  <c:v>35318</c:v>
                </c:pt>
                <c:pt idx="596">
                  <c:v>35319</c:v>
                </c:pt>
                <c:pt idx="597">
                  <c:v>35320</c:v>
                </c:pt>
                <c:pt idx="598">
                  <c:v>35321</c:v>
                </c:pt>
                <c:pt idx="599">
                  <c:v>35324</c:v>
                </c:pt>
                <c:pt idx="600">
                  <c:v>35325</c:v>
                </c:pt>
                <c:pt idx="601">
                  <c:v>35326</c:v>
                </c:pt>
                <c:pt idx="602">
                  <c:v>35327</c:v>
                </c:pt>
                <c:pt idx="603">
                  <c:v>35328</c:v>
                </c:pt>
                <c:pt idx="604">
                  <c:v>35331</c:v>
                </c:pt>
                <c:pt idx="605">
                  <c:v>35332</c:v>
                </c:pt>
                <c:pt idx="606">
                  <c:v>35333</c:v>
                </c:pt>
                <c:pt idx="607">
                  <c:v>35334</c:v>
                </c:pt>
                <c:pt idx="608">
                  <c:v>35335</c:v>
                </c:pt>
                <c:pt idx="609">
                  <c:v>35338</c:v>
                </c:pt>
                <c:pt idx="610">
                  <c:v>35339</c:v>
                </c:pt>
                <c:pt idx="611">
                  <c:v>35340</c:v>
                </c:pt>
                <c:pt idx="612">
                  <c:v>35341</c:v>
                </c:pt>
                <c:pt idx="613">
                  <c:v>35342</c:v>
                </c:pt>
                <c:pt idx="614">
                  <c:v>35345</c:v>
                </c:pt>
                <c:pt idx="615">
                  <c:v>35346</c:v>
                </c:pt>
                <c:pt idx="616">
                  <c:v>35347</c:v>
                </c:pt>
                <c:pt idx="617">
                  <c:v>35348</c:v>
                </c:pt>
                <c:pt idx="618">
                  <c:v>35349</c:v>
                </c:pt>
                <c:pt idx="619">
                  <c:v>35352</c:v>
                </c:pt>
                <c:pt idx="620">
                  <c:v>35353</c:v>
                </c:pt>
                <c:pt idx="621">
                  <c:v>35354</c:v>
                </c:pt>
                <c:pt idx="622">
                  <c:v>35355</c:v>
                </c:pt>
                <c:pt idx="623">
                  <c:v>35356</c:v>
                </c:pt>
                <c:pt idx="624">
                  <c:v>35359</c:v>
                </c:pt>
                <c:pt idx="625">
                  <c:v>35360</c:v>
                </c:pt>
                <c:pt idx="626">
                  <c:v>35361</c:v>
                </c:pt>
                <c:pt idx="627">
                  <c:v>35362</c:v>
                </c:pt>
                <c:pt idx="628">
                  <c:v>35363</c:v>
                </c:pt>
                <c:pt idx="629">
                  <c:v>35366</c:v>
                </c:pt>
                <c:pt idx="630">
                  <c:v>35367</c:v>
                </c:pt>
                <c:pt idx="631">
                  <c:v>35368</c:v>
                </c:pt>
                <c:pt idx="632">
                  <c:v>35369</c:v>
                </c:pt>
                <c:pt idx="633">
                  <c:v>35370</c:v>
                </c:pt>
                <c:pt idx="634">
                  <c:v>35373</c:v>
                </c:pt>
                <c:pt idx="635">
                  <c:v>35374</c:v>
                </c:pt>
                <c:pt idx="636">
                  <c:v>35375</c:v>
                </c:pt>
                <c:pt idx="637">
                  <c:v>35376</c:v>
                </c:pt>
                <c:pt idx="638">
                  <c:v>35377</c:v>
                </c:pt>
                <c:pt idx="639">
                  <c:v>35380</c:v>
                </c:pt>
                <c:pt idx="640">
                  <c:v>35381</c:v>
                </c:pt>
                <c:pt idx="641">
                  <c:v>35382</c:v>
                </c:pt>
                <c:pt idx="642">
                  <c:v>35383</c:v>
                </c:pt>
                <c:pt idx="643">
                  <c:v>35384</c:v>
                </c:pt>
                <c:pt idx="644">
                  <c:v>35387</c:v>
                </c:pt>
                <c:pt idx="645">
                  <c:v>35388</c:v>
                </c:pt>
                <c:pt idx="646">
                  <c:v>35389</c:v>
                </c:pt>
                <c:pt idx="647">
                  <c:v>35390</c:v>
                </c:pt>
                <c:pt idx="648">
                  <c:v>35391</c:v>
                </c:pt>
                <c:pt idx="649">
                  <c:v>35394</c:v>
                </c:pt>
                <c:pt idx="650">
                  <c:v>35395</c:v>
                </c:pt>
                <c:pt idx="651">
                  <c:v>35396</c:v>
                </c:pt>
                <c:pt idx="652">
                  <c:v>35397</c:v>
                </c:pt>
                <c:pt idx="653">
                  <c:v>35398</c:v>
                </c:pt>
                <c:pt idx="654">
                  <c:v>35401</c:v>
                </c:pt>
                <c:pt idx="655">
                  <c:v>35402</c:v>
                </c:pt>
                <c:pt idx="656">
                  <c:v>35403</c:v>
                </c:pt>
                <c:pt idx="657">
                  <c:v>35404</c:v>
                </c:pt>
                <c:pt idx="658">
                  <c:v>35405</c:v>
                </c:pt>
                <c:pt idx="659">
                  <c:v>35408</c:v>
                </c:pt>
                <c:pt idx="660">
                  <c:v>35409</c:v>
                </c:pt>
                <c:pt idx="661">
                  <c:v>35410</c:v>
                </c:pt>
                <c:pt idx="662">
                  <c:v>35411</c:v>
                </c:pt>
                <c:pt idx="663">
                  <c:v>35412</c:v>
                </c:pt>
                <c:pt idx="664">
                  <c:v>35415</c:v>
                </c:pt>
                <c:pt idx="665">
                  <c:v>35416</c:v>
                </c:pt>
                <c:pt idx="666">
                  <c:v>35417</c:v>
                </c:pt>
                <c:pt idx="667">
                  <c:v>35418</c:v>
                </c:pt>
                <c:pt idx="668">
                  <c:v>35419</c:v>
                </c:pt>
                <c:pt idx="669">
                  <c:v>35422</c:v>
                </c:pt>
                <c:pt idx="670">
                  <c:v>35423</c:v>
                </c:pt>
                <c:pt idx="671">
                  <c:v>35424</c:v>
                </c:pt>
                <c:pt idx="672">
                  <c:v>35425</c:v>
                </c:pt>
                <c:pt idx="673">
                  <c:v>35426</c:v>
                </c:pt>
                <c:pt idx="674">
                  <c:v>35429</c:v>
                </c:pt>
                <c:pt idx="675">
                  <c:v>35430</c:v>
                </c:pt>
                <c:pt idx="676">
                  <c:v>35431</c:v>
                </c:pt>
                <c:pt idx="677">
                  <c:v>35432</c:v>
                </c:pt>
                <c:pt idx="678">
                  <c:v>35433</c:v>
                </c:pt>
                <c:pt idx="679">
                  <c:v>35436</c:v>
                </c:pt>
                <c:pt idx="680">
                  <c:v>35437</c:v>
                </c:pt>
                <c:pt idx="681">
                  <c:v>35438</c:v>
                </c:pt>
                <c:pt idx="682">
                  <c:v>35439</c:v>
                </c:pt>
                <c:pt idx="683">
                  <c:v>35440</c:v>
                </c:pt>
                <c:pt idx="684">
                  <c:v>35443</c:v>
                </c:pt>
                <c:pt idx="685">
                  <c:v>35444</c:v>
                </c:pt>
                <c:pt idx="686">
                  <c:v>35445</c:v>
                </c:pt>
                <c:pt idx="687">
                  <c:v>35446</c:v>
                </c:pt>
                <c:pt idx="688">
                  <c:v>35447</c:v>
                </c:pt>
                <c:pt idx="689">
                  <c:v>35450</c:v>
                </c:pt>
                <c:pt idx="690">
                  <c:v>35451</c:v>
                </c:pt>
                <c:pt idx="691">
                  <c:v>35452</c:v>
                </c:pt>
                <c:pt idx="692">
                  <c:v>35453</c:v>
                </c:pt>
                <c:pt idx="693">
                  <c:v>35454</c:v>
                </c:pt>
                <c:pt idx="694">
                  <c:v>35457</c:v>
                </c:pt>
                <c:pt idx="695">
                  <c:v>35458</c:v>
                </c:pt>
                <c:pt idx="696">
                  <c:v>35459</c:v>
                </c:pt>
                <c:pt idx="697">
                  <c:v>35460</c:v>
                </c:pt>
                <c:pt idx="698">
                  <c:v>35461</c:v>
                </c:pt>
                <c:pt idx="699">
                  <c:v>35464</c:v>
                </c:pt>
                <c:pt idx="700">
                  <c:v>35465</c:v>
                </c:pt>
                <c:pt idx="701">
                  <c:v>35466</c:v>
                </c:pt>
                <c:pt idx="702">
                  <c:v>35467</c:v>
                </c:pt>
                <c:pt idx="703">
                  <c:v>35468</c:v>
                </c:pt>
                <c:pt idx="704">
                  <c:v>35471</c:v>
                </c:pt>
                <c:pt idx="705">
                  <c:v>35472</c:v>
                </c:pt>
                <c:pt idx="706">
                  <c:v>35473</c:v>
                </c:pt>
                <c:pt idx="707">
                  <c:v>35474</c:v>
                </c:pt>
                <c:pt idx="708">
                  <c:v>35475</c:v>
                </c:pt>
                <c:pt idx="709">
                  <c:v>35478</c:v>
                </c:pt>
                <c:pt idx="710">
                  <c:v>35479</c:v>
                </c:pt>
                <c:pt idx="711">
                  <c:v>35480</c:v>
                </c:pt>
                <c:pt idx="712">
                  <c:v>35481</c:v>
                </c:pt>
                <c:pt idx="713">
                  <c:v>35482</c:v>
                </c:pt>
                <c:pt idx="714">
                  <c:v>35485</c:v>
                </c:pt>
                <c:pt idx="715">
                  <c:v>35486</c:v>
                </c:pt>
                <c:pt idx="716">
                  <c:v>35487</c:v>
                </c:pt>
                <c:pt idx="717">
                  <c:v>35488</c:v>
                </c:pt>
                <c:pt idx="718">
                  <c:v>35489</c:v>
                </c:pt>
                <c:pt idx="719">
                  <c:v>35492</c:v>
                </c:pt>
                <c:pt idx="720">
                  <c:v>35493</c:v>
                </c:pt>
                <c:pt idx="721">
                  <c:v>35494</c:v>
                </c:pt>
                <c:pt idx="722">
                  <c:v>35495</c:v>
                </c:pt>
                <c:pt idx="723">
                  <c:v>35496</c:v>
                </c:pt>
                <c:pt idx="724">
                  <c:v>35499</c:v>
                </c:pt>
                <c:pt idx="725">
                  <c:v>35500</c:v>
                </c:pt>
                <c:pt idx="726">
                  <c:v>35501</c:v>
                </c:pt>
                <c:pt idx="727">
                  <c:v>35502</c:v>
                </c:pt>
                <c:pt idx="728">
                  <c:v>35503</c:v>
                </c:pt>
                <c:pt idx="729">
                  <c:v>35506</c:v>
                </c:pt>
                <c:pt idx="730">
                  <c:v>35507</c:v>
                </c:pt>
                <c:pt idx="731">
                  <c:v>35508</c:v>
                </c:pt>
                <c:pt idx="732">
                  <c:v>35509</c:v>
                </c:pt>
                <c:pt idx="733">
                  <c:v>35510</c:v>
                </c:pt>
                <c:pt idx="734">
                  <c:v>35513</c:v>
                </c:pt>
                <c:pt idx="735">
                  <c:v>35514</c:v>
                </c:pt>
                <c:pt idx="736">
                  <c:v>35515</c:v>
                </c:pt>
                <c:pt idx="737">
                  <c:v>35516</c:v>
                </c:pt>
                <c:pt idx="738">
                  <c:v>35517</c:v>
                </c:pt>
                <c:pt idx="739">
                  <c:v>35520</c:v>
                </c:pt>
                <c:pt idx="740">
                  <c:v>35521</c:v>
                </c:pt>
                <c:pt idx="741">
                  <c:v>35522</c:v>
                </c:pt>
                <c:pt idx="742">
                  <c:v>35523</c:v>
                </c:pt>
                <c:pt idx="743">
                  <c:v>35524</c:v>
                </c:pt>
                <c:pt idx="744">
                  <c:v>35527</c:v>
                </c:pt>
                <c:pt idx="745">
                  <c:v>35528</c:v>
                </c:pt>
                <c:pt idx="746">
                  <c:v>35529</c:v>
                </c:pt>
                <c:pt idx="747">
                  <c:v>35530</c:v>
                </c:pt>
                <c:pt idx="748">
                  <c:v>35531</c:v>
                </c:pt>
                <c:pt idx="749">
                  <c:v>35534</c:v>
                </c:pt>
                <c:pt idx="750">
                  <c:v>35535</c:v>
                </c:pt>
                <c:pt idx="751">
                  <c:v>35536</c:v>
                </c:pt>
                <c:pt idx="752">
                  <c:v>35537</c:v>
                </c:pt>
                <c:pt idx="753">
                  <c:v>35538</c:v>
                </c:pt>
                <c:pt idx="754">
                  <c:v>35541</c:v>
                </c:pt>
                <c:pt idx="755">
                  <c:v>35542</c:v>
                </c:pt>
                <c:pt idx="756">
                  <c:v>35543</c:v>
                </c:pt>
                <c:pt idx="757">
                  <c:v>35544</c:v>
                </c:pt>
                <c:pt idx="758">
                  <c:v>35545</c:v>
                </c:pt>
                <c:pt idx="759">
                  <c:v>35548</c:v>
                </c:pt>
                <c:pt idx="760">
                  <c:v>35549</c:v>
                </c:pt>
                <c:pt idx="761">
                  <c:v>35550</c:v>
                </c:pt>
                <c:pt idx="762">
                  <c:v>35551</c:v>
                </c:pt>
                <c:pt idx="763">
                  <c:v>35552</c:v>
                </c:pt>
                <c:pt idx="764">
                  <c:v>35555</c:v>
                </c:pt>
                <c:pt idx="765">
                  <c:v>35556</c:v>
                </c:pt>
                <c:pt idx="766">
                  <c:v>35557</c:v>
                </c:pt>
                <c:pt idx="767">
                  <c:v>35558</c:v>
                </c:pt>
                <c:pt idx="768">
                  <c:v>35559</c:v>
                </c:pt>
                <c:pt idx="769">
                  <c:v>35562</c:v>
                </c:pt>
                <c:pt idx="770">
                  <c:v>35563</c:v>
                </c:pt>
                <c:pt idx="771">
                  <c:v>35564</c:v>
                </c:pt>
                <c:pt idx="772">
                  <c:v>35565</c:v>
                </c:pt>
                <c:pt idx="773">
                  <c:v>35566</c:v>
                </c:pt>
                <c:pt idx="774">
                  <c:v>35569</c:v>
                </c:pt>
                <c:pt idx="775">
                  <c:v>35570</c:v>
                </c:pt>
                <c:pt idx="776">
                  <c:v>35571</c:v>
                </c:pt>
                <c:pt idx="777">
                  <c:v>35572</c:v>
                </c:pt>
                <c:pt idx="778">
                  <c:v>35573</c:v>
                </c:pt>
                <c:pt idx="779">
                  <c:v>35576</c:v>
                </c:pt>
                <c:pt idx="780">
                  <c:v>35577</c:v>
                </c:pt>
                <c:pt idx="781">
                  <c:v>35578</c:v>
                </c:pt>
                <c:pt idx="782">
                  <c:v>35579</c:v>
                </c:pt>
                <c:pt idx="783">
                  <c:v>35580</c:v>
                </c:pt>
                <c:pt idx="784">
                  <c:v>35583</c:v>
                </c:pt>
                <c:pt idx="785">
                  <c:v>35584</c:v>
                </c:pt>
                <c:pt idx="786">
                  <c:v>35585</c:v>
                </c:pt>
                <c:pt idx="787">
                  <c:v>35586</c:v>
                </c:pt>
                <c:pt idx="788">
                  <c:v>35587</c:v>
                </c:pt>
                <c:pt idx="789">
                  <c:v>35590</c:v>
                </c:pt>
                <c:pt idx="790">
                  <c:v>35591</c:v>
                </c:pt>
                <c:pt idx="791">
                  <c:v>35592</c:v>
                </c:pt>
                <c:pt idx="792">
                  <c:v>35593</c:v>
                </c:pt>
                <c:pt idx="793">
                  <c:v>35594</c:v>
                </c:pt>
                <c:pt idx="794">
                  <c:v>35597</c:v>
                </c:pt>
                <c:pt idx="795">
                  <c:v>35598</c:v>
                </c:pt>
                <c:pt idx="796">
                  <c:v>35599</c:v>
                </c:pt>
                <c:pt idx="797">
                  <c:v>35600</c:v>
                </c:pt>
                <c:pt idx="798">
                  <c:v>35601</c:v>
                </c:pt>
                <c:pt idx="799">
                  <c:v>35604</c:v>
                </c:pt>
                <c:pt idx="800">
                  <c:v>35605</c:v>
                </c:pt>
                <c:pt idx="801">
                  <c:v>35606</c:v>
                </c:pt>
                <c:pt idx="802">
                  <c:v>35607</c:v>
                </c:pt>
                <c:pt idx="803">
                  <c:v>35608</c:v>
                </c:pt>
                <c:pt idx="804">
                  <c:v>35611</c:v>
                </c:pt>
                <c:pt idx="805">
                  <c:v>35612</c:v>
                </c:pt>
                <c:pt idx="806">
                  <c:v>35613</c:v>
                </c:pt>
                <c:pt idx="807">
                  <c:v>35614</c:v>
                </c:pt>
                <c:pt idx="808">
                  <c:v>35615</c:v>
                </c:pt>
                <c:pt idx="809">
                  <c:v>35618</c:v>
                </c:pt>
                <c:pt idx="810">
                  <c:v>35619</c:v>
                </c:pt>
                <c:pt idx="811">
                  <c:v>35620</c:v>
                </c:pt>
                <c:pt idx="812">
                  <c:v>35621</c:v>
                </c:pt>
                <c:pt idx="813">
                  <c:v>35622</c:v>
                </c:pt>
                <c:pt idx="814">
                  <c:v>35625</c:v>
                </c:pt>
                <c:pt idx="815">
                  <c:v>35626</c:v>
                </c:pt>
                <c:pt idx="816">
                  <c:v>35627</c:v>
                </c:pt>
                <c:pt idx="817">
                  <c:v>35628</c:v>
                </c:pt>
                <c:pt idx="818">
                  <c:v>35629</c:v>
                </c:pt>
                <c:pt idx="819">
                  <c:v>35632</c:v>
                </c:pt>
                <c:pt idx="820">
                  <c:v>35633</c:v>
                </c:pt>
                <c:pt idx="821">
                  <c:v>35634</c:v>
                </c:pt>
                <c:pt idx="822">
                  <c:v>35635</c:v>
                </c:pt>
                <c:pt idx="823">
                  <c:v>35636</c:v>
                </c:pt>
                <c:pt idx="824">
                  <c:v>35639</c:v>
                </c:pt>
                <c:pt idx="825">
                  <c:v>35640</c:v>
                </c:pt>
                <c:pt idx="826">
                  <c:v>35641</c:v>
                </c:pt>
                <c:pt idx="827">
                  <c:v>35642</c:v>
                </c:pt>
                <c:pt idx="828">
                  <c:v>35643</c:v>
                </c:pt>
                <c:pt idx="829">
                  <c:v>35646</c:v>
                </c:pt>
                <c:pt idx="830">
                  <c:v>35647</c:v>
                </c:pt>
                <c:pt idx="831">
                  <c:v>35648</c:v>
                </c:pt>
                <c:pt idx="832">
                  <c:v>35649</c:v>
                </c:pt>
                <c:pt idx="833">
                  <c:v>35650</c:v>
                </c:pt>
                <c:pt idx="834">
                  <c:v>35653</c:v>
                </c:pt>
                <c:pt idx="835">
                  <c:v>35654</c:v>
                </c:pt>
                <c:pt idx="836">
                  <c:v>35655</c:v>
                </c:pt>
                <c:pt idx="837">
                  <c:v>35656</c:v>
                </c:pt>
                <c:pt idx="838">
                  <c:v>35657</c:v>
                </c:pt>
                <c:pt idx="839">
                  <c:v>35660</c:v>
                </c:pt>
                <c:pt idx="840">
                  <c:v>35661</c:v>
                </c:pt>
                <c:pt idx="841">
                  <c:v>35662</c:v>
                </c:pt>
                <c:pt idx="842">
                  <c:v>35663</c:v>
                </c:pt>
                <c:pt idx="843">
                  <c:v>35664</c:v>
                </c:pt>
                <c:pt idx="844">
                  <c:v>35667</c:v>
                </c:pt>
                <c:pt idx="845">
                  <c:v>35668</c:v>
                </c:pt>
                <c:pt idx="846">
                  <c:v>35669</c:v>
                </c:pt>
                <c:pt idx="847">
                  <c:v>35670</c:v>
                </c:pt>
                <c:pt idx="848">
                  <c:v>35671</c:v>
                </c:pt>
                <c:pt idx="849">
                  <c:v>35674</c:v>
                </c:pt>
                <c:pt idx="850">
                  <c:v>35675</c:v>
                </c:pt>
                <c:pt idx="851">
                  <c:v>35676</c:v>
                </c:pt>
                <c:pt idx="852">
                  <c:v>35677</c:v>
                </c:pt>
                <c:pt idx="853">
                  <c:v>35678</c:v>
                </c:pt>
                <c:pt idx="854">
                  <c:v>35681</c:v>
                </c:pt>
                <c:pt idx="855">
                  <c:v>35682</c:v>
                </c:pt>
                <c:pt idx="856">
                  <c:v>35683</c:v>
                </c:pt>
                <c:pt idx="857">
                  <c:v>35684</c:v>
                </c:pt>
                <c:pt idx="858">
                  <c:v>35685</c:v>
                </c:pt>
                <c:pt idx="859">
                  <c:v>35688</c:v>
                </c:pt>
                <c:pt idx="860">
                  <c:v>35689</c:v>
                </c:pt>
                <c:pt idx="861">
                  <c:v>35690</c:v>
                </c:pt>
                <c:pt idx="862">
                  <c:v>35691</c:v>
                </c:pt>
                <c:pt idx="863">
                  <c:v>35692</c:v>
                </c:pt>
                <c:pt idx="864">
                  <c:v>35695</c:v>
                </c:pt>
                <c:pt idx="865">
                  <c:v>35696</c:v>
                </c:pt>
                <c:pt idx="866">
                  <c:v>35697</c:v>
                </c:pt>
                <c:pt idx="867">
                  <c:v>35698</c:v>
                </c:pt>
                <c:pt idx="868">
                  <c:v>35699</c:v>
                </c:pt>
                <c:pt idx="869">
                  <c:v>35702</c:v>
                </c:pt>
                <c:pt idx="870">
                  <c:v>35703</c:v>
                </c:pt>
                <c:pt idx="871">
                  <c:v>35704</c:v>
                </c:pt>
                <c:pt idx="872">
                  <c:v>35705</c:v>
                </c:pt>
                <c:pt idx="873">
                  <c:v>35706</c:v>
                </c:pt>
                <c:pt idx="874">
                  <c:v>35709</c:v>
                </c:pt>
                <c:pt idx="875">
                  <c:v>35710</c:v>
                </c:pt>
                <c:pt idx="876">
                  <c:v>35711</c:v>
                </c:pt>
                <c:pt idx="877">
                  <c:v>35712</c:v>
                </c:pt>
                <c:pt idx="878">
                  <c:v>35713</c:v>
                </c:pt>
                <c:pt idx="879">
                  <c:v>35716</c:v>
                </c:pt>
                <c:pt idx="880">
                  <c:v>35717</c:v>
                </c:pt>
                <c:pt idx="881">
                  <c:v>35718</c:v>
                </c:pt>
                <c:pt idx="882">
                  <c:v>35719</c:v>
                </c:pt>
                <c:pt idx="883">
                  <c:v>35720</c:v>
                </c:pt>
                <c:pt idx="884">
                  <c:v>35723</c:v>
                </c:pt>
                <c:pt idx="885">
                  <c:v>35724</c:v>
                </c:pt>
                <c:pt idx="886">
                  <c:v>35725</c:v>
                </c:pt>
                <c:pt idx="887">
                  <c:v>35726</c:v>
                </c:pt>
                <c:pt idx="888">
                  <c:v>35727</c:v>
                </c:pt>
                <c:pt idx="889">
                  <c:v>35730</c:v>
                </c:pt>
                <c:pt idx="890">
                  <c:v>35731</c:v>
                </c:pt>
                <c:pt idx="891">
                  <c:v>35732</c:v>
                </c:pt>
                <c:pt idx="892">
                  <c:v>35733</c:v>
                </c:pt>
                <c:pt idx="893">
                  <c:v>35734</c:v>
                </c:pt>
                <c:pt idx="894">
                  <c:v>35737</c:v>
                </c:pt>
                <c:pt idx="895">
                  <c:v>35738</c:v>
                </c:pt>
                <c:pt idx="896">
                  <c:v>35739</c:v>
                </c:pt>
                <c:pt idx="897">
                  <c:v>35740</c:v>
                </c:pt>
                <c:pt idx="898">
                  <c:v>35741</c:v>
                </c:pt>
                <c:pt idx="899">
                  <c:v>35744</c:v>
                </c:pt>
                <c:pt idx="900">
                  <c:v>35745</c:v>
                </c:pt>
                <c:pt idx="901">
                  <c:v>35746</c:v>
                </c:pt>
                <c:pt idx="902">
                  <c:v>35747</c:v>
                </c:pt>
                <c:pt idx="903">
                  <c:v>35748</c:v>
                </c:pt>
                <c:pt idx="904">
                  <c:v>35751</c:v>
                </c:pt>
                <c:pt idx="905">
                  <c:v>35752</c:v>
                </c:pt>
                <c:pt idx="906">
                  <c:v>35753</c:v>
                </c:pt>
                <c:pt idx="907">
                  <c:v>35754</c:v>
                </c:pt>
                <c:pt idx="908">
                  <c:v>35755</c:v>
                </c:pt>
                <c:pt idx="909">
                  <c:v>35758</c:v>
                </c:pt>
                <c:pt idx="910">
                  <c:v>35759</c:v>
                </c:pt>
                <c:pt idx="911">
                  <c:v>35760</c:v>
                </c:pt>
                <c:pt idx="912">
                  <c:v>35761</c:v>
                </c:pt>
                <c:pt idx="913">
                  <c:v>35762</c:v>
                </c:pt>
                <c:pt idx="914">
                  <c:v>35765</c:v>
                </c:pt>
                <c:pt idx="915">
                  <c:v>35766</c:v>
                </c:pt>
                <c:pt idx="916">
                  <c:v>35767</c:v>
                </c:pt>
                <c:pt idx="917">
                  <c:v>35768</c:v>
                </c:pt>
                <c:pt idx="918">
                  <c:v>35769</c:v>
                </c:pt>
                <c:pt idx="919">
                  <c:v>35772</c:v>
                </c:pt>
                <c:pt idx="920">
                  <c:v>35773</c:v>
                </c:pt>
                <c:pt idx="921">
                  <c:v>35774</c:v>
                </c:pt>
                <c:pt idx="922">
                  <c:v>35775</c:v>
                </c:pt>
                <c:pt idx="923">
                  <c:v>35776</c:v>
                </c:pt>
                <c:pt idx="924">
                  <c:v>35779</c:v>
                </c:pt>
                <c:pt idx="925">
                  <c:v>35780</c:v>
                </c:pt>
                <c:pt idx="926">
                  <c:v>35781</c:v>
                </c:pt>
                <c:pt idx="927">
                  <c:v>35782</c:v>
                </c:pt>
                <c:pt idx="928">
                  <c:v>35783</c:v>
                </c:pt>
                <c:pt idx="929">
                  <c:v>35786</c:v>
                </c:pt>
                <c:pt idx="930">
                  <c:v>35787</c:v>
                </c:pt>
                <c:pt idx="931">
                  <c:v>35788</c:v>
                </c:pt>
                <c:pt idx="932">
                  <c:v>35789</c:v>
                </c:pt>
                <c:pt idx="933">
                  <c:v>35790</c:v>
                </c:pt>
                <c:pt idx="934">
                  <c:v>35793</c:v>
                </c:pt>
                <c:pt idx="935">
                  <c:v>35794</c:v>
                </c:pt>
                <c:pt idx="936">
                  <c:v>35795</c:v>
                </c:pt>
                <c:pt idx="937">
                  <c:v>35796</c:v>
                </c:pt>
                <c:pt idx="938">
                  <c:v>35797</c:v>
                </c:pt>
                <c:pt idx="939">
                  <c:v>35800</c:v>
                </c:pt>
                <c:pt idx="940">
                  <c:v>35801</c:v>
                </c:pt>
                <c:pt idx="941">
                  <c:v>35802</c:v>
                </c:pt>
                <c:pt idx="942">
                  <c:v>35803</c:v>
                </c:pt>
                <c:pt idx="943">
                  <c:v>35804</c:v>
                </c:pt>
                <c:pt idx="944">
                  <c:v>35807</c:v>
                </c:pt>
                <c:pt idx="945">
                  <c:v>35808</c:v>
                </c:pt>
                <c:pt idx="946">
                  <c:v>35809</c:v>
                </c:pt>
                <c:pt idx="947">
                  <c:v>35810</c:v>
                </c:pt>
                <c:pt idx="948">
                  <c:v>35811</c:v>
                </c:pt>
                <c:pt idx="949">
                  <c:v>35814</c:v>
                </c:pt>
                <c:pt idx="950">
                  <c:v>35815</c:v>
                </c:pt>
                <c:pt idx="951">
                  <c:v>35816</c:v>
                </c:pt>
                <c:pt idx="952">
                  <c:v>35817</c:v>
                </c:pt>
                <c:pt idx="953">
                  <c:v>35818</c:v>
                </c:pt>
                <c:pt idx="954">
                  <c:v>35821</c:v>
                </c:pt>
                <c:pt idx="955">
                  <c:v>35822</c:v>
                </c:pt>
                <c:pt idx="956">
                  <c:v>35823</c:v>
                </c:pt>
                <c:pt idx="957">
                  <c:v>35824</c:v>
                </c:pt>
                <c:pt idx="958">
                  <c:v>35825</c:v>
                </c:pt>
                <c:pt idx="959">
                  <c:v>35828</c:v>
                </c:pt>
                <c:pt idx="960">
                  <c:v>35829</c:v>
                </c:pt>
                <c:pt idx="961">
                  <c:v>35830</c:v>
                </c:pt>
                <c:pt idx="962">
                  <c:v>35831</c:v>
                </c:pt>
                <c:pt idx="963">
                  <c:v>35832</c:v>
                </c:pt>
                <c:pt idx="964">
                  <c:v>35835</c:v>
                </c:pt>
                <c:pt idx="965">
                  <c:v>35836</c:v>
                </c:pt>
                <c:pt idx="966">
                  <c:v>35837</c:v>
                </c:pt>
                <c:pt idx="967">
                  <c:v>35838</c:v>
                </c:pt>
                <c:pt idx="968">
                  <c:v>35839</c:v>
                </c:pt>
                <c:pt idx="969">
                  <c:v>35842</c:v>
                </c:pt>
                <c:pt idx="970">
                  <c:v>35843</c:v>
                </c:pt>
                <c:pt idx="971">
                  <c:v>35844</c:v>
                </c:pt>
                <c:pt idx="972">
                  <c:v>35845</c:v>
                </c:pt>
                <c:pt idx="973">
                  <c:v>35846</c:v>
                </c:pt>
                <c:pt idx="974">
                  <c:v>35849</c:v>
                </c:pt>
                <c:pt idx="975">
                  <c:v>35850</c:v>
                </c:pt>
                <c:pt idx="976">
                  <c:v>35851</c:v>
                </c:pt>
                <c:pt idx="977">
                  <c:v>35852</c:v>
                </c:pt>
                <c:pt idx="978">
                  <c:v>35853</c:v>
                </c:pt>
                <c:pt idx="979">
                  <c:v>35856</c:v>
                </c:pt>
                <c:pt idx="980">
                  <c:v>35857</c:v>
                </c:pt>
                <c:pt idx="981">
                  <c:v>35858</c:v>
                </c:pt>
                <c:pt idx="982">
                  <c:v>35859</c:v>
                </c:pt>
                <c:pt idx="983">
                  <c:v>35860</c:v>
                </c:pt>
                <c:pt idx="984">
                  <c:v>35863</c:v>
                </c:pt>
                <c:pt idx="985">
                  <c:v>35864</c:v>
                </c:pt>
                <c:pt idx="986">
                  <c:v>35865</c:v>
                </c:pt>
                <c:pt idx="987">
                  <c:v>35866</c:v>
                </c:pt>
                <c:pt idx="988">
                  <c:v>35867</c:v>
                </c:pt>
                <c:pt idx="989">
                  <c:v>35870</c:v>
                </c:pt>
                <c:pt idx="990">
                  <c:v>35871</c:v>
                </c:pt>
                <c:pt idx="991">
                  <c:v>35872</c:v>
                </c:pt>
                <c:pt idx="992">
                  <c:v>35873</c:v>
                </c:pt>
                <c:pt idx="993">
                  <c:v>35874</c:v>
                </c:pt>
                <c:pt idx="994">
                  <c:v>35877</c:v>
                </c:pt>
                <c:pt idx="995">
                  <c:v>35878</c:v>
                </c:pt>
                <c:pt idx="996">
                  <c:v>35879</c:v>
                </c:pt>
                <c:pt idx="997">
                  <c:v>35880</c:v>
                </c:pt>
                <c:pt idx="998">
                  <c:v>35881</c:v>
                </c:pt>
                <c:pt idx="999">
                  <c:v>35884</c:v>
                </c:pt>
                <c:pt idx="1000">
                  <c:v>35885</c:v>
                </c:pt>
                <c:pt idx="1001">
                  <c:v>35886</c:v>
                </c:pt>
                <c:pt idx="1002">
                  <c:v>35887</c:v>
                </c:pt>
                <c:pt idx="1003">
                  <c:v>35888</c:v>
                </c:pt>
                <c:pt idx="1004">
                  <c:v>35891</c:v>
                </c:pt>
                <c:pt idx="1005">
                  <c:v>35892</c:v>
                </c:pt>
                <c:pt idx="1006">
                  <c:v>35893</c:v>
                </c:pt>
                <c:pt idx="1007">
                  <c:v>35894</c:v>
                </c:pt>
                <c:pt idx="1008">
                  <c:v>35895</c:v>
                </c:pt>
                <c:pt idx="1009">
                  <c:v>35898</c:v>
                </c:pt>
                <c:pt idx="1010">
                  <c:v>35899</c:v>
                </c:pt>
                <c:pt idx="1011">
                  <c:v>35900</c:v>
                </c:pt>
                <c:pt idx="1012">
                  <c:v>35901</c:v>
                </c:pt>
                <c:pt idx="1013">
                  <c:v>35902</c:v>
                </c:pt>
                <c:pt idx="1014">
                  <c:v>35905</c:v>
                </c:pt>
                <c:pt idx="1015">
                  <c:v>35906</c:v>
                </c:pt>
                <c:pt idx="1016">
                  <c:v>35907</c:v>
                </c:pt>
                <c:pt idx="1017">
                  <c:v>35908</c:v>
                </c:pt>
                <c:pt idx="1018">
                  <c:v>35909</c:v>
                </c:pt>
                <c:pt idx="1019">
                  <c:v>35912</c:v>
                </c:pt>
                <c:pt idx="1020">
                  <c:v>35913</c:v>
                </c:pt>
                <c:pt idx="1021">
                  <c:v>35914</c:v>
                </c:pt>
                <c:pt idx="1022">
                  <c:v>35915</c:v>
                </c:pt>
                <c:pt idx="1023">
                  <c:v>35916</c:v>
                </c:pt>
                <c:pt idx="1024">
                  <c:v>35919</c:v>
                </c:pt>
                <c:pt idx="1025">
                  <c:v>35920</c:v>
                </c:pt>
                <c:pt idx="1026">
                  <c:v>35921</c:v>
                </c:pt>
                <c:pt idx="1027">
                  <c:v>35922</c:v>
                </c:pt>
                <c:pt idx="1028">
                  <c:v>35923</c:v>
                </c:pt>
                <c:pt idx="1029">
                  <c:v>35926</c:v>
                </c:pt>
                <c:pt idx="1030">
                  <c:v>35927</c:v>
                </c:pt>
                <c:pt idx="1031">
                  <c:v>35928</c:v>
                </c:pt>
                <c:pt idx="1032">
                  <c:v>35929</c:v>
                </c:pt>
                <c:pt idx="1033">
                  <c:v>35930</c:v>
                </c:pt>
                <c:pt idx="1034">
                  <c:v>35933</c:v>
                </c:pt>
                <c:pt idx="1035">
                  <c:v>35934</c:v>
                </c:pt>
                <c:pt idx="1036">
                  <c:v>35935</c:v>
                </c:pt>
                <c:pt idx="1037">
                  <c:v>35936</c:v>
                </c:pt>
                <c:pt idx="1038">
                  <c:v>35937</c:v>
                </c:pt>
                <c:pt idx="1039">
                  <c:v>35940</c:v>
                </c:pt>
                <c:pt idx="1040">
                  <c:v>35941</c:v>
                </c:pt>
                <c:pt idx="1041">
                  <c:v>35942</c:v>
                </c:pt>
                <c:pt idx="1042">
                  <c:v>35943</c:v>
                </c:pt>
                <c:pt idx="1043">
                  <c:v>35944</c:v>
                </c:pt>
                <c:pt idx="1044">
                  <c:v>35947</c:v>
                </c:pt>
                <c:pt idx="1045">
                  <c:v>35948</c:v>
                </c:pt>
                <c:pt idx="1046">
                  <c:v>35949</c:v>
                </c:pt>
                <c:pt idx="1047">
                  <c:v>35950</c:v>
                </c:pt>
                <c:pt idx="1048">
                  <c:v>35951</c:v>
                </c:pt>
                <c:pt idx="1049">
                  <c:v>35954</c:v>
                </c:pt>
                <c:pt idx="1050">
                  <c:v>35955</c:v>
                </c:pt>
                <c:pt idx="1051">
                  <c:v>35956</c:v>
                </c:pt>
                <c:pt idx="1052">
                  <c:v>35957</c:v>
                </c:pt>
                <c:pt idx="1053">
                  <c:v>35958</c:v>
                </c:pt>
                <c:pt idx="1054">
                  <c:v>35961</c:v>
                </c:pt>
                <c:pt idx="1055">
                  <c:v>35962</c:v>
                </c:pt>
                <c:pt idx="1056">
                  <c:v>35963</c:v>
                </c:pt>
                <c:pt idx="1057">
                  <c:v>35964</c:v>
                </c:pt>
                <c:pt idx="1058">
                  <c:v>35965</c:v>
                </c:pt>
                <c:pt idx="1059">
                  <c:v>35968</c:v>
                </c:pt>
                <c:pt idx="1060">
                  <c:v>35969</c:v>
                </c:pt>
                <c:pt idx="1061">
                  <c:v>35970</c:v>
                </c:pt>
                <c:pt idx="1062">
                  <c:v>35971</c:v>
                </c:pt>
                <c:pt idx="1063">
                  <c:v>35972</c:v>
                </c:pt>
                <c:pt idx="1064">
                  <c:v>35975</c:v>
                </c:pt>
                <c:pt idx="1065">
                  <c:v>35976</c:v>
                </c:pt>
                <c:pt idx="1066">
                  <c:v>35977</c:v>
                </c:pt>
                <c:pt idx="1067">
                  <c:v>35978</c:v>
                </c:pt>
                <c:pt idx="1068">
                  <c:v>35979</c:v>
                </c:pt>
                <c:pt idx="1069">
                  <c:v>35982</c:v>
                </c:pt>
                <c:pt idx="1070">
                  <c:v>35983</c:v>
                </c:pt>
                <c:pt idx="1071">
                  <c:v>35984</c:v>
                </c:pt>
                <c:pt idx="1072">
                  <c:v>35985</c:v>
                </c:pt>
                <c:pt idx="1073">
                  <c:v>35986</c:v>
                </c:pt>
                <c:pt idx="1074">
                  <c:v>35989</c:v>
                </c:pt>
                <c:pt idx="1075">
                  <c:v>35990</c:v>
                </c:pt>
                <c:pt idx="1076">
                  <c:v>35991</c:v>
                </c:pt>
                <c:pt idx="1077">
                  <c:v>35992</c:v>
                </c:pt>
                <c:pt idx="1078">
                  <c:v>35993</c:v>
                </c:pt>
                <c:pt idx="1079">
                  <c:v>35996</c:v>
                </c:pt>
                <c:pt idx="1080">
                  <c:v>35997</c:v>
                </c:pt>
                <c:pt idx="1081">
                  <c:v>35998</c:v>
                </c:pt>
                <c:pt idx="1082">
                  <c:v>35999</c:v>
                </c:pt>
                <c:pt idx="1083">
                  <c:v>36000</c:v>
                </c:pt>
                <c:pt idx="1084">
                  <c:v>36003</c:v>
                </c:pt>
                <c:pt idx="1085">
                  <c:v>36004</c:v>
                </c:pt>
                <c:pt idx="1086">
                  <c:v>36005</c:v>
                </c:pt>
                <c:pt idx="1087">
                  <c:v>36006</c:v>
                </c:pt>
                <c:pt idx="1088">
                  <c:v>36007</c:v>
                </c:pt>
                <c:pt idx="1089">
                  <c:v>36010</c:v>
                </c:pt>
                <c:pt idx="1090">
                  <c:v>36011</c:v>
                </c:pt>
                <c:pt idx="1091">
                  <c:v>36012</c:v>
                </c:pt>
                <c:pt idx="1092">
                  <c:v>36013</c:v>
                </c:pt>
                <c:pt idx="1093">
                  <c:v>36014</c:v>
                </c:pt>
                <c:pt idx="1094">
                  <c:v>36017</c:v>
                </c:pt>
                <c:pt idx="1095">
                  <c:v>36018</c:v>
                </c:pt>
                <c:pt idx="1096">
                  <c:v>36019</c:v>
                </c:pt>
                <c:pt idx="1097">
                  <c:v>36020</c:v>
                </c:pt>
                <c:pt idx="1098">
                  <c:v>36021</c:v>
                </c:pt>
                <c:pt idx="1099">
                  <c:v>36024</c:v>
                </c:pt>
                <c:pt idx="1100">
                  <c:v>36025</c:v>
                </c:pt>
                <c:pt idx="1101">
                  <c:v>36026</c:v>
                </c:pt>
                <c:pt idx="1102">
                  <c:v>36027</c:v>
                </c:pt>
                <c:pt idx="1103">
                  <c:v>36028</c:v>
                </c:pt>
                <c:pt idx="1104">
                  <c:v>36031</c:v>
                </c:pt>
                <c:pt idx="1105">
                  <c:v>36032</c:v>
                </c:pt>
                <c:pt idx="1106">
                  <c:v>36033</c:v>
                </c:pt>
                <c:pt idx="1107">
                  <c:v>36034</c:v>
                </c:pt>
                <c:pt idx="1108">
                  <c:v>36035</c:v>
                </c:pt>
                <c:pt idx="1109">
                  <c:v>36038</c:v>
                </c:pt>
                <c:pt idx="1110">
                  <c:v>36039</c:v>
                </c:pt>
                <c:pt idx="1111">
                  <c:v>36040</c:v>
                </c:pt>
                <c:pt idx="1112">
                  <c:v>36041</c:v>
                </c:pt>
                <c:pt idx="1113">
                  <c:v>36042</c:v>
                </c:pt>
                <c:pt idx="1114">
                  <c:v>36045</c:v>
                </c:pt>
                <c:pt idx="1115">
                  <c:v>36046</c:v>
                </c:pt>
                <c:pt idx="1116">
                  <c:v>36047</c:v>
                </c:pt>
                <c:pt idx="1117">
                  <c:v>36048</c:v>
                </c:pt>
                <c:pt idx="1118">
                  <c:v>36049</c:v>
                </c:pt>
                <c:pt idx="1119">
                  <c:v>36052</c:v>
                </c:pt>
                <c:pt idx="1120">
                  <c:v>36053</c:v>
                </c:pt>
                <c:pt idx="1121">
                  <c:v>36054</c:v>
                </c:pt>
                <c:pt idx="1122">
                  <c:v>36055</c:v>
                </c:pt>
                <c:pt idx="1123">
                  <c:v>36056</c:v>
                </c:pt>
                <c:pt idx="1124">
                  <c:v>36059</c:v>
                </c:pt>
                <c:pt idx="1125">
                  <c:v>36060</c:v>
                </c:pt>
                <c:pt idx="1126">
                  <c:v>36061</c:v>
                </c:pt>
                <c:pt idx="1127">
                  <c:v>36062</c:v>
                </c:pt>
                <c:pt idx="1128">
                  <c:v>36063</c:v>
                </c:pt>
                <c:pt idx="1129">
                  <c:v>36066</c:v>
                </c:pt>
                <c:pt idx="1130">
                  <c:v>36067</c:v>
                </c:pt>
                <c:pt idx="1131">
                  <c:v>36068</c:v>
                </c:pt>
                <c:pt idx="1132">
                  <c:v>36069</c:v>
                </c:pt>
                <c:pt idx="1133">
                  <c:v>36070</c:v>
                </c:pt>
                <c:pt idx="1134">
                  <c:v>36073</c:v>
                </c:pt>
                <c:pt idx="1135">
                  <c:v>36074</c:v>
                </c:pt>
                <c:pt idx="1136">
                  <c:v>36075</c:v>
                </c:pt>
                <c:pt idx="1137">
                  <c:v>36076</c:v>
                </c:pt>
                <c:pt idx="1138">
                  <c:v>36077</c:v>
                </c:pt>
                <c:pt idx="1139">
                  <c:v>36080</c:v>
                </c:pt>
                <c:pt idx="1140">
                  <c:v>36081</c:v>
                </c:pt>
                <c:pt idx="1141">
                  <c:v>36082</c:v>
                </c:pt>
                <c:pt idx="1142">
                  <c:v>36083</c:v>
                </c:pt>
                <c:pt idx="1143">
                  <c:v>36084</c:v>
                </c:pt>
                <c:pt idx="1144">
                  <c:v>36087</c:v>
                </c:pt>
                <c:pt idx="1145">
                  <c:v>36088</c:v>
                </c:pt>
                <c:pt idx="1146">
                  <c:v>36089</c:v>
                </c:pt>
                <c:pt idx="1147">
                  <c:v>36090</c:v>
                </c:pt>
                <c:pt idx="1148">
                  <c:v>36091</c:v>
                </c:pt>
                <c:pt idx="1149">
                  <c:v>36094</c:v>
                </c:pt>
                <c:pt idx="1150">
                  <c:v>36095</c:v>
                </c:pt>
                <c:pt idx="1151">
                  <c:v>36096</c:v>
                </c:pt>
                <c:pt idx="1152">
                  <c:v>36097</c:v>
                </c:pt>
                <c:pt idx="1153">
                  <c:v>36098</c:v>
                </c:pt>
                <c:pt idx="1154">
                  <c:v>36101</c:v>
                </c:pt>
                <c:pt idx="1155">
                  <c:v>36102</c:v>
                </c:pt>
                <c:pt idx="1156">
                  <c:v>36103</c:v>
                </c:pt>
                <c:pt idx="1157">
                  <c:v>36104</c:v>
                </c:pt>
                <c:pt idx="1158">
                  <c:v>36105</c:v>
                </c:pt>
                <c:pt idx="1159">
                  <c:v>36108</c:v>
                </c:pt>
                <c:pt idx="1160">
                  <c:v>36109</c:v>
                </c:pt>
                <c:pt idx="1161">
                  <c:v>36110</c:v>
                </c:pt>
                <c:pt idx="1162">
                  <c:v>36111</c:v>
                </c:pt>
                <c:pt idx="1163">
                  <c:v>36112</c:v>
                </c:pt>
                <c:pt idx="1164">
                  <c:v>36115</c:v>
                </c:pt>
                <c:pt idx="1165">
                  <c:v>36116</c:v>
                </c:pt>
                <c:pt idx="1166">
                  <c:v>36117</c:v>
                </c:pt>
                <c:pt idx="1167">
                  <c:v>36118</c:v>
                </c:pt>
                <c:pt idx="1168">
                  <c:v>36119</c:v>
                </c:pt>
                <c:pt idx="1169">
                  <c:v>36122</c:v>
                </c:pt>
                <c:pt idx="1170">
                  <c:v>36123</c:v>
                </c:pt>
                <c:pt idx="1171">
                  <c:v>36124</c:v>
                </c:pt>
                <c:pt idx="1172">
                  <c:v>36125</c:v>
                </c:pt>
                <c:pt idx="1173">
                  <c:v>36126</c:v>
                </c:pt>
                <c:pt idx="1174">
                  <c:v>36129</c:v>
                </c:pt>
                <c:pt idx="1175">
                  <c:v>36130</c:v>
                </c:pt>
                <c:pt idx="1176">
                  <c:v>36131</c:v>
                </c:pt>
                <c:pt idx="1177">
                  <c:v>36132</c:v>
                </c:pt>
                <c:pt idx="1178">
                  <c:v>36133</c:v>
                </c:pt>
                <c:pt idx="1179">
                  <c:v>36136</c:v>
                </c:pt>
                <c:pt idx="1180">
                  <c:v>36137</c:v>
                </c:pt>
                <c:pt idx="1181">
                  <c:v>36138</c:v>
                </c:pt>
                <c:pt idx="1182">
                  <c:v>36139</c:v>
                </c:pt>
                <c:pt idx="1183">
                  <c:v>36140</c:v>
                </c:pt>
                <c:pt idx="1184">
                  <c:v>36143</c:v>
                </c:pt>
                <c:pt idx="1185">
                  <c:v>36144</c:v>
                </c:pt>
                <c:pt idx="1186">
                  <c:v>36145</c:v>
                </c:pt>
                <c:pt idx="1187">
                  <c:v>36146</c:v>
                </c:pt>
                <c:pt idx="1188">
                  <c:v>36147</c:v>
                </c:pt>
                <c:pt idx="1189">
                  <c:v>36150</c:v>
                </c:pt>
                <c:pt idx="1190">
                  <c:v>36151</c:v>
                </c:pt>
                <c:pt idx="1191">
                  <c:v>36152</c:v>
                </c:pt>
                <c:pt idx="1192">
                  <c:v>36153</c:v>
                </c:pt>
                <c:pt idx="1193">
                  <c:v>36154</c:v>
                </c:pt>
                <c:pt idx="1194">
                  <c:v>36157</c:v>
                </c:pt>
                <c:pt idx="1195">
                  <c:v>36158</c:v>
                </c:pt>
                <c:pt idx="1196">
                  <c:v>36159</c:v>
                </c:pt>
                <c:pt idx="1197">
                  <c:v>36160</c:v>
                </c:pt>
                <c:pt idx="1198">
                  <c:v>36161</c:v>
                </c:pt>
                <c:pt idx="1199">
                  <c:v>36164</c:v>
                </c:pt>
                <c:pt idx="1200">
                  <c:v>36165</c:v>
                </c:pt>
                <c:pt idx="1201">
                  <c:v>36166</c:v>
                </c:pt>
                <c:pt idx="1202">
                  <c:v>36167</c:v>
                </c:pt>
                <c:pt idx="1203">
                  <c:v>36168</c:v>
                </c:pt>
                <c:pt idx="1204">
                  <c:v>36171</c:v>
                </c:pt>
                <c:pt idx="1205">
                  <c:v>36172</c:v>
                </c:pt>
                <c:pt idx="1206">
                  <c:v>36173</c:v>
                </c:pt>
                <c:pt idx="1207">
                  <c:v>36174</c:v>
                </c:pt>
                <c:pt idx="1208">
                  <c:v>36175</c:v>
                </c:pt>
                <c:pt idx="1209">
                  <c:v>36178</c:v>
                </c:pt>
                <c:pt idx="1210">
                  <c:v>36179</c:v>
                </c:pt>
                <c:pt idx="1211">
                  <c:v>36180</c:v>
                </c:pt>
                <c:pt idx="1212">
                  <c:v>36181</c:v>
                </c:pt>
                <c:pt idx="1213">
                  <c:v>36182</c:v>
                </c:pt>
                <c:pt idx="1214">
                  <c:v>36185</c:v>
                </c:pt>
                <c:pt idx="1215">
                  <c:v>36186</c:v>
                </c:pt>
                <c:pt idx="1216">
                  <c:v>36187</c:v>
                </c:pt>
                <c:pt idx="1217">
                  <c:v>36188</c:v>
                </c:pt>
                <c:pt idx="1218">
                  <c:v>36189</c:v>
                </c:pt>
                <c:pt idx="1219">
                  <c:v>36192</c:v>
                </c:pt>
                <c:pt idx="1220">
                  <c:v>36193</c:v>
                </c:pt>
                <c:pt idx="1221">
                  <c:v>36194</c:v>
                </c:pt>
                <c:pt idx="1222">
                  <c:v>36195</c:v>
                </c:pt>
                <c:pt idx="1223">
                  <c:v>36196</c:v>
                </c:pt>
                <c:pt idx="1224">
                  <c:v>36199</c:v>
                </c:pt>
                <c:pt idx="1225">
                  <c:v>36200</c:v>
                </c:pt>
                <c:pt idx="1226">
                  <c:v>36201</c:v>
                </c:pt>
                <c:pt idx="1227">
                  <c:v>36202</c:v>
                </c:pt>
                <c:pt idx="1228">
                  <c:v>36203</c:v>
                </c:pt>
                <c:pt idx="1229">
                  <c:v>36206</c:v>
                </c:pt>
                <c:pt idx="1230">
                  <c:v>36207</c:v>
                </c:pt>
                <c:pt idx="1231">
                  <c:v>36208</c:v>
                </c:pt>
                <c:pt idx="1232">
                  <c:v>36209</c:v>
                </c:pt>
                <c:pt idx="1233">
                  <c:v>36210</c:v>
                </c:pt>
                <c:pt idx="1234">
                  <c:v>36213</c:v>
                </c:pt>
                <c:pt idx="1235">
                  <c:v>36214</c:v>
                </c:pt>
                <c:pt idx="1236">
                  <c:v>36215</c:v>
                </c:pt>
                <c:pt idx="1237">
                  <c:v>36216</c:v>
                </c:pt>
                <c:pt idx="1238">
                  <c:v>36217</c:v>
                </c:pt>
                <c:pt idx="1239">
                  <c:v>36220</c:v>
                </c:pt>
                <c:pt idx="1240">
                  <c:v>36221</c:v>
                </c:pt>
                <c:pt idx="1241">
                  <c:v>36222</c:v>
                </c:pt>
                <c:pt idx="1242">
                  <c:v>36223</c:v>
                </c:pt>
                <c:pt idx="1243">
                  <c:v>36224</c:v>
                </c:pt>
                <c:pt idx="1244">
                  <c:v>36227</c:v>
                </c:pt>
                <c:pt idx="1245">
                  <c:v>36228</c:v>
                </c:pt>
                <c:pt idx="1246">
                  <c:v>36229</c:v>
                </c:pt>
                <c:pt idx="1247">
                  <c:v>36230</c:v>
                </c:pt>
                <c:pt idx="1248">
                  <c:v>36231</c:v>
                </c:pt>
                <c:pt idx="1249">
                  <c:v>36234</c:v>
                </c:pt>
                <c:pt idx="1250">
                  <c:v>36235</c:v>
                </c:pt>
                <c:pt idx="1251">
                  <c:v>36236</c:v>
                </c:pt>
                <c:pt idx="1252">
                  <c:v>36237</c:v>
                </c:pt>
                <c:pt idx="1253">
                  <c:v>36238</c:v>
                </c:pt>
                <c:pt idx="1254">
                  <c:v>36241</c:v>
                </c:pt>
                <c:pt idx="1255">
                  <c:v>36242</c:v>
                </c:pt>
                <c:pt idx="1256">
                  <c:v>36243</c:v>
                </c:pt>
                <c:pt idx="1257">
                  <c:v>36244</c:v>
                </c:pt>
                <c:pt idx="1258">
                  <c:v>36245</c:v>
                </c:pt>
                <c:pt idx="1259">
                  <c:v>36248</c:v>
                </c:pt>
                <c:pt idx="1260">
                  <c:v>36249</c:v>
                </c:pt>
                <c:pt idx="1261">
                  <c:v>36250</c:v>
                </c:pt>
                <c:pt idx="1262">
                  <c:v>36251</c:v>
                </c:pt>
                <c:pt idx="1263">
                  <c:v>36252</c:v>
                </c:pt>
                <c:pt idx="1264">
                  <c:v>36255</c:v>
                </c:pt>
                <c:pt idx="1265">
                  <c:v>36256</c:v>
                </c:pt>
                <c:pt idx="1266">
                  <c:v>36257</c:v>
                </c:pt>
                <c:pt idx="1267">
                  <c:v>36258</c:v>
                </c:pt>
                <c:pt idx="1268">
                  <c:v>36259</c:v>
                </c:pt>
                <c:pt idx="1269">
                  <c:v>36262</c:v>
                </c:pt>
                <c:pt idx="1270">
                  <c:v>36263</c:v>
                </c:pt>
                <c:pt idx="1271">
                  <c:v>36264</c:v>
                </c:pt>
                <c:pt idx="1272">
                  <c:v>36265</c:v>
                </c:pt>
                <c:pt idx="1273">
                  <c:v>36266</c:v>
                </c:pt>
                <c:pt idx="1274">
                  <c:v>36269</c:v>
                </c:pt>
                <c:pt idx="1275">
                  <c:v>36270</c:v>
                </c:pt>
                <c:pt idx="1276">
                  <c:v>36271</c:v>
                </c:pt>
                <c:pt idx="1277">
                  <c:v>36272</c:v>
                </c:pt>
                <c:pt idx="1278">
                  <c:v>36273</c:v>
                </c:pt>
                <c:pt idx="1279">
                  <c:v>36276</c:v>
                </c:pt>
                <c:pt idx="1280">
                  <c:v>36277</c:v>
                </c:pt>
                <c:pt idx="1281">
                  <c:v>36278</c:v>
                </c:pt>
                <c:pt idx="1282">
                  <c:v>36279</c:v>
                </c:pt>
                <c:pt idx="1283">
                  <c:v>36280</c:v>
                </c:pt>
                <c:pt idx="1284">
                  <c:v>36283</c:v>
                </c:pt>
                <c:pt idx="1285">
                  <c:v>36284</c:v>
                </c:pt>
                <c:pt idx="1286">
                  <c:v>36285</c:v>
                </c:pt>
                <c:pt idx="1287">
                  <c:v>36286</c:v>
                </c:pt>
                <c:pt idx="1288">
                  <c:v>36287</c:v>
                </c:pt>
                <c:pt idx="1289">
                  <c:v>36290</c:v>
                </c:pt>
                <c:pt idx="1290">
                  <c:v>36291</c:v>
                </c:pt>
                <c:pt idx="1291">
                  <c:v>36292</c:v>
                </c:pt>
                <c:pt idx="1292">
                  <c:v>36293</c:v>
                </c:pt>
                <c:pt idx="1293">
                  <c:v>36294</c:v>
                </c:pt>
                <c:pt idx="1294">
                  <c:v>36297</c:v>
                </c:pt>
                <c:pt idx="1295">
                  <c:v>36298</c:v>
                </c:pt>
                <c:pt idx="1296">
                  <c:v>36299</c:v>
                </c:pt>
                <c:pt idx="1297">
                  <c:v>36300</c:v>
                </c:pt>
                <c:pt idx="1298">
                  <c:v>36301</c:v>
                </c:pt>
                <c:pt idx="1299">
                  <c:v>36304</c:v>
                </c:pt>
                <c:pt idx="1300">
                  <c:v>36305</c:v>
                </c:pt>
                <c:pt idx="1301">
                  <c:v>36306</c:v>
                </c:pt>
                <c:pt idx="1302">
                  <c:v>36307</c:v>
                </c:pt>
                <c:pt idx="1303">
                  <c:v>36308</c:v>
                </c:pt>
                <c:pt idx="1304">
                  <c:v>36311</c:v>
                </c:pt>
                <c:pt idx="1305">
                  <c:v>36312</c:v>
                </c:pt>
                <c:pt idx="1306">
                  <c:v>36313</c:v>
                </c:pt>
                <c:pt idx="1307">
                  <c:v>36314</c:v>
                </c:pt>
                <c:pt idx="1308">
                  <c:v>36315</c:v>
                </c:pt>
                <c:pt idx="1309">
                  <c:v>36318</c:v>
                </c:pt>
                <c:pt idx="1310">
                  <c:v>36319</c:v>
                </c:pt>
                <c:pt idx="1311">
                  <c:v>36320</c:v>
                </c:pt>
                <c:pt idx="1312">
                  <c:v>36321</c:v>
                </c:pt>
                <c:pt idx="1313">
                  <c:v>36322</c:v>
                </c:pt>
                <c:pt idx="1314">
                  <c:v>36325</c:v>
                </c:pt>
                <c:pt idx="1315">
                  <c:v>36326</c:v>
                </c:pt>
                <c:pt idx="1316">
                  <c:v>36327</c:v>
                </c:pt>
                <c:pt idx="1317">
                  <c:v>36328</c:v>
                </c:pt>
                <c:pt idx="1318">
                  <c:v>36329</c:v>
                </c:pt>
                <c:pt idx="1319">
                  <c:v>36332</c:v>
                </c:pt>
                <c:pt idx="1320">
                  <c:v>36333</c:v>
                </c:pt>
                <c:pt idx="1321">
                  <c:v>36334</c:v>
                </c:pt>
                <c:pt idx="1322">
                  <c:v>36335</c:v>
                </c:pt>
                <c:pt idx="1323">
                  <c:v>36336</c:v>
                </c:pt>
                <c:pt idx="1324">
                  <c:v>36339</c:v>
                </c:pt>
                <c:pt idx="1325">
                  <c:v>36340</c:v>
                </c:pt>
                <c:pt idx="1326">
                  <c:v>36341</c:v>
                </c:pt>
                <c:pt idx="1327">
                  <c:v>36342</c:v>
                </c:pt>
                <c:pt idx="1328">
                  <c:v>36343</c:v>
                </c:pt>
                <c:pt idx="1329">
                  <c:v>36346</c:v>
                </c:pt>
                <c:pt idx="1330">
                  <c:v>36347</c:v>
                </c:pt>
                <c:pt idx="1331">
                  <c:v>36348</c:v>
                </c:pt>
                <c:pt idx="1332">
                  <c:v>36349</c:v>
                </c:pt>
                <c:pt idx="1333">
                  <c:v>36350</c:v>
                </c:pt>
                <c:pt idx="1334">
                  <c:v>36353</c:v>
                </c:pt>
                <c:pt idx="1335">
                  <c:v>36354</c:v>
                </c:pt>
                <c:pt idx="1336">
                  <c:v>36355</c:v>
                </c:pt>
                <c:pt idx="1337">
                  <c:v>36356</c:v>
                </c:pt>
                <c:pt idx="1338">
                  <c:v>36357</c:v>
                </c:pt>
                <c:pt idx="1339">
                  <c:v>36360</c:v>
                </c:pt>
                <c:pt idx="1340">
                  <c:v>36361</c:v>
                </c:pt>
                <c:pt idx="1341">
                  <c:v>36362</c:v>
                </c:pt>
                <c:pt idx="1342">
                  <c:v>36363</c:v>
                </c:pt>
                <c:pt idx="1343">
                  <c:v>36364</c:v>
                </c:pt>
                <c:pt idx="1344">
                  <c:v>36367</c:v>
                </c:pt>
                <c:pt idx="1345">
                  <c:v>36368</c:v>
                </c:pt>
                <c:pt idx="1346">
                  <c:v>36369</c:v>
                </c:pt>
                <c:pt idx="1347">
                  <c:v>36370</c:v>
                </c:pt>
                <c:pt idx="1348">
                  <c:v>36371</c:v>
                </c:pt>
                <c:pt idx="1349">
                  <c:v>36374</c:v>
                </c:pt>
                <c:pt idx="1350">
                  <c:v>36375</c:v>
                </c:pt>
                <c:pt idx="1351">
                  <c:v>36376</c:v>
                </c:pt>
                <c:pt idx="1352">
                  <c:v>36377</c:v>
                </c:pt>
                <c:pt idx="1353">
                  <c:v>36378</c:v>
                </c:pt>
                <c:pt idx="1354">
                  <c:v>36381</c:v>
                </c:pt>
                <c:pt idx="1355">
                  <c:v>36382</c:v>
                </c:pt>
                <c:pt idx="1356">
                  <c:v>36383</c:v>
                </c:pt>
                <c:pt idx="1357">
                  <c:v>36384</c:v>
                </c:pt>
                <c:pt idx="1358">
                  <c:v>36385</c:v>
                </c:pt>
                <c:pt idx="1359">
                  <c:v>36388</c:v>
                </c:pt>
                <c:pt idx="1360">
                  <c:v>36389</c:v>
                </c:pt>
                <c:pt idx="1361">
                  <c:v>36390</c:v>
                </c:pt>
                <c:pt idx="1362">
                  <c:v>36391</c:v>
                </c:pt>
                <c:pt idx="1363">
                  <c:v>36392</c:v>
                </c:pt>
                <c:pt idx="1364">
                  <c:v>36395</c:v>
                </c:pt>
                <c:pt idx="1365">
                  <c:v>36396</c:v>
                </c:pt>
                <c:pt idx="1366">
                  <c:v>36397</c:v>
                </c:pt>
                <c:pt idx="1367">
                  <c:v>36398</c:v>
                </c:pt>
                <c:pt idx="1368">
                  <c:v>36399</c:v>
                </c:pt>
                <c:pt idx="1369">
                  <c:v>36402</c:v>
                </c:pt>
                <c:pt idx="1370">
                  <c:v>36403</c:v>
                </c:pt>
                <c:pt idx="1371">
                  <c:v>36404</c:v>
                </c:pt>
                <c:pt idx="1372">
                  <c:v>36405</c:v>
                </c:pt>
                <c:pt idx="1373">
                  <c:v>36406</c:v>
                </c:pt>
                <c:pt idx="1374">
                  <c:v>36409</c:v>
                </c:pt>
                <c:pt idx="1375">
                  <c:v>36410</c:v>
                </c:pt>
                <c:pt idx="1376">
                  <c:v>36411</c:v>
                </c:pt>
                <c:pt idx="1377">
                  <c:v>36412</c:v>
                </c:pt>
                <c:pt idx="1378">
                  <c:v>36413</c:v>
                </c:pt>
                <c:pt idx="1379">
                  <c:v>36416</c:v>
                </c:pt>
                <c:pt idx="1380">
                  <c:v>36417</c:v>
                </c:pt>
                <c:pt idx="1381">
                  <c:v>36418</c:v>
                </c:pt>
                <c:pt idx="1382">
                  <c:v>36419</c:v>
                </c:pt>
                <c:pt idx="1383">
                  <c:v>36420</c:v>
                </c:pt>
                <c:pt idx="1384">
                  <c:v>36423</c:v>
                </c:pt>
                <c:pt idx="1385">
                  <c:v>36424</c:v>
                </c:pt>
                <c:pt idx="1386">
                  <c:v>36425</c:v>
                </c:pt>
                <c:pt idx="1387">
                  <c:v>36426</c:v>
                </c:pt>
                <c:pt idx="1388">
                  <c:v>36427</c:v>
                </c:pt>
                <c:pt idx="1389">
                  <c:v>36430</c:v>
                </c:pt>
                <c:pt idx="1390">
                  <c:v>36431</c:v>
                </c:pt>
                <c:pt idx="1391">
                  <c:v>36432</c:v>
                </c:pt>
                <c:pt idx="1392">
                  <c:v>36433</c:v>
                </c:pt>
                <c:pt idx="1393">
                  <c:v>36434</c:v>
                </c:pt>
                <c:pt idx="1394">
                  <c:v>36437</c:v>
                </c:pt>
                <c:pt idx="1395">
                  <c:v>36438</c:v>
                </c:pt>
                <c:pt idx="1396">
                  <c:v>36439</c:v>
                </c:pt>
                <c:pt idx="1397">
                  <c:v>36440</c:v>
                </c:pt>
                <c:pt idx="1398">
                  <c:v>36441</c:v>
                </c:pt>
                <c:pt idx="1399">
                  <c:v>36444</c:v>
                </c:pt>
                <c:pt idx="1400">
                  <c:v>36445</c:v>
                </c:pt>
                <c:pt idx="1401">
                  <c:v>36446</c:v>
                </c:pt>
                <c:pt idx="1402">
                  <c:v>36447</c:v>
                </c:pt>
                <c:pt idx="1403">
                  <c:v>36448</c:v>
                </c:pt>
                <c:pt idx="1404">
                  <c:v>36451</c:v>
                </c:pt>
                <c:pt idx="1405">
                  <c:v>36452</c:v>
                </c:pt>
                <c:pt idx="1406">
                  <c:v>36453</c:v>
                </c:pt>
                <c:pt idx="1407">
                  <c:v>36454</c:v>
                </c:pt>
                <c:pt idx="1408">
                  <c:v>36455</c:v>
                </c:pt>
                <c:pt idx="1409">
                  <c:v>36458</c:v>
                </c:pt>
                <c:pt idx="1410">
                  <c:v>36459</c:v>
                </c:pt>
                <c:pt idx="1411">
                  <c:v>36460</c:v>
                </c:pt>
                <c:pt idx="1412">
                  <c:v>36461</c:v>
                </c:pt>
                <c:pt idx="1413">
                  <c:v>36462</c:v>
                </c:pt>
                <c:pt idx="1414">
                  <c:v>36465</c:v>
                </c:pt>
                <c:pt idx="1415">
                  <c:v>36466</c:v>
                </c:pt>
                <c:pt idx="1416">
                  <c:v>36467</c:v>
                </c:pt>
                <c:pt idx="1417">
                  <c:v>36468</c:v>
                </c:pt>
                <c:pt idx="1418">
                  <c:v>36469</c:v>
                </c:pt>
                <c:pt idx="1419">
                  <c:v>36472</c:v>
                </c:pt>
                <c:pt idx="1420">
                  <c:v>36473</c:v>
                </c:pt>
                <c:pt idx="1421">
                  <c:v>36474</c:v>
                </c:pt>
                <c:pt idx="1422">
                  <c:v>36475</c:v>
                </c:pt>
                <c:pt idx="1423">
                  <c:v>36476</c:v>
                </c:pt>
                <c:pt idx="1424">
                  <c:v>36479</c:v>
                </c:pt>
                <c:pt idx="1425">
                  <c:v>36480</c:v>
                </c:pt>
                <c:pt idx="1426">
                  <c:v>36481</c:v>
                </c:pt>
                <c:pt idx="1427">
                  <c:v>36482</c:v>
                </c:pt>
                <c:pt idx="1428">
                  <c:v>36483</c:v>
                </c:pt>
                <c:pt idx="1429">
                  <c:v>36486</c:v>
                </c:pt>
                <c:pt idx="1430">
                  <c:v>36487</c:v>
                </c:pt>
                <c:pt idx="1431">
                  <c:v>36488</c:v>
                </c:pt>
                <c:pt idx="1432">
                  <c:v>36489</c:v>
                </c:pt>
                <c:pt idx="1433">
                  <c:v>36490</c:v>
                </c:pt>
                <c:pt idx="1434">
                  <c:v>36493</c:v>
                </c:pt>
                <c:pt idx="1435">
                  <c:v>36494</c:v>
                </c:pt>
                <c:pt idx="1436">
                  <c:v>36495</c:v>
                </c:pt>
                <c:pt idx="1437">
                  <c:v>36496</c:v>
                </c:pt>
                <c:pt idx="1438">
                  <c:v>36497</c:v>
                </c:pt>
                <c:pt idx="1439">
                  <c:v>36500</c:v>
                </c:pt>
                <c:pt idx="1440">
                  <c:v>36501</c:v>
                </c:pt>
                <c:pt idx="1441">
                  <c:v>36502</c:v>
                </c:pt>
                <c:pt idx="1442">
                  <c:v>36503</c:v>
                </c:pt>
                <c:pt idx="1443">
                  <c:v>36504</c:v>
                </c:pt>
                <c:pt idx="1444">
                  <c:v>36507</c:v>
                </c:pt>
                <c:pt idx="1445">
                  <c:v>36508</c:v>
                </c:pt>
                <c:pt idx="1446">
                  <c:v>36509</c:v>
                </c:pt>
                <c:pt idx="1447">
                  <c:v>36510</c:v>
                </c:pt>
                <c:pt idx="1448">
                  <c:v>36511</c:v>
                </c:pt>
                <c:pt idx="1449">
                  <c:v>36514</c:v>
                </c:pt>
                <c:pt idx="1450">
                  <c:v>36515</c:v>
                </c:pt>
                <c:pt idx="1451">
                  <c:v>36516</c:v>
                </c:pt>
                <c:pt idx="1452">
                  <c:v>36517</c:v>
                </c:pt>
                <c:pt idx="1453">
                  <c:v>36518</c:v>
                </c:pt>
                <c:pt idx="1454">
                  <c:v>36521</c:v>
                </c:pt>
                <c:pt idx="1455">
                  <c:v>36522</c:v>
                </c:pt>
                <c:pt idx="1456">
                  <c:v>36523</c:v>
                </c:pt>
                <c:pt idx="1457">
                  <c:v>36524</c:v>
                </c:pt>
                <c:pt idx="1458">
                  <c:v>36525</c:v>
                </c:pt>
                <c:pt idx="1459">
                  <c:v>36528</c:v>
                </c:pt>
                <c:pt idx="1460">
                  <c:v>36529</c:v>
                </c:pt>
                <c:pt idx="1461">
                  <c:v>36530</c:v>
                </c:pt>
                <c:pt idx="1462">
                  <c:v>36531</c:v>
                </c:pt>
                <c:pt idx="1463">
                  <c:v>36532</c:v>
                </c:pt>
                <c:pt idx="1464">
                  <c:v>36535</c:v>
                </c:pt>
                <c:pt idx="1465">
                  <c:v>36536</c:v>
                </c:pt>
                <c:pt idx="1466">
                  <c:v>36537</c:v>
                </c:pt>
                <c:pt idx="1467">
                  <c:v>36538</c:v>
                </c:pt>
                <c:pt idx="1468">
                  <c:v>36539</c:v>
                </c:pt>
                <c:pt idx="1469">
                  <c:v>36542</c:v>
                </c:pt>
                <c:pt idx="1470">
                  <c:v>36543</c:v>
                </c:pt>
                <c:pt idx="1471">
                  <c:v>36544</c:v>
                </c:pt>
                <c:pt idx="1472">
                  <c:v>36545</c:v>
                </c:pt>
                <c:pt idx="1473">
                  <c:v>36546</c:v>
                </c:pt>
                <c:pt idx="1474">
                  <c:v>36549</c:v>
                </c:pt>
                <c:pt idx="1475">
                  <c:v>36550</c:v>
                </c:pt>
                <c:pt idx="1476">
                  <c:v>36551</c:v>
                </c:pt>
                <c:pt idx="1477">
                  <c:v>36552</c:v>
                </c:pt>
                <c:pt idx="1478">
                  <c:v>36553</c:v>
                </c:pt>
                <c:pt idx="1479">
                  <c:v>36556</c:v>
                </c:pt>
                <c:pt idx="1480">
                  <c:v>36557</c:v>
                </c:pt>
                <c:pt idx="1481">
                  <c:v>36558</c:v>
                </c:pt>
                <c:pt idx="1482">
                  <c:v>36559</c:v>
                </c:pt>
                <c:pt idx="1483">
                  <c:v>36560</c:v>
                </c:pt>
                <c:pt idx="1484">
                  <c:v>36563</c:v>
                </c:pt>
                <c:pt idx="1485">
                  <c:v>36564</c:v>
                </c:pt>
                <c:pt idx="1486">
                  <c:v>36565</c:v>
                </c:pt>
                <c:pt idx="1487">
                  <c:v>36566</c:v>
                </c:pt>
                <c:pt idx="1488">
                  <c:v>36567</c:v>
                </c:pt>
                <c:pt idx="1489">
                  <c:v>36570</c:v>
                </c:pt>
                <c:pt idx="1490">
                  <c:v>36571</c:v>
                </c:pt>
                <c:pt idx="1491">
                  <c:v>36572</c:v>
                </c:pt>
                <c:pt idx="1492">
                  <c:v>36573</c:v>
                </c:pt>
                <c:pt idx="1493">
                  <c:v>36574</c:v>
                </c:pt>
                <c:pt idx="1494">
                  <c:v>36577</c:v>
                </c:pt>
                <c:pt idx="1495">
                  <c:v>36578</c:v>
                </c:pt>
                <c:pt idx="1496">
                  <c:v>36579</c:v>
                </c:pt>
                <c:pt idx="1497">
                  <c:v>36580</c:v>
                </c:pt>
                <c:pt idx="1498">
                  <c:v>36581</c:v>
                </c:pt>
                <c:pt idx="1499">
                  <c:v>36584</c:v>
                </c:pt>
                <c:pt idx="1500">
                  <c:v>36585</c:v>
                </c:pt>
                <c:pt idx="1501">
                  <c:v>36586</c:v>
                </c:pt>
                <c:pt idx="1502">
                  <c:v>36587</c:v>
                </c:pt>
                <c:pt idx="1503">
                  <c:v>36588</c:v>
                </c:pt>
                <c:pt idx="1504">
                  <c:v>36591</c:v>
                </c:pt>
                <c:pt idx="1505">
                  <c:v>36592</c:v>
                </c:pt>
                <c:pt idx="1506">
                  <c:v>36593</c:v>
                </c:pt>
                <c:pt idx="1507">
                  <c:v>36594</c:v>
                </c:pt>
                <c:pt idx="1508">
                  <c:v>36595</c:v>
                </c:pt>
                <c:pt idx="1509">
                  <c:v>36598</c:v>
                </c:pt>
                <c:pt idx="1510">
                  <c:v>36599</c:v>
                </c:pt>
                <c:pt idx="1511">
                  <c:v>36600</c:v>
                </c:pt>
                <c:pt idx="1512">
                  <c:v>36601</c:v>
                </c:pt>
                <c:pt idx="1513">
                  <c:v>36602</c:v>
                </c:pt>
                <c:pt idx="1514">
                  <c:v>36605</c:v>
                </c:pt>
                <c:pt idx="1515">
                  <c:v>36606</c:v>
                </c:pt>
                <c:pt idx="1516">
                  <c:v>36607</c:v>
                </c:pt>
                <c:pt idx="1517">
                  <c:v>36608</c:v>
                </c:pt>
                <c:pt idx="1518">
                  <c:v>36609</c:v>
                </c:pt>
                <c:pt idx="1519">
                  <c:v>36612</c:v>
                </c:pt>
                <c:pt idx="1520">
                  <c:v>36613</c:v>
                </c:pt>
                <c:pt idx="1521">
                  <c:v>36614</c:v>
                </c:pt>
                <c:pt idx="1522">
                  <c:v>36615</c:v>
                </c:pt>
                <c:pt idx="1523">
                  <c:v>36616</c:v>
                </c:pt>
                <c:pt idx="1524">
                  <c:v>36619</c:v>
                </c:pt>
                <c:pt idx="1525">
                  <c:v>36620</c:v>
                </c:pt>
                <c:pt idx="1526">
                  <c:v>36621</c:v>
                </c:pt>
                <c:pt idx="1527">
                  <c:v>36622</c:v>
                </c:pt>
                <c:pt idx="1528">
                  <c:v>36623</c:v>
                </c:pt>
                <c:pt idx="1529">
                  <c:v>36626</c:v>
                </c:pt>
                <c:pt idx="1530">
                  <c:v>36627</c:v>
                </c:pt>
                <c:pt idx="1531">
                  <c:v>36628</c:v>
                </c:pt>
                <c:pt idx="1532">
                  <c:v>36629</c:v>
                </c:pt>
                <c:pt idx="1533">
                  <c:v>36630</c:v>
                </c:pt>
                <c:pt idx="1534">
                  <c:v>36633</c:v>
                </c:pt>
                <c:pt idx="1535">
                  <c:v>36634</c:v>
                </c:pt>
                <c:pt idx="1536">
                  <c:v>36635</c:v>
                </c:pt>
                <c:pt idx="1537">
                  <c:v>36636</c:v>
                </c:pt>
                <c:pt idx="1538">
                  <c:v>36637</c:v>
                </c:pt>
                <c:pt idx="1539">
                  <c:v>36640</c:v>
                </c:pt>
                <c:pt idx="1540">
                  <c:v>36641</c:v>
                </c:pt>
                <c:pt idx="1541">
                  <c:v>36642</c:v>
                </c:pt>
                <c:pt idx="1542">
                  <c:v>36643</c:v>
                </c:pt>
                <c:pt idx="1543">
                  <c:v>36644</c:v>
                </c:pt>
                <c:pt idx="1544">
                  <c:v>36647</c:v>
                </c:pt>
                <c:pt idx="1545">
                  <c:v>36648</c:v>
                </c:pt>
                <c:pt idx="1546">
                  <c:v>36649</c:v>
                </c:pt>
                <c:pt idx="1547">
                  <c:v>36650</c:v>
                </c:pt>
                <c:pt idx="1548">
                  <c:v>36651</c:v>
                </c:pt>
                <c:pt idx="1549">
                  <c:v>36654</c:v>
                </c:pt>
                <c:pt idx="1550">
                  <c:v>36655</c:v>
                </c:pt>
                <c:pt idx="1551">
                  <c:v>36656</c:v>
                </c:pt>
                <c:pt idx="1552">
                  <c:v>36657</c:v>
                </c:pt>
                <c:pt idx="1553">
                  <c:v>36658</c:v>
                </c:pt>
                <c:pt idx="1554">
                  <c:v>36661</c:v>
                </c:pt>
                <c:pt idx="1555">
                  <c:v>36662</c:v>
                </c:pt>
                <c:pt idx="1556">
                  <c:v>36663</c:v>
                </c:pt>
                <c:pt idx="1557">
                  <c:v>36664</c:v>
                </c:pt>
                <c:pt idx="1558">
                  <c:v>36665</c:v>
                </c:pt>
                <c:pt idx="1559">
                  <c:v>36668</c:v>
                </c:pt>
                <c:pt idx="1560">
                  <c:v>36669</c:v>
                </c:pt>
                <c:pt idx="1561">
                  <c:v>36670</c:v>
                </c:pt>
                <c:pt idx="1562">
                  <c:v>36671</c:v>
                </c:pt>
                <c:pt idx="1563">
                  <c:v>36672</c:v>
                </c:pt>
                <c:pt idx="1564">
                  <c:v>36675</c:v>
                </c:pt>
                <c:pt idx="1565">
                  <c:v>36676</c:v>
                </c:pt>
                <c:pt idx="1566">
                  <c:v>36677</c:v>
                </c:pt>
                <c:pt idx="1567">
                  <c:v>36678</c:v>
                </c:pt>
                <c:pt idx="1568">
                  <c:v>36679</c:v>
                </c:pt>
                <c:pt idx="1569">
                  <c:v>36682</c:v>
                </c:pt>
                <c:pt idx="1570">
                  <c:v>36683</c:v>
                </c:pt>
                <c:pt idx="1571">
                  <c:v>36684</c:v>
                </c:pt>
                <c:pt idx="1572">
                  <c:v>36685</c:v>
                </c:pt>
                <c:pt idx="1573">
                  <c:v>36686</c:v>
                </c:pt>
                <c:pt idx="1574">
                  <c:v>36689</c:v>
                </c:pt>
                <c:pt idx="1575">
                  <c:v>36690</c:v>
                </c:pt>
                <c:pt idx="1576">
                  <c:v>36691</c:v>
                </c:pt>
                <c:pt idx="1577">
                  <c:v>36692</c:v>
                </c:pt>
                <c:pt idx="1578">
                  <c:v>36693</c:v>
                </c:pt>
                <c:pt idx="1579">
                  <c:v>36696</c:v>
                </c:pt>
                <c:pt idx="1580">
                  <c:v>36697</c:v>
                </c:pt>
                <c:pt idx="1581">
                  <c:v>36698</c:v>
                </c:pt>
                <c:pt idx="1582">
                  <c:v>36699</c:v>
                </c:pt>
                <c:pt idx="1583">
                  <c:v>36700</c:v>
                </c:pt>
                <c:pt idx="1584">
                  <c:v>36703</c:v>
                </c:pt>
                <c:pt idx="1585">
                  <c:v>36704</c:v>
                </c:pt>
                <c:pt idx="1586">
                  <c:v>36705</c:v>
                </c:pt>
                <c:pt idx="1587">
                  <c:v>36706</c:v>
                </c:pt>
                <c:pt idx="1588">
                  <c:v>36707</c:v>
                </c:pt>
                <c:pt idx="1589">
                  <c:v>36710</c:v>
                </c:pt>
                <c:pt idx="1590">
                  <c:v>36711</c:v>
                </c:pt>
                <c:pt idx="1591">
                  <c:v>36712</c:v>
                </c:pt>
                <c:pt idx="1592">
                  <c:v>36713</c:v>
                </c:pt>
                <c:pt idx="1593">
                  <c:v>36714</c:v>
                </c:pt>
                <c:pt idx="1594">
                  <c:v>36717</c:v>
                </c:pt>
                <c:pt idx="1595">
                  <c:v>36718</c:v>
                </c:pt>
                <c:pt idx="1596">
                  <c:v>36719</c:v>
                </c:pt>
                <c:pt idx="1597">
                  <c:v>36720</c:v>
                </c:pt>
                <c:pt idx="1598">
                  <c:v>36721</c:v>
                </c:pt>
                <c:pt idx="1599">
                  <c:v>36724</c:v>
                </c:pt>
                <c:pt idx="1600">
                  <c:v>36725</c:v>
                </c:pt>
                <c:pt idx="1601">
                  <c:v>36726</c:v>
                </c:pt>
                <c:pt idx="1602">
                  <c:v>36727</c:v>
                </c:pt>
                <c:pt idx="1603">
                  <c:v>36728</c:v>
                </c:pt>
                <c:pt idx="1604">
                  <c:v>36731</c:v>
                </c:pt>
                <c:pt idx="1605">
                  <c:v>36732</c:v>
                </c:pt>
                <c:pt idx="1606">
                  <c:v>36733</c:v>
                </c:pt>
                <c:pt idx="1607">
                  <c:v>36734</c:v>
                </c:pt>
                <c:pt idx="1608">
                  <c:v>36735</c:v>
                </c:pt>
                <c:pt idx="1609">
                  <c:v>36738</c:v>
                </c:pt>
                <c:pt idx="1610">
                  <c:v>36739</c:v>
                </c:pt>
                <c:pt idx="1611">
                  <c:v>36740</c:v>
                </c:pt>
                <c:pt idx="1612">
                  <c:v>36741</c:v>
                </c:pt>
                <c:pt idx="1613">
                  <c:v>36742</c:v>
                </c:pt>
                <c:pt idx="1614">
                  <c:v>36745</c:v>
                </c:pt>
                <c:pt idx="1615">
                  <c:v>36746</c:v>
                </c:pt>
                <c:pt idx="1616">
                  <c:v>36747</c:v>
                </c:pt>
                <c:pt idx="1617">
                  <c:v>36748</c:v>
                </c:pt>
                <c:pt idx="1618">
                  <c:v>36749</c:v>
                </c:pt>
                <c:pt idx="1619">
                  <c:v>36752</c:v>
                </c:pt>
                <c:pt idx="1620">
                  <c:v>36753</c:v>
                </c:pt>
                <c:pt idx="1621">
                  <c:v>36754</c:v>
                </c:pt>
                <c:pt idx="1622">
                  <c:v>36755</c:v>
                </c:pt>
                <c:pt idx="1623">
                  <c:v>36756</c:v>
                </c:pt>
                <c:pt idx="1624">
                  <c:v>36759</c:v>
                </c:pt>
                <c:pt idx="1625">
                  <c:v>36760</c:v>
                </c:pt>
                <c:pt idx="1626">
                  <c:v>36761</c:v>
                </c:pt>
                <c:pt idx="1627">
                  <c:v>36762</c:v>
                </c:pt>
                <c:pt idx="1628">
                  <c:v>36763</c:v>
                </c:pt>
                <c:pt idx="1629">
                  <c:v>36766</c:v>
                </c:pt>
                <c:pt idx="1630">
                  <c:v>36767</c:v>
                </c:pt>
                <c:pt idx="1631">
                  <c:v>36768</c:v>
                </c:pt>
                <c:pt idx="1632">
                  <c:v>36769</c:v>
                </c:pt>
                <c:pt idx="1633">
                  <c:v>36770</c:v>
                </c:pt>
                <c:pt idx="1634">
                  <c:v>36773</c:v>
                </c:pt>
                <c:pt idx="1635">
                  <c:v>36774</c:v>
                </c:pt>
                <c:pt idx="1636">
                  <c:v>36775</c:v>
                </c:pt>
                <c:pt idx="1637">
                  <c:v>36776</c:v>
                </c:pt>
                <c:pt idx="1638">
                  <c:v>36777</c:v>
                </c:pt>
                <c:pt idx="1639">
                  <c:v>36780</c:v>
                </c:pt>
                <c:pt idx="1640">
                  <c:v>36781</c:v>
                </c:pt>
                <c:pt idx="1641">
                  <c:v>36782</c:v>
                </c:pt>
                <c:pt idx="1642">
                  <c:v>36783</c:v>
                </c:pt>
                <c:pt idx="1643">
                  <c:v>36784</c:v>
                </c:pt>
                <c:pt idx="1644">
                  <c:v>36787</c:v>
                </c:pt>
                <c:pt idx="1645">
                  <c:v>36788</c:v>
                </c:pt>
                <c:pt idx="1646">
                  <c:v>36789</c:v>
                </c:pt>
                <c:pt idx="1647">
                  <c:v>36790</c:v>
                </c:pt>
                <c:pt idx="1648">
                  <c:v>36791</c:v>
                </c:pt>
                <c:pt idx="1649">
                  <c:v>36794</c:v>
                </c:pt>
                <c:pt idx="1650">
                  <c:v>36795</c:v>
                </c:pt>
                <c:pt idx="1651">
                  <c:v>36796</c:v>
                </c:pt>
                <c:pt idx="1652">
                  <c:v>36797</c:v>
                </c:pt>
                <c:pt idx="1653">
                  <c:v>36798</c:v>
                </c:pt>
                <c:pt idx="1654">
                  <c:v>36801</c:v>
                </c:pt>
                <c:pt idx="1655">
                  <c:v>36802</c:v>
                </c:pt>
                <c:pt idx="1656">
                  <c:v>36803</c:v>
                </c:pt>
                <c:pt idx="1657">
                  <c:v>36804</c:v>
                </c:pt>
                <c:pt idx="1658">
                  <c:v>36805</c:v>
                </c:pt>
                <c:pt idx="1659">
                  <c:v>36808</c:v>
                </c:pt>
                <c:pt idx="1660">
                  <c:v>36809</c:v>
                </c:pt>
                <c:pt idx="1661">
                  <c:v>36810</c:v>
                </c:pt>
                <c:pt idx="1662">
                  <c:v>36811</c:v>
                </c:pt>
                <c:pt idx="1663">
                  <c:v>36812</c:v>
                </c:pt>
                <c:pt idx="1664">
                  <c:v>36815</c:v>
                </c:pt>
                <c:pt idx="1665">
                  <c:v>36816</c:v>
                </c:pt>
                <c:pt idx="1666">
                  <c:v>36817</c:v>
                </c:pt>
                <c:pt idx="1667">
                  <c:v>36818</c:v>
                </c:pt>
                <c:pt idx="1668">
                  <c:v>36819</c:v>
                </c:pt>
                <c:pt idx="1669">
                  <c:v>36822</c:v>
                </c:pt>
                <c:pt idx="1670">
                  <c:v>36823</c:v>
                </c:pt>
                <c:pt idx="1671">
                  <c:v>36824</c:v>
                </c:pt>
                <c:pt idx="1672">
                  <c:v>36825</c:v>
                </c:pt>
                <c:pt idx="1673">
                  <c:v>36826</c:v>
                </c:pt>
                <c:pt idx="1674">
                  <c:v>36829</c:v>
                </c:pt>
                <c:pt idx="1675">
                  <c:v>36830</c:v>
                </c:pt>
                <c:pt idx="1676">
                  <c:v>36831</c:v>
                </c:pt>
                <c:pt idx="1677">
                  <c:v>36832</c:v>
                </c:pt>
                <c:pt idx="1678">
                  <c:v>36833</c:v>
                </c:pt>
                <c:pt idx="1679">
                  <c:v>36836</c:v>
                </c:pt>
                <c:pt idx="1680">
                  <c:v>36837</c:v>
                </c:pt>
                <c:pt idx="1681">
                  <c:v>36838</c:v>
                </c:pt>
                <c:pt idx="1682">
                  <c:v>36839</c:v>
                </c:pt>
                <c:pt idx="1683">
                  <c:v>36840</c:v>
                </c:pt>
                <c:pt idx="1684">
                  <c:v>36843</c:v>
                </c:pt>
                <c:pt idx="1685">
                  <c:v>36844</c:v>
                </c:pt>
                <c:pt idx="1686">
                  <c:v>36845</c:v>
                </c:pt>
                <c:pt idx="1687">
                  <c:v>36846</c:v>
                </c:pt>
                <c:pt idx="1688">
                  <c:v>36847</c:v>
                </c:pt>
                <c:pt idx="1689">
                  <c:v>36850</c:v>
                </c:pt>
                <c:pt idx="1690">
                  <c:v>36851</c:v>
                </c:pt>
                <c:pt idx="1691">
                  <c:v>36852</c:v>
                </c:pt>
                <c:pt idx="1692">
                  <c:v>36853</c:v>
                </c:pt>
                <c:pt idx="1693">
                  <c:v>36854</c:v>
                </c:pt>
                <c:pt idx="1694">
                  <c:v>36857</c:v>
                </c:pt>
                <c:pt idx="1695">
                  <c:v>36858</c:v>
                </c:pt>
                <c:pt idx="1696">
                  <c:v>36859</c:v>
                </c:pt>
                <c:pt idx="1697">
                  <c:v>36860</c:v>
                </c:pt>
                <c:pt idx="1698">
                  <c:v>36861</c:v>
                </c:pt>
                <c:pt idx="1699">
                  <c:v>36864</c:v>
                </c:pt>
                <c:pt idx="1700">
                  <c:v>36865</c:v>
                </c:pt>
                <c:pt idx="1701">
                  <c:v>36866</c:v>
                </c:pt>
                <c:pt idx="1702">
                  <c:v>36867</c:v>
                </c:pt>
                <c:pt idx="1703">
                  <c:v>36868</c:v>
                </c:pt>
                <c:pt idx="1704">
                  <c:v>36871</c:v>
                </c:pt>
                <c:pt idx="1705">
                  <c:v>36872</c:v>
                </c:pt>
                <c:pt idx="1706">
                  <c:v>36873</c:v>
                </c:pt>
                <c:pt idx="1707">
                  <c:v>36874</c:v>
                </c:pt>
                <c:pt idx="1708">
                  <c:v>36875</c:v>
                </c:pt>
                <c:pt idx="1709">
                  <c:v>36878</c:v>
                </c:pt>
                <c:pt idx="1710">
                  <c:v>36879</c:v>
                </c:pt>
                <c:pt idx="1711">
                  <c:v>36880</c:v>
                </c:pt>
                <c:pt idx="1712">
                  <c:v>36881</c:v>
                </c:pt>
                <c:pt idx="1713">
                  <c:v>36882</c:v>
                </c:pt>
                <c:pt idx="1714">
                  <c:v>36885</c:v>
                </c:pt>
                <c:pt idx="1715">
                  <c:v>36886</c:v>
                </c:pt>
                <c:pt idx="1716">
                  <c:v>36887</c:v>
                </c:pt>
                <c:pt idx="1717">
                  <c:v>36888</c:v>
                </c:pt>
                <c:pt idx="1718">
                  <c:v>36889</c:v>
                </c:pt>
                <c:pt idx="1719">
                  <c:v>36892</c:v>
                </c:pt>
                <c:pt idx="1720">
                  <c:v>36893</c:v>
                </c:pt>
                <c:pt idx="1721">
                  <c:v>36894</c:v>
                </c:pt>
                <c:pt idx="1722">
                  <c:v>36895</c:v>
                </c:pt>
                <c:pt idx="1723">
                  <c:v>36896</c:v>
                </c:pt>
                <c:pt idx="1724">
                  <c:v>36899</c:v>
                </c:pt>
                <c:pt idx="1725">
                  <c:v>36900</c:v>
                </c:pt>
                <c:pt idx="1726">
                  <c:v>36901</c:v>
                </c:pt>
                <c:pt idx="1727">
                  <c:v>36902</c:v>
                </c:pt>
                <c:pt idx="1728">
                  <c:v>36903</c:v>
                </c:pt>
                <c:pt idx="1729">
                  <c:v>36906</c:v>
                </c:pt>
                <c:pt idx="1730">
                  <c:v>36907</c:v>
                </c:pt>
                <c:pt idx="1731">
                  <c:v>36908</c:v>
                </c:pt>
                <c:pt idx="1732">
                  <c:v>36909</c:v>
                </c:pt>
                <c:pt idx="1733">
                  <c:v>36910</c:v>
                </c:pt>
                <c:pt idx="1734">
                  <c:v>36913</c:v>
                </c:pt>
                <c:pt idx="1735">
                  <c:v>36914</c:v>
                </c:pt>
                <c:pt idx="1736">
                  <c:v>36915</c:v>
                </c:pt>
                <c:pt idx="1737">
                  <c:v>36916</c:v>
                </c:pt>
                <c:pt idx="1738">
                  <c:v>36917</c:v>
                </c:pt>
                <c:pt idx="1739">
                  <c:v>36920</c:v>
                </c:pt>
                <c:pt idx="1740">
                  <c:v>36921</c:v>
                </c:pt>
                <c:pt idx="1741">
                  <c:v>36922</c:v>
                </c:pt>
                <c:pt idx="1742">
                  <c:v>36923</c:v>
                </c:pt>
                <c:pt idx="1743">
                  <c:v>36924</c:v>
                </c:pt>
                <c:pt idx="1744">
                  <c:v>36927</c:v>
                </c:pt>
                <c:pt idx="1745">
                  <c:v>36928</c:v>
                </c:pt>
                <c:pt idx="1746">
                  <c:v>36929</c:v>
                </c:pt>
                <c:pt idx="1747">
                  <c:v>36930</c:v>
                </c:pt>
                <c:pt idx="1748">
                  <c:v>36931</c:v>
                </c:pt>
                <c:pt idx="1749">
                  <c:v>36934</c:v>
                </c:pt>
                <c:pt idx="1750">
                  <c:v>36935</c:v>
                </c:pt>
                <c:pt idx="1751">
                  <c:v>36936</c:v>
                </c:pt>
                <c:pt idx="1752">
                  <c:v>36937</c:v>
                </c:pt>
                <c:pt idx="1753">
                  <c:v>36938</c:v>
                </c:pt>
                <c:pt idx="1754">
                  <c:v>36941</c:v>
                </c:pt>
                <c:pt idx="1755">
                  <c:v>36942</c:v>
                </c:pt>
                <c:pt idx="1756">
                  <c:v>36943</c:v>
                </c:pt>
                <c:pt idx="1757">
                  <c:v>36944</c:v>
                </c:pt>
                <c:pt idx="1758">
                  <c:v>36945</c:v>
                </c:pt>
                <c:pt idx="1759">
                  <c:v>36948</c:v>
                </c:pt>
                <c:pt idx="1760">
                  <c:v>36949</c:v>
                </c:pt>
                <c:pt idx="1761">
                  <c:v>36950</c:v>
                </c:pt>
                <c:pt idx="1762">
                  <c:v>36951</c:v>
                </c:pt>
                <c:pt idx="1763">
                  <c:v>36952</c:v>
                </c:pt>
                <c:pt idx="1764">
                  <c:v>36955</c:v>
                </c:pt>
                <c:pt idx="1765">
                  <c:v>36956</c:v>
                </c:pt>
                <c:pt idx="1766">
                  <c:v>36957</c:v>
                </c:pt>
                <c:pt idx="1767">
                  <c:v>36958</c:v>
                </c:pt>
                <c:pt idx="1768">
                  <c:v>36959</c:v>
                </c:pt>
                <c:pt idx="1769">
                  <c:v>36962</c:v>
                </c:pt>
                <c:pt idx="1770">
                  <c:v>36963</c:v>
                </c:pt>
                <c:pt idx="1771">
                  <c:v>36964</c:v>
                </c:pt>
                <c:pt idx="1772">
                  <c:v>36965</c:v>
                </c:pt>
                <c:pt idx="1773">
                  <c:v>36966</c:v>
                </c:pt>
                <c:pt idx="1774">
                  <c:v>36969</c:v>
                </c:pt>
                <c:pt idx="1775">
                  <c:v>36970</c:v>
                </c:pt>
                <c:pt idx="1776">
                  <c:v>36971</c:v>
                </c:pt>
                <c:pt idx="1777">
                  <c:v>36972</c:v>
                </c:pt>
                <c:pt idx="1778">
                  <c:v>36973</c:v>
                </c:pt>
                <c:pt idx="1779">
                  <c:v>36976</c:v>
                </c:pt>
                <c:pt idx="1780">
                  <c:v>36977</c:v>
                </c:pt>
                <c:pt idx="1781">
                  <c:v>36978</c:v>
                </c:pt>
                <c:pt idx="1782">
                  <c:v>36979</c:v>
                </c:pt>
                <c:pt idx="1783">
                  <c:v>36980</c:v>
                </c:pt>
                <c:pt idx="1784">
                  <c:v>36983</c:v>
                </c:pt>
                <c:pt idx="1785">
                  <c:v>36984</c:v>
                </c:pt>
                <c:pt idx="1786">
                  <c:v>36985</c:v>
                </c:pt>
                <c:pt idx="1787">
                  <c:v>36986</c:v>
                </c:pt>
                <c:pt idx="1788">
                  <c:v>36987</c:v>
                </c:pt>
                <c:pt idx="1789">
                  <c:v>36990</c:v>
                </c:pt>
                <c:pt idx="1790">
                  <c:v>36991</c:v>
                </c:pt>
                <c:pt idx="1791">
                  <c:v>36992</c:v>
                </c:pt>
                <c:pt idx="1792">
                  <c:v>36993</c:v>
                </c:pt>
                <c:pt idx="1793">
                  <c:v>36994</c:v>
                </c:pt>
                <c:pt idx="1794">
                  <c:v>36997</c:v>
                </c:pt>
                <c:pt idx="1795">
                  <c:v>36998</c:v>
                </c:pt>
                <c:pt idx="1796">
                  <c:v>36999</c:v>
                </c:pt>
                <c:pt idx="1797">
                  <c:v>37000</c:v>
                </c:pt>
                <c:pt idx="1798">
                  <c:v>37001</c:v>
                </c:pt>
                <c:pt idx="1799">
                  <c:v>37004</c:v>
                </c:pt>
                <c:pt idx="1800">
                  <c:v>37005</c:v>
                </c:pt>
                <c:pt idx="1801">
                  <c:v>37006</c:v>
                </c:pt>
                <c:pt idx="1802">
                  <c:v>37007</c:v>
                </c:pt>
                <c:pt idx="1803">
                  <c:v>37008</c:v>
                </c:pt>
                <c:pt idx="1804">
                  <c:v>37011</c:v>
                </c:pt>
                <c:pt idx="1805">
                  <c:v>37012</c:v>
                </c:pt>
                <c:pt idx="1806">
                  <c:v>37013</c:v>
                </c:pt>
                <c:pt idx="1807">
                  <c:v>37014</c:v>
                </c:pt>
                <c:pt idx="1808">
                  <c:v>37015</c:v>
                </c:pt>
                <c:pt idx="1809">
                  <c:v>37018</c:v>
                </c:pt>
                <c:pt idx="1810">
                  <c:v>37019</c:v>
                </c:pt>
                <c:pt idx="1811">
                  <c:v>37020</c:v>
                </c:pt>
                <c:pt idx="1812">
                  <c:v>37021</c:v>
                </c:pt>
                <c:pt idx="1813">
                  <c:v>37022</c:v>
                </c:pt>
                <c:pt idx="1814">
                  <c:v>37025</c:v>
                </c:pt>
                <c:pt idx="1815">
                  <c:v>37026</c:v>
                </c:pt>
                <c:pt idx="1816">
                  <c:v>37027</c:v>
                </c:pt>
                <c:pt idx="1817">
                  <c:v>37028</c:v>
                </c:pt>
                <c:pt idx="1818">
                  <c:v>37029</c:v>
                </c:pt>
                <c:pt idx="1819">
                  <c:v>37032</c:v>
                </c:pt>
                <c:pt idx="1820">
                  <c:v>37033</c:v>
                </c:pt>
                <c:pt idx="1821">
                  <c:v>37034</c:v>
                </c:pt>
                <c:pt idx="1822">
                  <c:v>37035</c:v>
                </c:pt>
                <c:pt idx="1823">
                  <c:v>37036</c:v>
                </c:pt>
                <c:pt idx="1824">
                  <c:v>37039</c:v>
                </c:pt>
                <c:pt idx="1825">
                  <c:v>37040</c:v>
                </c:pt>
                <c:pt idx="1826">
                  <c:v>37041</c:v>
                </c:pt>
                <c:pt idx="1827">
                  <c:v>37042</c:v>
                </c:pt>
                <c:pt idx="1828">
                  <c:v>37043</c:v>
                </c:pt>
                <c:pt idx="1829">
                  <c:v>37046</c:v>
                </c:pt>
                <c:pt idx="1830">
                  <c:v>37047</c:v>
                </c:pt>
                <c:pt idx="1831">
                  <c:v>37048</c:v>
                </c:pt>
                <c:pt idx="1832">
                  <c:v>37049</c:v>
                </c:pt>
                <c:pt idx="1833">
                  <c:v>37050</c:v>
                </c:pt>
                <c:pt idx="1834">
                  <c:v>37053</c:v>
                </c:pt>
                <c:pt idx="1835">
                  <c:v>37054</c:v>
                </c:pt>
                <c:pt idx="1836">
                  <c:v>37055</c:v>
                </c:pt>
                <c:pt idx="1837">
                  <c:v>37056</c:v>
                </c:pt>
                <c:pt idx="1838">
                  <c:v>37057</c:v>
                </c:pt>
                <c:pt idx="1839">
                  <c:v>37060</c:v>
                </c:pt>
                <c:pt idx="1840">
                  <c:v>37061</c:v>
                </c:pt>
                <c:pt idx="1841">
                  <c:v>37062</c:v>
                </c:pt>
                <c:pt idx="1842">
                  <c:v>37063</c:v>
                </c:pt>
                <c:pt idx="1843">
                  <c:v>37064</c:v>
                </c:pt>
                <c:pt idx="1844">
                  <c:v>37067</c:v>
                </c:pt>
                <c:pt idx="1845">
                  <c:v>37068</c:v>
                </c:pt>
                <c:pt idx="1846">
                  <c:v>37069</c:v>
                </c:pt>
                <c:pt idx="1847">
                  <c:v>37070</c:v>
                </c:pt>
                <c:pt idx="1848">
                  <c:v>37071</c:v>
                </c:pt>
                <c:pt idx="1849">
                  <c:v>37074</c:v>
                </c:pt>
                <c:pt idx="1850">
                  <c:v>37075</c:v>
                </c:pt>
                <c:pt idx="1851">
                  <c:v>37076</c:v>
                </c:pt>
                <c:pt idx="1852">
                  <c:v>37077</c:v>
                </c:pt>
                <c:pt idx="1853">
                  <c:v>37078</c:v>
                </c:pt>
                <c:pt idx="1854">
                  <c:v>37081</c:v>
                </c:pt>
                <c:pt idx="1855">
                  <c:v>37082</c:v>
                </c:pt>
                <c:pt idx="1856">
                  <c:v>37083</c:v>
                </c:pt>
                <c:pt idx="1857">
                  <c:v>37084</c:v>
                </c:pt>
                <c:pt idx="1858">
                  <c:v>37085</c:v>
                </c:pt>
                <c:pt idx="1859">
                  <c:v>37088</c:v>
                </c:pt>
                <c:pt idx="1860">
                  <c:v>37089</c:v>
                </c:pt>
                <c:pt idx="1861">
                  <c:v>37090</c:v>
                </c:pt>
                <c:pt idx="1862">
                  <c:v>37091</c:v>
                </c:pt>
                <c:pt idx="1863">
                  <c:v>37092</c:v>
                </c:pt>
                <c:pt idx="1864">
                  <c:v>37095</c:v>
                </c:pt>
                <c:pt idx="1865">
                  <c:v>37096</c:v>
                </c:pt>
                <c:pt idx="1866">
                  <c:v>37097</c:v>
                </c:pt>
                <c:pt idx="1867">
                  <c:v>37098</c:v>
                </c:pt>
                <c:pt idx="1868">
                  <c:v>37099</c:v>
                </c:pt>
                <c:pt idx="1869">
                  <c:v>37102</c:v>
                </c:pt>
                <c:pt idx="1870">
                  <c:v>37103</c:v>
                </c:pt>
                <c:pt idx="1871">
                  <c:v>37104</c:v>
                </c:pt>
                <c:pt idx="1872">
                  <c:v>37105</c:v>
                </c:pt>
                <c:pt idx="1873">
                  <c:v>37106</c:v>
                </c:pt>
                <c:pt idx="1874">
                  <c:v>37109</c:v>
                </c:pt>
                <c:pt idx="1875">
                  <c:v>37110</c:v>
                </c:pt>
                <c:pt idx="1876">
                  <c:v>37111</c:v>
                </c:pt>
                <c:pt idx="1877">
                  <c:v>37112</c:v>
                </c:pt>
                <c:pt idx="1878">
                  <c:v>37113</c:v>
                </c:pt>
                <c:pt idx="1879">
                  <c:v>37116</c:v>
                </c:pt>
                <c:pt idx="1880">
                  <c:v>37117</c:v>
                </c:pt>
                <c:pt idx="1881">
                  <c:v>37118</c:v>
                </c:pt>
                <c:pt idx="1882">
                  <c:v>37119</c:v>
                </c:pt>
                <c:pt idx="1883">
                  <c:v>37120</c:v>
                </c:pt>
                <c:pt idx="1884">
                  <c:v>37123</c:v>
                </c:pt>
                <c:pt idx="1885">
                  <c:v>37124</c:v>
                </c:pt>
                <c:pt idx="1886">
                  <c:v>37125</c:v>
                </c:pt>
                <c:pt idx="1887">
                  <c:v>37126</c:v>
                </c:pt>
                <c:pt idx="1888">
                  <c:v>37127</c:v>
                </c:pt>
                <c:pt idx="1889">
                  <c:v>37130</c:v>
                </c:pt>
                <c:pt idx="1890">
                  <c:v>37131</c:v>
                </c:pt>
                <c:pt idx="1891">
                  <c:v>37132</c:v>
                </c:pt>
                <c:pt idx="1892">
                  <c:v>37133</c:v>
                </c:pt>
                <c:pt idx="1893">
                  <c:v>37134</c:v>
                </c:pt>
                <c:pt idx="1894">
                  <c:v>37137</c:v>
                </c:pt>
                <c:pt idx="1895">
                  <c:v>37138</c:v>
                </c:pt>
                <c:pt idx="1896">
                  <c:v>37139</c:v>
                </c:pt>
                <c:pt idx="1897">
                  <c:v>37140</c:v>
                </c:pt>
                <c:pt idx="1898">
                  <c:v>37141</c:v>
                </c:pt>
                <c:pt idx="1899">
                  <c:v>37144</c:v>
                </c:pt>
                <c:pt idx="1900">
                  <c:v>37145</c:v>
                </c:pt>
                <c:pt idx="1901">
                  <c:v>37146</c:v>
                </c:pt>
                <c:pt idx="1902">
                  <c:v>37147</c:v>
                </c:pt>
                <c:pt idx="1903">
                  <c:v>37148</c:v>
                </c:pt>
                <c:pt idx="1904">
                  <c:v>37151</c:v>
                </c:pt>
                <c:pt idx="1905">
                  <c:v>37152</c:v>
                </c:pt>
                <c:pt idx="1906">
                  <c:v>37153</c:v>
                </c:pt>
                <c:pt idx="1907">
                  <c:v>37154</c:v>
                </c:pt>
                <c:pt idx="1908">
                  <c:v>37155</c:v>
                </c:pt>
                <c:pt idx="1909">
                  <c:v>37158</c:v>
                </c:pt>
                <c:pt idx="1910">
                  <c:v>37159</c:v>
                </c:pt>
                <c:pt idx="1911">
                  <c:v>37160</c:v>
                </c:pt>
                <c:pt idx="1912">
                  <c:v>37161</c:v>
                </c:pt>
                <c:pt idx="1913">
                  <c:v>37162</c:v>
                </c:pt>
                <c:pt idx="1914">
                  <c:v>37165</c:v>
                </c:pt>
                <c:pt idx="1915">
                  <c:v>37166</c:v>
                </c:pt>
                <c:pt idx="1916">
                  <c:v>37167</c:v>
                </c:pt>
                <c:pt idx="1917">
                  <c:v>37168</c:v>
                </c:pt>
                <c:pt idx="1918">
                  <c:v>37169</c:v>
                </c:pt>
                <c:pt idx="1919">
                  <c:v>37172</c:v>
                </c:pt>
                <c:pt idx="1920">
                  <c:v>37173</c:v>
                </c:pt>
                <c:pt idx="1921">
                  <c:v>37174</c:v>
                </c:pt>
                <c:pt idx="1922">
                  <c:v>37175</c:v>
                </c:pt>
                <c:pt idx="1923">
                  <c:v>37176</c:v>
                </c:pt>
                <c:pt idx="1924">
                  <c:v>37179</c:v>
                </c:pt>
                <c:pt idx="1925">
                  <c:v>37180</c:v>
                </c:pt>
                <c:pt idx="1926">
                  <c:v>37181</c:v>
                </c:pt>
                <c:pt idx="1927">
                  <c:v>37182</c:v>
                </c:pt>
                <c:pt idx="1928">
                  <c:v>37183</c:v>
                </c:pt>
                <c:pt idx="1929">
                  <c:v>37186</c:v>
                </c:pt>
                <c:pt idx="1930">
                  <c:v>37187</c:v>
                </c:pt>
                <c:pt idx="1931">
                  <c:v>37188</c:v>
                </c:pt>
                <c:pt idx="1932">
                  <c:v>37189</c:v>
                </c:pt>
                <c:pt idx="1933">
                  <c:v>37190</c:v>
                </c:pt>
                <c:pt idx="1934">
                  <c:v>37193</c:v>
                </c:pt>
                <c:pt idx="1935">
                  <c:v>37194</c:v>
                </c:pt>
                <c:pt idx="1936">
                  <c:v>37195</c:v>
                </c:pt>
                <c:pt idx="1937">
                  <c:v>37196</c:v>
                </c:pt>
                <c:pt idx="1938">
                  <c:v>37197</c:v>
                </c:pt>
                <c:pt idx="1939">
                  <c:v>37200</c:v>
                </c:pt>
                <c:pt idx="1940">
                  <c:v>37201</c:v>
                </c:pt>
                <c:pt idx="1941">
                  <c:v>37202</c:v>
                </c:pt>
                <c:pt idx="1942">
                  <c:v>37203</c:v>
                </c:pt>
                <c:pt idx="1943">
                  <c:v>37204</c:v>
                </c:pt>
                <c:pt idx="1944">
                  <c:v>37207</c:v>
                </c:pt>
                <c:pt idx="1945">
                  <c:v>37208</c:v>
                </c:pt>
                <c:pt idx="1946">
                  <c:v>37209</c:v>
                </c:pt>
                <c:pt idx="1947">
                  <c:v>37210</c:v>
                </c:pt>
                <c:pt idx="1948">
                  <c:v>37211</c:v>
                </c:pt>
                <c:pt idx="1949">
                  <c:v>37214</c:v>
                </c:pt>
                <c:pt idx="1950">
                  <c:v>37215</c:v>
                </c:pt>
                <c:pt idx="1951">
                  <c:v>37216</c:v>
                </c:pt>
                <c:pt idx="1952">
                  <c:v>37217</c:v>
                </c:pt>
                <c:pt idx="1953">
                  <c:v>37218</c:v>
                </c:pt>
                <c:pt idx="1954">
                  <c:v>37221</c:v>
                </c:pt>
                <c:pt idx="1955">
                  <c:v>37222</c:v>
                </c:pt>
                <c:pt idx="1956">
                  <c:v>37223</c:v>
                </c:pt>
                <c:pt idx="1957">
                  <c:v>37224</c:v>
                </c:pt>
                <c:pt idx="1958">
                  <c:v>37225</c:v>
                </c:pt>
                <c:pt idx="1959">
                  <c:v>37228</c:v>
                </c:pt>
                <c:pt idx="1960">
                  <c:v>37229</c:v>
                </c:pt>
                <c:pt idx="1961">
                  <c:v>37230</c:v>
                </c:pt>
                <c:pt idx="1962">
                  <c:v>37231</c:v>
                </c:pt>
                <c:pt idx="1963">
                  <c:v>37232</c:v>
                </c:pt>
                <c:pt idx="1964">
                  <c:v>37235</c:v>
                </c:pt>
                <c:pt idx="1965">
                  <c:v>37236</c:v>
                </c:pt>
                <c:pt idx="1966">
                  <c:v>37237</c:v>
                </c:pt>
                <c:pt idx="1967">
                  <c:v>37238</c:v>
                </c:pt>
                <c:pt idx="1968">
                  <c:v>37239</c:v>
                </c:pt>
                <c:pt idx="1969">
                  <c:v>37242</c:v>
                </c:pt>
                <c:pt idx="1970">
                  <c:v>37243</c:v>
                </c:pt>
                <c:pt idx="1971">
                  <c:v>37244</c:v>
                </c:pt>
                <c:pt idx="1972">
                  <c:v>37245</c:v>
                </c:pt>
                <c:pt idx="1973">
                  <c:v>37246</c:v>
                </c:pt>
                <c:pt idx="1974">
                  <c:v>37249</c:v>
                </c:pt>
                <c:pt idx="1975">
                  <c:v>37250</c:v>
                </c:pt>
                <c:pt idx="1976">
                  <c:v>37251</c:v>
                </c:pt>
                <c:pt idx="1977">
                  <c:v>37252</c:v>
                </c:pt>
                <c:pt idx="1978">
                  <c:v>37253</c:v>
                </c:pt>
                <c:pt idx="1979">
                  <c:v>37256</c:v>
                </c:pt>
                <c:pt idx="1980">
                  <c:v>37257</c:v>
                </c:pt>
                <c:pt idx="1981">
                  <c:v>37258</c:v>
                </c:pt>
                <c:pt idx="1982">
                  <c:v>37259</c:v>
                </c:pt>
                <c:pt idx="1983">
                  <c:v>37260</c:v>
                </c:pt>
                <c:pt idx="1984">
                  <c:v>37263</c:v>
                </c:pt>
                <c:pt idx="1985">
                  <c:v>37264</c:v>
                </c:pt>
                <c:pt idx="1986">
                  <c:v>37265</c:v>
                </c:pt>
                <c:pt idx="1987">
                  <c:v>37266</c:v>
                </c:pt>
                <c:pt idx="1988">
                  <c:v>37267</c:v>
                </c:pt>
                <c:pt idx="1989">
                  <c:v>37270</c:v>
                </c:pt>
                <c:pt idx="1990">
                  <c:v>37271</c:v>
                </c:pt>
                <c:pt idx="1991">
                  <c:v>37272</c:v>
                </c:pt>
                <c:pt idx="1992">
                  <c:v>37273</c:v>
                </c:pt>
                <c:pt idx="1993">
                  <c:v>37274</c:v>
                </c:pt>
                <c:pt idx="1994">
                  <c:v>37277</c:v>
                </c:pt>
                <c:pt idx="1995">
                  <c:v>37278</c:v>
                </c:pt>
                <c:pt idx="1996">
                  <c:v>37279</c:v>
                </c:pt>
                <c:pt idx="1997">
                  <c:v>37280</c:v>
                </c:pt>
                <c:pt idx="1998">
                  <c:v>37281</c:v>
                </c:pt>
                <c:pt idx="1999">
                  <c:v>37284</c:v>
                </c:pt>
                <c:pt idx="2000">
                  <c:v>37285</c:v>
                </c:pt>
                <c:pt idx="2001">
                  <c:v>37286</c:v>
                </c:pt>
                <c:pt idx="2002">
                  <c:v>37287</c:v>
                </c:pt>
                <c:pt idx="2003">
                  <c:v>37288</c:v>
                </c:pt>
                <c:pt idx="2004">
                  <c:v>37291</c:v>
                </c:pt>
                <c:pt idx="2005">
                  <c:v>37292</c:v>
                </c:pt>
                <c:pt idx="2006">
                  <c:v>37293</c:v>
                </c:pt>
                <c:pt idx="2007">
                  <c:v>37294</c:v>
                </c:pt>
                <c:pt idx="2008">
                  <c:v>37295</c:v>
                </c:pt>
                <c:pt idx="2009">
                  <c:v>37298</c:v>
                </c:pt>
                <c:pt idx="2010">
                  <c:v>37299</c:v>
                </c:pt>
                <c:pt idx="2011">
                  <c:v>37300</c:v>
                </c:pt>
                <c:pt idx="2012">
                  <c:v>37301</c:v>
                </c:pt>
                <c:pt idx="2013">
                  <c:v>37302</c:v>
                </c:pt>
                <c:pt idx="2014">
                  <c:v>37305</c:v>
                </c:pt>
                <c:pt idx="2015">
                  <c:v>37306</c:v>
                </c:pt>
                <c:pt idx="2016">
                  <c:v>37307</c:v>
                </c:pt>
                <c:pt idx="2017">
                  <c:v>37308</c:v>
                </c:pt>
                <c:pt idx="2018">
                  <c:v>37309</c:v>
                </c:pt>
                <c:pt idx="2019">
                  <c:v>37312</c:v>
                </c:pt>
                <c:pt idx="2020">
                  <c:v>37313</c:v>
                </c:pt>
                <c:pt idx="2021">
                  <c:v>37314</c:v>
                </c:pt>
                <c:pt idx="2022">
                  <c:v>37315</c:v>
                </c:pt>
                <c:pt idx="2023">
                  <c:v>37316</c:v>
                </c:pt>
                <c:pt idx="2024">
                  <c:v>37319</c:v>
                </c:pt>
                <c:pt idx="2025">
                  <c:v>37320</c:v>
                </c:pt>
                <c:pt idx="2026">
                  <c:v>37321</c:v>
                </c:pt>
                <c:pt idx="2027">
                  <c:v>37322</c:v>
                </c:pt>
                <c:pt idx="2028">
                  <c:v>37323</c:v>
                </c:pt>
                <c:pt idx="2029">
                  <c:v>37326</c:v>
                </c:pt>
                <c:pt idx="2030">
                  <c:v>37327</c:v>
                </c:pt>
                <c:pt idx="2031">
                  <c:v>37328</c:v>
                </c:pt>
                <c:pt idx="2032">
                  <c:v>37329</c:v>
                </c:pt>
                <c:pt idx="2033">
                  <c:v>37330</c:v>
                </c:pt>
                <c:pt idx="2034">
                  <c:v>37333</c:v>
                </c:pt>
                <c:pt idx="2035">
                  <c:v>37334</c:v>
                </c:pt>
                <c:pt idx="2036">
                  <c:v>37335</c:v>
                </c:pt>
                <c:pt idx="2037">
                  <c:v>37336</c:v>
                </c:pt>
                <c:pt idx="2038">
                  <c:v>37337</c:v>
                </c:pt>
                <c:pt idx="2039">
                  <c:v>37340</c:v>
                </c:pt>
                <c:pt idx="2040">
                  <c:v>37341</c:v>
                </c:pt>
                <c:pt idx="2041">
                  <c:v>37342</c:v>
                </c:pt>
                <c:pt idx="2042">
                  <c:v>37343</c:v>
                </c:pt>
                <c:pt idx="2043">
                  <c:v>37344</c:v>
                </c:pt>
                <c:pt idx="2044">
                  <c:v>37347</c:v>
                </c:pt>
                <c:pt idx="2045">
                  <c:v>37348</c:v>
                </c:pt>
                <c:pt idx="2046">
                  <c:v>37349</c:v>
                </c:pt>
                <c:pt idx="2047">
                  <c:v>37350</c:v>
                </c:pt>
                <c:pt idx="2048">
                  <c:v>37351</c:v>
                </c:pt>
                <c:pt idx="2049">
                  <c:v>37354</c:v>
                </c:pt>
                <c:pt idx="2050">
                  <c:v>37355</c:v>
                </c:pt>
                <c:pt idx="2051">
                  <c:v>37356</c:v>
                </c:pt>
                <c:pt idx="2052">
                  <c:v>37357</c:v>
                </c:pt>
                <c:pt idx="2053">
                  <c:v>37358</c:v>
                </c:pt>
                <c:pt idx="2054">
                  <c:v>37361</c:v>
                </c:pt>
                <c:pt idx="2055">
                  <c:v>37362</c:v>
                </c:pt>
                <c:pt idx="2056">
                  <c:v>37363</c:v>
                </c:pt>
                <c:pt idx="2057">
                  <c:v>37364</c:v>
                </c:pt>
                <c:pt idx="2058">
                  <c:v>37365</c:v>
                </c:pt>
                <c:pt idx="2059">
                  <c:v>37368</c:v>
                </c:pt>
                <c:pt idx="2060">
                  <c:v>37369</c:v>
                </c:pt>
                <c:pt idx="2061">
                  <c:v>37370</c:v>
                </c:pt>
                <c:pt idx="2062">
                  <c:v>37371</c:v>
                </c:pt>
                <c:pt idx="2063">
                  <c:v>37372</c:v>
                </c:pt>
                <c:pt idx="2064">
                  <c:v>37375</c:v>
                </c:pt>
                <c:pt idx="2065">
                  <c:v>37376</c:v>
                </c:pt>
                <c:pt idx="2066">
                  <c:v>37377</c:v>
                </c:pt>
                <c:pt idx="2067">
                  <c:v>37378</c:v>
                </c:pt>
                <c:pt idx="2068">
                  <c:v>37379</c:v>
                </c:pt>
                <c:pt idx="2069">
                  <c:v>37382</c:v>
                </c:pt>
                <c:pt idx="2070">
                  <c:v>37383</c:v>
                </c:pt>
                <c:pt idx="2071">
                  <c:v>37384</c:v>
                </c:pt>
                <c:pt idx="2072">
                  <c:v>37385</c:v>
                </c:pt>
                <c:pt idx="2073">
                  <c:v>37386</c:v>
                </c:pt>
                <c:pt idx="2074">
                  <c:v>37389</c:v>
                </c:pt>
                <c:pt idx="2075">
                  <c:v>37390</c:v>
                </c:pt>
                <c:pt idx="2076">
                  <c:v>37391</c:v>
                </c:pt>
                <c:pt idx="2077">
                  <c:v>37392</c:v>
                </c:pt>
                <c:pt idx="2078">
                  <c:v>37393</c:v>
                </c:pt>
                <c:pt idx="2079">
                  <c:v>37396</c:v>
                </c:pt>
                <c:pt idx="2080">
                  <c:v>37397</c:v>
                </c:pt>
                <c:pt idx="2081">
                  <c:v>37398</c:v>
                </c:pt>
                <c:pt idx="2082">
                  <c:v>37399</c:v>
                </c:pt>
                <c:pt idx="2083">
                  <c:v>37400</c:v>
                </c:pt>
                <c:pt idx="2084">
                  <c:v>37403</c:v>
                </c:pt>
                <c:pt idx="2085">
                  <c:v>37404</c:v>
                </c:pt>
                <c:pt idx="2086">
                  <c:v>37405</c:v>
                </c:pt>
                <c:pt idx="2087">
                  <c:v>37406</c:v>
                </c:pt>
                <c:pt idx="2088">
                  <c:v>37407</c:v>
                </c:pt>
                <c:pt idx="2089">
                  <c:v>37410</c:v>
                </c:pt>
                <c:pt idx="2090">
                  <c:v>37411</c:v>
                </c:pt>
                <c:pt idx="2091">
                  <c:v>37412</c:v>
                </c:pt>
                <c:pt idx="2092">
                  <c:v>37413</c:v>
                </c:pt>
                <c:pt idx="2093">
                  <c:v>37414</c:v>
                </c:pt>
                <c:pt idx="2094">
                  <c:v>37417</c:v>
                </c:pt>
                <c:pt idx="2095">
                  <c:v>37418</c:v>
                </c:pt>
                <c:pt idx="2096">
                  <c:v>37419</c:v>
                </c:pt>
                <c:pt idx="2097">
                  <c:v>37420</c:v>
                </c:pt>
                <c:pt idx="2098">
                  <c:v>37421</c:v>
                </c:pt>
                <c:pt idx="2099">
                  <c:v>37424</c:v>
                </c:pt>
                <c:pt idx="2100">
                  <c:v>37425</c:v>
                </c:pt>
                <c:pt idx="2101">
                  <c:v>37426</c:v>
                </c:pt>
                <c:pt idx="2102">
                  <c:v>37427</c:v>
                </c:pt>
                <c:pt idx="2103">
                  <c:v>37428</c:v>
                </c:pt>
                <c:pt idx="2104">
                  <c:v>37431</c:v>
                </c:pt>
                <c:pt idx="2105">
                  <c:v>37432</c:v>
                </c:pt>
                <c:pt idx="2106">
                  <c:v>37433</c:v>
                </c:pt>
                <c:pt idx="2107">
                  <c:v>37434</c:v>
                </c:pt>
                <c:pt idx="2108">
                  <c:v>37435</c:v>
                </c:pt>
                <c:pt idx="2109">
                  <c:v>37438</c:v>
                </c:pt>
                <c:pt idx="2110">
                  <c:v>37439</c:v>
                </c:pt>
                <c:pt idx="2111">
                  <c:v>37440</c:v>
                </c:pt>
                <c:pt idx="2112">
                  <c:v>37441</c:v>
                </c:pt>
                <c:pt idx="2113">
                  <c:v>37442</c:v>
                </c:pt>
                <c:pt idx="2114">
                  <c:v>37445</c:v>
                </c:pt>
                <c:pt idx="2115">
                  <c:v>37446</c:v>
                </c:pt>
                <c:pt idx="2116">
                  <c:v>37447</c:v>
                </c:pt>
                <c:pt idx="2117">
                  <c:v>37448</c:v>
                </c:pt>
                <c:pt idx="2118">
                  <c:v>37449</c:v>
                </c:pt>
                <c:pt idx="2119">
                  <c:v>37452</c:v>
                </c:pt>
                <c:pt idx="2120">
                  <c:v>37453</c:v>
                </c:pt>
                <c:pt idx="2121">
                  <c:v>37454</c:v>
                </c:pt>
                <c:pt idx="2122">
                  <c:v>37455</c:v>
                </c:pt>
                <c:pt idx="2123">
                  <c:v>37456</c:v>
                </c:pt>
                <c:pt idx="2124">
                  <c:v>37459</c:v>
                </c:pt>
                <c:pt idx="2125">
                  <c:v>37460</c:v>
                </c:pt>
                <c:pt idx="2126">
                  <c:v>37461</c:v>
                </c:pt>
                <c:pt idx="2127">
                  <c:v>37462</c:v>
                </c:pt>
                <c:pt idx="2128">
                  <c:v>37463</c:v>
                </c:pt>
                <c:pt idx="2129">
                  <c:v>37466</c:v>
                </c:pt>
                <c:pt idx="2130">
                  <c:v>37467</c:v>
                </c:pt>
                <c:pt idx="2131">
                  <c:v>37468</c:v>
                </c:pt>
                <c:pt idx="2132">
                  <c:v>37469</c:v>
                </c:pt>
                <c:pt idx="2133">
                  <c:v>37470</c:v>
                </c:pt>
                <c:pt idx="2134">
                  <c:v>37473</c:v>
                </c:pt>
                <c:pt idx="2135">
                  <c:v>37474</c:v>
                </c:pt>
                <c:pt idx="2136">
                  <c:v>37475</c:v>
                </c:pt>
                <c:pt idx="2137">
                  <c:v>37476</c:v>
                </c:pt>
                <c:pt idx="2138">
                  <c:v>37477</c:v>
                </c:pt>
                <c:pt idx="2139">
                  <c:v>37480</c:v>
                </c:pt>
                <c:pt idx="2140">
                  <c:v>37481</c:v>
                </c:pt>
                <c:pt idx="2141">
                  <c:v>37482</c:v>
                </c:pt>
                <c:pt idx="2142">
                  <c:v>37483</c:v>
                </c:pt>
                <c:pt idx="2143">
                  <c:v>37484</c:v>
                </c:pt>
                <c:pt idx="2144">
                  <c:v>37487</c:v>
                </c:pt>
                <c:pt idx="2145">
                  <c:v>37488</c:v>
                </c:pt>
                <c:pt idx="2146">
                  <c:v>37489</c:v>
                </c:pt>
                <c:pt idx="2147">
                  <c:v>37490</c:v>
                </c:pt>
                <c:pt idx="2148">
                  <c:v>37491</c:v>
                </c:pt>
                <c:pt idx="2149">
                  <c:v>37494</c:v>
                </c:pt>
                <c:pt idx="2150">
                  <c:v>37495</c:v>
                </c:pt>
                <c:pt idx="2151">
                  <c:v>37496</c:v>
                </c:pt>
                <c:pt idx="2152">
                  <c:v>37497</c:v>
                </c:pt>
                <c:pt idx="2153">
                  <c:v>37498</c:v>
                </c:pt>
                <c:pt idx="2154">
                  <c:v>37501</c:v>
                </c:pt>
                <c:pt idx="2155">
                  <c:v>37502</c:v>
                </c:pt>
                <c:pt idx="2156">
                  <c:v>37503</c:v>
                </c:pt>
                <c:pt idx="2157">
                  <c:v>37504</c:v>
                </c:pt>
                <c:pt idx="2158">
                  <c:v>37505</c:v>
                </c:pt>
                <c:pt idx="2159">
                  <c:v>37508</c:v>
                </c:pt>
                <c:pt idx="2160">
                  <c:v>37509</c:v>
                </c:pt>
                <c:pt idx="2161">
                  <c:v>37510</c:v>
                </c:pt>
                <c:pt idx="2162">
                  <c:v>37511</c:v>
                </c:pt>
                <c:pt idx="2163">
                  <c:v>37512</c:v>
                </c:pt>
                <c:pt idx="2164">
                  <c:v>37515</c:v>
                </c:pt>
                <c:pt idx="2165">
                  <c:v>37516</c:v>
                </c:pt>
                <c:pt idx="2166">
                  <c:v>37517</c:v>
                </c:pt>
                <c:pt idx="2167">
                  <c:v>37518</c:v>
                </c:pt>
                <c:pt idx="2168">
                  <c:v>37519</c:v>
                </c:pt>
                <c:pt idx="2169">
                  <c:v>37522</c:v>
                </c:pt>
                <c:pt idx="2170">
                  <c:v>37523</c:v>
                </c:pt>
                <c:pt idx="2171">
                  <c:v>37524</c:v>
                </c:pt>
                <c:pt idx="2172">
                  <c:v>37525</c:v>
                </c:pt>
                <c:pt idx="2173">
                  <c:v>37526</c:v>
                </c:pt>
                <c:pt idx="2174">
                  <c:v>37529</c:v>
                </c:pt>
                <c:pt idx="2175">
                  <c:v>37530</c:v>
                </c:pt>
                <c:pt idx="2176">
                  <c:v>37531</c:v>
                </c:pt>
                <c:pt idx="2177">
                  <c:v>37532</c:v>
                </c:pt>
                <c:pt idx="2178">
                  <c:v>37533</c:v>
                </c:pt>
                <c:pt idx="2179">
                  <c:v>37536</c:v>
                </c:pt>
                <c:pt idx="2180">
                  <c:v>37537</c:v>
                </c:pt>
                <c:pt idx="2181">
                  <c:v>37538</c:v>
                </c:pt>
                <c:pt idx="2182">
                  <c:v>37539</c:v>
                </c:pt>
                <c:pt idx="2183">
                  <c:v>37540</c:v>
                </c:pt>
                <c:pt idx="2184">
                  <c:v>37543</c:v>
                </c:pt>
                <c:pt idx="2185">
                  <c:v>37544</c:v>
                </c:pt>
                <c:pt idx="2186">
                  <c:v>37545</c:v>
                </c:pt>
                <c:pt idx="2187">
                  <c:v>37546</c:v>
                </c:pt>
                <c:pt idx="2188">
                  <c:v>37547</c:v>
                </c:pt>
                <c:pt idx="2189">
                  <c:v>37550</c:v>
                </c:pt>
                <c:pt idx="2190">
                  <c:v>37551</c:v>
                </c:pt>
                <c:pt idx="2191">
                  <c:v>37552</c:v>
                </c:pt>
                <c:pt idx="2192">
                  <c:v>37553</c:v>
                </c:pt>
                <c:pt idx="2193">
                  <c:v>37554</c:v>
                </c:pt>
                <c:pt idx="2194">
                  <c:v>37557</c:v>
                </c:pt>
                <c:pt idx="2195">
                  <c:v>37558</c:v>
                </c:pt>
                <c:pt idx="2196">
                  <c:v>37559</c:v>
                </c:pt>
                <c:pt idx="2197">
                  <c:v>37560</c:v>
                </c:pt>
                <c:pt idx="2198">
                  <c:v>37561</c:v>
                </c:pt>
                <c:pt idx="2199">
                  <c:v>37564</c:v>
                </c:pt>
                <c:pt idx="2200">
                  <c:v>37565</c:v>
                </c:pt>
                <c:pt idx="2201">
                  <c:v>37566</c:v>
                </c:pt>
                <c:pt idx="2202">
                  <c:v>37567</c:v>
                </c:pt>
                <c:pt idx="2203">
                  <c:v>37568</c:v>
                </c:pt>
                <c:pt idx="2204">
                  <c:v>37571</c:v>
                </c:pt>
                <c:pt idx="2205">
                  <c:v>37572</c:v>
                </c:pt>
                <c:pt idx="2206">
                  <c:v>37573</c:v>
                </c:pt>
                <c:pt idx="2207">
                  <c:v>37574</c:v>
                </c:pt>
                <c:pt idx="2208">
                  <c:v>37575</c:v>
                </c:pt>
                <c:pt idx="2209">
                  <c:v>37578</c:v>
                </c:pt>
                <c:pt idx="2210">
                  <c:v>37579</c:v>
                </c:pt>
                <c:pt idx="2211">
                  <c:v>37580</c:v>
                </c:pt>
                <c:pt idx="2212">
                  <c:v>37581</c:v>
                </c:pt>
                <c:pt idx="2213">
                  <c:v>37582</c:v>
                </c:pt>
                <c:pt idx="2214">
                  <c:v>37585</c:v>
                </c:pt>
                <c:pt idx="2215">
                  <c:v>37586</c:v>
                </c:pt>
                <c:pt idx="2216">
                  <c:v>37587</c:v>
                </c:pt>
                <c:pt idx="2217">
                  <c:v>37588</c:v>
                </c:pt>
                <c:pt idx="2218">
                  <c:v>37589</c:v>
                </c:pt>
                <c:pt idx="2219">
                  <c:v>37592</c:v>
                </c:pt>
                <c:pt idx="2220">
                  <c:v>37593</c:v>
                </c:pt>
                <c:pt idx="2221">
                  <c:v>37594</c:v>
                </c:pt>
                <c:pt idx="2222">
                  <c:v>37595</c:v>
                </c:pt>
                <c:pt idx="2223">
                  <c:v>37596</c:v>
                </c:pt>
                <c:pt idx="2224">
                  <c:v>37599</c:v>
                </c:pt>
                <c:pt idx="2225">
                  <c:v>37600</c:v>
                </c:pt>
                <c:pt idx="2226">
                  <c:v>37601</c:v>
                </c:pt>
                <c:pt idx="2227">
                  <c:v>37602</c:v>
                </c:pt>
                <c:pt idx="2228">
                  <c:v>37603</c:v>
                </c:pt>
                <c:pt idx="2229">
                  <c:v>37606</c:v>
                </c:pt>
                <c:pt idx="2230">
                  <c:v>37607</c:v>
                </c:pt>
                <c:pt idx="2231">
                  <c:v>37608</c:v>
                </c:pt>
                <c:pt idx="2232">
                  <c:v>37609</c:v>
                </c:pt>
                <c:pt idx="2233">
                  <c:v>37610</c:v>
                </c:pt>
                <c:pt idx="2234">
                  <c:v>37613</c:v>
                </c:pt>
                <c:pt idx="2235">
                  <c:v>37614</c:v>
                </c:pt>
                <c:pt idx="2236">
                  <c:v>37615</c:v>
                </c:pt>
                <c:pt idx="2237">
                  <c:v>37616</c:v>
                </c:pt>
                <c:pt idx="2238">
                  <c:v>37617</c:v>
                </c:pt>
                <c:pt idx="2239">
                  <c:v>37620</c:v>
                </c:pt>
                <c:pt idx="2240">
                  <c:v>37621</c:v>
                </c:pt>
                <c:pt idx="2241">
                  <c:v>37622</c:v>
                </c:pt>
                <c:pt idx="2242">
                  <c:v>37623</c:v>
                </c:pt>
                <c:pt idx="2243">
                  <c:v>37624</c:v>
                </c:pt>
                <c:pt idx="2244">
                  <c:v>37627</c:v>
                </c:pt>
                <c:pt idx="2245">
                  <c:v>37628</c:v>
                </c:pt>
                <c:pt idx="2246">
                  <c:v>37629</c:v>
                </c:pt>
                <c:pt idx="2247">
                  <c:v>37630</c:v>
                </c:pt>
                <c:pt idx="2248">
                  <c:v>37631</c:v>
                </c:pt>
                <c:pt idx="2249">
                  <c:v>37634</c:v>
                </c:pt>
                <c:pt idx="2250">
                  <c:v>37635</c:v>
                </c:pt>
                <c:pt idx="2251">
                  <c:v>37636</c:v>
                </c:pt>
                <c:pt idx="2252">
                  <c:v>37637</c:v>
                </c:pt>
                <c:pt idx="2253">
                  <c:v>37638</c:v>
                </c:pt>
                <c:pt idx="2254">
                  <c:v>37641</c:v>
                </c:pt>
                <c:pt idx="2255">
                  <c:v>37642</c:v>
                </c:pt>
                <c:pt idx="2256">
                  <c:v>37643</c:v>
                </c:pt>
                <c:pt idx="2257">
                  <c:v>37644</c:v>
                </c:pt>
                <c:pt idx="2258">
                  <c:v>37645</c:v>
                </c:pt>
                <c:pt idx="2259">
                  <c:v>37648</c:v>
                </c:pt>
                <c:pt idx="2260">
                  <c:v>37649</c:v>
                </c:pt>
                <c:pt idx="2261">
                  <c:v>37650</c:v>
                </c:pt>
                <c:pt idx="2262">
                  <c:v>37651</c:v>
                </c:pt>
                <c:pt idx="2263">
                  <c:v>37652</c:v>
                </c:pt>
                <c:pt idx="2264">
                  <c:v>37655</c:v>
                </c:pt>
                <c:pt idx="2265">
                  <c:v>37656</c:v>
                </c:pt>
                <c:pt idx="2266">
                  <c:v>37657</c:v>
                </c:pt>
                <c:pt idx="2267">
                  <c:v>37658</c:v>
                </c:pt>
                <c:pt idx="2268">
                  <c:v>37659</c:v>
                </c:pt>
                <c:pt idx="2269">
                  <c:v>37662</c:v>
                </c:pt>
                <c:pt idx="2270">
                  <c:v>37663</c:v>
                </c:pt>
                <c:pt idx="2271">
                  <c:v>37664</c:v>
                </c:pt>
                <c:pt idx="2272">
                  <c:v>37665</c:v>
                </c:pt>
                <c:pt idx="2273">
                  <c:v>37666</c:v>
                </c:pt>
                <c:pt idx="2274">
                  <c:v>37669</c:v>
                </c:pt>
                <c:pt idx="2275">
                  <c:v>37670</c:v>
                </c:pt>
                <c:pt idx="2276">
                  <c:v>37671</c:v>
                </c:pt>
                <c:pt idx="2277">
                  <c:v>37672</c:v>
                </c:pt>
                <c:pt idx="2278">
                  <c:v>37673</c:v>
                </c:pt>
                <c:pt idx="2279">
                  <c:v>37676</c:v>
                </c:pt>
                <c:pt idx="2280">
                  <c:v>37677</c:v>
                </c:pt>
                <c:pt idx="2281">
                  <c:v>37678</c:v>
                </c:pt>
                <c:pt idx="2282">
                  <c:v>37679</c:v>
                </c:pt>
                <c:pt idx="2283">
                  <c:v>37680</c:v>
                </c:pt>
                <c:pt idx="2284">
                  <c:v>37683</c:v>
                </c:pt>
                <c:pt idx="2285">
                  <c:v>37684</c:v>
                </c:pt>
                <c:pt idx="2286">
                  <c:v>37685</c:v>
                </c:pt>
                <c:pt idx="2287">
                  <c:v>37686</c:v>
                </c:pt>
                <c:pt idx="2288">
                  <c:v>37687</c:v>
                </c:pt>
                <c:pt idx="2289">
                  <c:v>37690</c:v>
                </c:pt>
                <c:pt idx="2290">
                  <c:v>37691</c:v>
                </c:pt>
                <c:pt idx="2291">
                  <c:v>37692</c:v>
                </c:pt>
                <c:pt idx="2292">
                  <c:v>37693</c:v>
                </c:pt>
                <c:pt idx="2293">
                  <c:v>37694</c:v>
                </c:pt>
                <c:pt idx="2294">
                  <c:v>37697</c:v>
                </c:pt>
                <c:pt idx="2295">
                  <c:v>37698</c:v>
                </c:pt>
                <c:pt idx="2296">
                  <c:v>37699</c:v>
                </c:pt>
                <c:pt idx="2297">
                  <c:v>37700</c:v>
                </c:pt>
                <c:pt idx="2298">
                  <c:v>37701</c:v>
                </c:pt>
                <c:pt idx="2299">
                  <c:v>37704</c:v>
                </c:pt>
                <c:pt idx="2300">
                  <c:v>37705</c:v>
                </c:pt>
                <c:pt idx="2301">
                  <c:v>37706</c:v>
                </c:pt>
                <c:pt idx="2302">
                  <c:v>37707</c:v>
                </c:pt>
                <c:pt idx="2303">
                  <c:v>37708</c:v>
                </c:pt>
                <c:pt idx="2304">
                  <c:v>37711</c:v>
                </c:pt>
                <c:pt idx="2305">
                  <c:v>37712</c:v>
                </c:pt>
                <c:pt idx="2306">
                  <c:v>37713</c:v>
                </c:pt>
                <c:pt idx="2307">
                  <c:v>37714</c:v>
                </c:pt>
                <c:pt idx="2308">
                  <c:v>37715</c:v>
                </c:pt>
                <c:pt idx="2309">
                  <c:v>37718</c:v>
                </c:pt>
                <c:pt idx="2310">
                  <c:v>37719</c:v>
                </c:pt>
                <c:pt idx="2311">
                  <c:v>37720</c:v>
                </c:pt>
                <c:pt idx="2312">
                  <c:v>37721</c:v>
                </c:pt>
                <c:pt idx="2313">
                  <c:v>37722</c:v>
                </c:pt>
                <c:pt idx="2314">
                  <c:v>37725</c:v>
                </c:pt>
                <c:pt idx="2315">
                  <c:v>37726</c:v>
                </c:pt>
                <c:pt idx="2316">
                  <c:v>37727</c:v>
                </c:pt>
                <c:pt idx="2317">
                  <c:v>37728</c:v>
                </c:pt>
                <c:pt idx="2318">
                  <c:v>37729</c:v>
                </c:pt>
                <c:pt idx="2319">
                  <c:v>37732</c:v>
                </c:pt>
                <c:pt idx="2320">
                  <c:v>37733</c:v>
                </c:pt>
                <c:pt idx="2321">
                  <c:v>37734</c:v>
                </c:pt>
                <c:pt idx="2322">
                  <c:v>37735</c:v>
                </c:pt>
                <c:pt idx="2323">
                  <c:v>37736</c:v>
                </c:pt>
                <c:pt idx="2324">
                  <c:v>37739</c:v>
                </c:pt>
                <c:pt idx="2325">
                  <c:v>37740</c:v>
                </c:pt>
                <c:pt idx="2326">
                  <c:v>37741</c:v>
                </c:pt>
                <c:pt idx="2327">
                  <c:v>37742</c:v>
                </c:pt>
                <c:pt idx="2328">
                  <c:v>37743</c:v>
                </c:pt>
                <c:pt idx="2329">
                  <c:v>37746</c:v>
                </c:pt>
                <c:pt idx="2330">
                  <c:v>37747</c:v>
                </c:pt>
                <c:pt idx="2331">
                  <c:v>37748</c:v>
                </c:pt>
                <c:pt idx="2332">
                  <c:v>37749</c:v>
                </c:pt>
                <c:pt idx="2333">
                  <c:v>37750</c:v>
                </c:pt>
                <c:pt idx="2334">
                  <c:v>37753</c:v>
                </c:pt>
                <c:pt idx="2335">
                  <c:v>37754</c:v>
                </c:pt>
                <c:pt idx="2336">
                  <c:v>37755</c:v>
                </c:pt>
                <c:pt idx="2337">
                  <c:v>37756</c:v>
                </c:pt>
                <c:pt idx="2338">
                  <c:v>37757</c:v>
                </c:pt>
                <c:pt idx="2339">
                  <c:v>37760</c:v>
                </c:pt>
                <c:pt idx="2340">
                  <c:v>37761</c:v>
                </c:pt>
                <c:pt idx="2341">
                  <c:v>37762</c:v>
                </c:pt>
                <c:pt idx="2342">
                  <c:v>37763</c:v>
                </c:pt>
                <c:pt idx="2343">
                  <c:v>37764</c:v>
                </c:pt>
                <c:pt idx="2344">
                  <c:v>37767</c:v>
                </c:pt>
                <c:pt idx="2345">
                  <c:v>37768</c:v>
                </c:pt>
                <c:pt idx="2346">
                  <c:v>37769</c:v>
                </c:pt>
                <c:pt idx="2347">
                  <c:v>37770</c:v>
                </c:pt>
                <c:pt idx="2348">
                  <c:v>37771</c:v>
                </c:pt>
                <c:pt idx="2349">
                  <c:v>37774</c:v>
                </c:pt>
                <c:pt idx="2350">
                  <c:v>37775</c:v>
                </c:pt>
                <c:pt idx="2351">
                  <c:v>37776</c:v>
                </c:pt>
                <c:pt idx="2352">
                  <c:v>37777</c:v>
                </c:pt>
                <c:pt idx="2353">
                  <c:v>37778</c:v>
                </c:pt>
                <c:pt idx="2354">
                  <c:v>37781</c:v>
                </c:pt>
                <c:pt idx="2355">
                  <c:v>37782</c:v>
                </c:pt>
                <c:pt idx="2356">
                  <c:v>37783</c:v>
                </c:pt>
                <c:pt idx="2357">
                  <c:v>37784</c:v>
                </c:pt>
                <c:pt idx="2358">
                  <c:v>37785</c:v>
                </c:pt>
                <c:pt idx="2359">
                  <c:v>37788</c:v>
                </c:pt>
                <c:pt idx="2360">
                  <c:v>37789</c:v>
                </c:pt>
                <c:pt idx="2361">
                  <c:v>37790</c:v>
                </c:pt>
                <c:pt idx="2362">
                  <c:v>37791</c:v>
                </c:pt>
                <c:pt idx="2363">
                  <c:v>37792</c:v>
                </c:pt>
                <c:pt idx="2364">
                  <c:v>37795</c:v>
                </c:pt>
                <c:pt idx="2365">
                  <c:v>37796</c:v>
                </c:pt>
                <c:pt idx="2366">
                  <c:v>37797</c:v>
                </c:pt>
                <c:pt idx="2367">
                  <c:v>37798</c:v>
                </c:pt>
                <c:pt idx="2368">
                  <c:v>37799</c:v>
                </c:pt>
                <c:pt idx="2369">
                  <c:v>37802</c:v>
                </c:pt>
                <c:pt idx="2370">
                  <c:v>37803</c:v>
                </c:pt>
                <c:pt idx="2371">
                  <c:v>37804</c:v>
                </c:pt>
                <c:pt idx="2372">
                  <c:v>37805</c:v>
                </c:pt>
                <c:pt idx="2373">
                  <c:v>37806</c:v>
                </c:pt>
                <c:pt idx="2374">
                  <c:v>37809</c:v>
                </c:pt>
                <c:pt idx="2375">
                  <c:v>37810</c:v>
                </c:pt>
                <c:pt idx="2376">
                  <c:v>37811</c:v>
                </c:pt>
                <c:pt idx="2377">
                  <c:v>37812</c:v>
                </c:pt>
                <c:pt idx="2378">
                  <c:v>37813</c:v>
                </c:pt>
                <c:pt idx="2379">
                  <c:v>37816</c:v>
                </c:pt>
                <c:pt idx="2380">
                  <c:v>37817</c:v>
                </c:pt>
                <c:pt idx="2381">
                  <c:v>37818</c:v>
                </c:pt>
                <c:pt idx="2382">
                  <c:v>37819</c:v>
                </c:pt>
                <c:pt idx="2383">
                  <c:v>37820</c:v>
                </c:pt>
                <c:pt idx="2384">
                  <c:v>37823</c:v>
                </c:pt>
                <c:pt idx="2385">
                  <c:v>37824</c:v>
                </c:pt>
                <c:pt idx="2386">
                  <c:v>37825</c:v>
                </c:pt>
                <c:pt idx="2387">
                  <c:v>37826</c:v>
                </c:pt>
                <c:pt idx="2388">
                  <c:v>37827</c:v>
                </c:pt>
                <c:pt idx="2389">
                  <c:v>37830</c:v>
                </c:pt>
                <c:pt idx="2390">
                  <c:v>37831</c:v>
                </c:pt>
                <c:pt idx="2391">
                  <c:v>37832</c:v>
                </c:pt>
                <c:pt idx="2392">
                  <c:v>37833</c:v>
                </c:pt>
                <c:pt idx="2393">
                  <c:v>37834</c:v>
                </c:pt>
                <c:pt idx="2394">
                  <c:v>37837</c:v>
                </c:pt>
                <c:pt idx="2395">
                  <c:v>37838</c:v>
                </c:pt>
                <c:pt idx="2396">
                  <c:v>37839</c:v>
                </c:pt>
                <c:pt idx="2397">
                  <c:v>37840</c:v>
                </c:pt>
                <c:pt idx="2398">
                  <c:v>37841</c:v>
                </c:pt>
                <c:pt idx="2399">
                  <c:v>37844</c:v>
                </c:pt>
                <c:pt idx="2400">
                  <c:v>37845</c:v>
                </c:pt>
                <c:pt idx="2401">
                  <c:v>37846</c:v>
                </c:pt>
                <c:pt idx="2402">
                  <c:v>37847</c:v>
                </c:pt>
                <c:pt idx="2403">
                  <c:v>37848</c:v>
                </c:pt>
                <c:pt idx="2404">
                  <c:v>37851</c:v>
                </c:pt>
                <c:pt idx="2405">
                  <c:v>37852</c:v>
                </c:pt>
                <c:pt idx="2406">
                  <c:v>37853</c:v>
                </c:pt>
                <c:pt idx="2407">
                  <c:v>37854</c:v>
                </c:pt>
                <c:pt idx="2408">
                  <c:v>37855</c:v>
                </c:pt>
                <c:pt idx="2409">
                  <c:v>37858</c:v>
                </c:pt>
                <c:pt idx="2410">
                  <c:v>37859</c:v>
                </c:pt>
                <c:pt idx="2411">
                  <c:v>37860</c:v>
                </c:pt>
                <c:pt idx="2412">
                  <c:v>37861</c:v>
                </c:pt>
                <c:pt idx="2413">
                  <c:v>37862</c:v>
                </c:pt>
                <c:pt idx="2414">
                  <c:v>37865</c:v>
                </c:pt>
                <c:pt idx="2415">
                  <c:v>37866</c:v>
                </c:pt>
                <c:pt idx="2416">
                  <c:v>37867</c:v>
                </c:pt>
                <c:pt idx="2417">
                  <c:v>37868</c:v>
                </c:pt>
                <c:pt idx="2418">
                  <c:v>37869</c:v>
                </c:pt>
                <c:pt idx="2419">
                  <c:v>37872</c:v>
                </c:pt>
                <c:pt idx="2420">
                  <c:v>37873</c:v>
                </c:pt>
                <c:pt idx="2421">
                  <c:v>37874</c:v>
                </c:pt>
                <c:pt idx="2422">
                  <c:v>37875</c:v>
                </c:pt>
                <c:pt idx="2423">
                  <c:v>37876</c:v>
                </c:pt>
                <c:pt idx="2424">
                  <c:v>37879</c:v>
                </c:pt>
                <c:pt idx="2425">
                  <c:v>37880</c:v>
                </c:pt>
                <c:pt idx="2426">
                  <c:v>37881</c:v>
                </c:pt>
                <c:pt idx="2427">
                  <c:v>37882</c:v>
                </c:pt>
                <c:pt idx="2428">
                  <c:v>37883</c:v>
                </c:pt>
                <c:pt idx="2429">
                  <c:v>37886</c:v>
                </c:pt>
                <c:pt idx="2430">
                  <c:v>37887</c:v>
                </c:pt>
                <c:pt idx="2431">
                  <c:v>37888</c:v>
                </c:pt>
                <c:pt idx="2432">
                  <c:v>37889</c:v>
                </c:pt>
                <c:pt idx="2433">
                  <c:v>37890</c:v>
                </c:pt>
                <c:pt idx="2434">
                  <c:v>37893</c:v>
                </c:pt>
                <c:pt idx="2435">
                  <c:v>37894</c:v>
                </c:pt>
                <c:pt idx="2436">
                  <c:v>37895</c:v>
                </c:pt>
                <c:pt idx="2437">
                  <c:v>37896</c:v>
                </c:pt>
                <c:pt idx="2438">
                  <c:v>37897</c:v>
                </c:pt>
                <c:pt idx="2439">
                  <c:v>37900</c:v>
                </c:pt>
                <c:pt idx="2440">
                  <c:v>37901</c:v>
                </c:pt>
                <c:pt idx="2441">
                  <c:v>37902</c:v>
                </c:pt>
                <c:pt idx="2442">
                  <c:v>37903</c:v>
                </c:pt>
                <c:pt idx="2443">
                  <c:v>37904</c:v>
                </c:pt>
                <c:pt idx="2444">
                  <c:v>37907</c:v>
                </c:pt>
                <c:pt idx="2445">
                  <c:v>37908</c:v>
                </c:pt>
                <c:pt idx="2446">
                  <c:v>37909</c:v>
                </c:pt>
                <c:pt idx="2447">
                  <c:v>37910</c:v>
                </c:pt>
                <c:pt idx="2448">
                  <c:v>37911</c:v>
                </c:pt>
                <c:pt idx="2449">
                  <c:v>37914</c:v>
                </c:pt>
                <c:pt idx="2450">
                  <c:v>37915</c:v>
                </c:pt>
                <c:pt idx="2451">
                  <c:v>37916</c:v>
                </c:pt>
                <c:pt idx="2452">
                  <c:v>37917</c:v>
                </c:pt>
                <c:pt idx="2453">
                  <c:v>37918</c:v>
                </c:pt>
                <c:pt idx="2454">
                  <c:v>37921</c:v>
                </c:pt>
                <c:pt idx="2455">
                  <c:v>37922</c:v>
                </c:pt>
                <c:pt idx="2456">
                  <c:v>37923</c:v>
                </c:pt>
                <c:pt idx="2457">
                  <c:v>37924</c:v>
                </c:pt>
                <c:pt idx="2458">
                  <c:v>37925</c:v>
                </c:pt>
                <c:pt idx="2459">
                  <c:v>37928</c:v>
                </c:pt>
                <c:pt idx="2460">
                  <c:v>37929</c:v>
                </c:pt>
                <c:pt idx="2461">
                  <c:v>37930</c:v>
                </c:pt>
                <c:pt idx="2462">
                  <c:v>37931</c:v>
                </c:pt>
                <c:pt idx="2463">
                  <c:v>37932</c:v>
                </c:pt>
                <c:pt idx="2464">
                  <c:v>37935</c:v>
                </c:pt>
                <c:pt idx="2465">
                  <c:v>37936</c:v>
                </c:pt>
                <c:pt idx="2466">
                  <c:v>37937</c:v>
                </c:pt>
                <c:pt idx="2467">
                  <c:v>37938</c:v>
                </c:pt>
                <c:pt idx="2468">
                  <c:v>37939</c:v>
                </c:pt>
                <c:pt idx="2469">
                  <c:v>37942</c:v>
                </c:pt>
                <c:pt idx="2470">
                  <c:v>37943</c:v>
                </c:pt>
                <c:pt idx="2471">
                  <c:v>37944</c:v>
                </c:pt>
                <c:pt idx="2472">
                  <c:v>37945</c:v>
                </c:pt>
                <c:pt idx="2473">
                  <c:v>37946</c:v>
                </c:pt>
                <c:pt idx="2474">
                  <c:v>37949</c:v>
                </c:pt>
                <c:pt idx="2475">
                  <c:v>37950</c:v>
                </c:pt>
                <c:pt idx="2476">
                  <c:v>37951</c:v>
                </c:pt>
                <c:pt idx="2477">
                  <c:v>37952</c:v>
                </c:pt>
                <c:pt idx="2478">
                  <c:v>37953</c:v>
                </c:pt>
                <c:pt idx="2479">
                  <c:v>37956</c:v>
                </c:pt>
                <c:pt idx="2480">
                  <c:v>37957</c:v>
                </c:pt>
                <c:pt idx="2481">
                  <c:v>37958</c:v>
                </c:pt>
                <c:pt idx="2482">
                  <c:v>37959</c:v>
                </c:pt>
                <c:pt idx="2483">
                  <c:v>37960</c:v>
                </c:pt>
                <c:pt idx="2484">
                  <c:v>37963</c:v>
                </c:pt>
                <c:pt idx="2485">
                  <c:v>37964</c:v>
                </c:pt>
                <c:pt idx="2486">
                  <c:v>37965</c:v>
                </c:pt>
                <c:pt idx="2487">
                  <c:v>37966</c:v>
                </c:pt>
                <c:pt idx="2488">
                  <c:v>37967</c:v>
                </c:pt>
                <c:pt idx="2489">
                  <c:v>37970</c:v>
                </c:pt>
                <c:pt idx="2490">
                  <c:v>37971</c:v>
                </c:pt>
                <c:pt idx="2491">
                  <c:v>37972</c:v>
                </c:pt>
                <c:pt idx="2492">
                  <c:v>37973</c:v>
                </c:pt>
                <c:pt idx="2493">
                  <c:v>37974</c:v>
                </c:pt>
                <c:pt idx="2494">
                  <c:v>37977</c:v>
                </c:pt>
                <c:pt idx="2495">
                  <c:v>37978</c:v>
                </c:pt>
                <c:pt idx="2496">
                  <c:v>37979</c:v>
                </c:pt>
                <c:pt idx="2497">
                  <c:v>37980</c:v>
                </c:pt>
                <c:pt idx="2498">
                  <c:v>37981</c:v>
                </c:pt>
                <c:pt idx="2499">
                  <c:v>37984</c:v>
                </c:pt>
                <c:pt idx="2500">
                  <c:v>37985</c:v>
                </c:pt>
                <c:pt idx="2501">
                  <c:v>37986</c:v>
                </c:pt>
                <c:pt idx="2502">
                  <c:v>37987</c:v>
                </c:pt>
                <c:pt idx="2503">
                  <c:v>37988</c:v>
                </c:pt>
                <c:pt idx="2504">
                  <c:v>37991</c:v>
                </c:pt>
                <c:pt idx="2505">
                  <c:v>37992</c:v>
                </c:pt>
                <c:pt idx="2506">
                  <c:v>37993</c:v>
                </c:pt>
                <c:pt idx="2507">
                  <c:v>37994</c:v>
                </c:pt>
                <c:pt idx="2508">
                  <c:v>37995</c:v>
                </c:pt>
                <c:pt idx="2509">
                  <c:v>37998</c:v>
                </c:pt>
                <c:pt idx="2510">
                  <c:v>37999</c:v>
                </c:pt>
                <c:pt idx="2511">
                  <c:v>38000</c:v>
                </c:pt>
                <c:pt idx="2512">
                  <c:v>38001</c:v>
                </c:pt>
                <c:pt idx="2513">
                  <c:v>38002</c:v>
                </c:pt>
                <c:pt idx="2514">
                  <c:v>38005</c:v>
                </c:pt>
                <c:pt idx="2515">
                  <c:v>38006</c:v>
                </c:pt>
                <c:pt idx="2516">
                  <c:v>38007</c:v>
                </c:pt>
                <c:pt idx="2517">
                  <c:v>38008</c:v>
                </c:pt>
                <c:pt idx="2518">
                  <c:v>38009</c:v>
                </c:pt>
                <c:pt idx="2519">
                  <c:v>38012</c:v>
                </c:pt>
                <c:pt idx="2520">
                  <c:v>38013</c:v>
                </c:pt>
                <c:pt idx="2521">
                  <c:v>38014</c:v>
                </c:pt>
                <c:pt idx="2522">
                  <c:v>38015</c:v>
                </c:pt>
                <c:pt idx="2523">
                  <c:v>38016</c:v>
                </c:pt>
                <c:pt idx="2524">
                  <c:v>38019</c:v>
                </c:pt>
                <c:pt idx="2525">
                  <c:v>38020</c:v>
                </c:pt>
                <c:pt idx="2526">
                  <c:v>38021</c:v>
                </c:pt>
                <c:pt idx="2527">
                  <c:v>38022</c:v>
                </c:pt>
                <c:pt idx="2528">
                  <c:v>38023</c:v>
                </c:pt>
                <c:pt idx="2529">
                  <c:v>38026</c:v>
                </c:pt>
                <c:pt idx="2530">
                  <c:v>38027</c:v>
                </c:pt>
                <c:pt idx="2531">
                  <c:v>38028</c:v>
                </c:pt>
                <c:pt idx="2532">
                  <c:v>38029</c:v>
                </c:pt>
                <c:pt idx="2533">
                  <c:v>38030</c:v>
                </c:pt>
                <c:pt idx="2534">
                  <c:v>38033</c:v>
                </c:pt>
                <c:pt idx="2535">
                  <c:v>38034</c:v>
                </c:pt>
                <c:pt idx="2536">
                  <c:v>38035</c:v>
                </c:pt>
                <c:pt idx="2537">
                  <c:v>38036</c:v>
                </c:pt>
                <c:pt idx="2538">
                  <c:v>38037</c:v>
                </c:pt>
                <c:pt idx="2539">
                  <c:v>38040</c:v>
                </c:pt>
                <c:pt idx="2540">
                  <c:v>38041</c:v>
                </c:pt>
                <c:pt idx="2541">
                  <c:v>38042</c:v>
                </c:pt>
                <c:pt idx="2542">
                  <c:v>38043</c:v>
                </c:pt>
                <c:pt idx="2543">
                  <c:v>38044</c:v>
                </c:pt>
                <c:pt idx="2544">
                  <c:v>38047</c:v>
                </c:pt>
                <c:pt idx="2545">
                  <c:v>38048</c:v>
                </c:pt>
                <c:pt idx="2546">
                  <c:v>38049</c:v>
                </c:pt>
                <c:pt idx="2547">
                  <c:v>38050</c:v>
                </c:pt>
                <c:pt idx="2548">
                  <c:v>38051</c:v>
                </c:pt>
                <c:pt idx="2549">
                  <c:v>38054</c:v>
                </c:pt>
                <c:pt idx="2550">
                  <c:v>38055</c:v>
                </c:pt>
                <c:pt idx="2551">
                  <c:v>38056</c:v>
                </c:pt>
                <c:pt idx="2552">
                  <c:v>38057</c:v>
                </c:pt>
                <c:pt idx="2553">
                  <c:v>38058</c:v>
                </c:pt>
                <c:pt idx="2554">
                  <c:v>38061</c:v>
                </c:pt>
                <c:pt idx="2555">
                  <c:v>38062</c:v>
                </c:pt>
                <c:pt idx="2556">
                  <c:v>38063</c:v>
                </c:pt>
                <c:pt idx="2557">
                  <c:v>38064</c:v>
                </c:pt>
                <c:pt idx="2558">
                  <c:v>38065</c:v>
                </c:pt>
                <c:pt idx="2559">
                  <c:v>38068</c:v>
                </c:pt>
                <c:pt idx="2560">
                  <c:v>38069</c:v>
                </c:pt>
                <c:pt idx="2561">
                  <c:v>38070</c:v>
                </c:pt>
                <c:pt idx="2562">
                  <c:v>38071</c:v>
                </c:pt>
                <c:pt idx="2563">
                  <c:v>38072</c:v>
                </c:pt>
                <c:pt idx="2564">
                  <c:v>38075</c:v>
                </c:pt>
                <c:pt idx="2565">
                  <c:v>38076</c:v>
                </c:pt>
                <c:pt idx="2566">
                  <c:v>38077</c:v>
                </c:pt>
                <c:pt idx="2567">
                  <c:v>38078</c:v>
                </c:pt>
                <c:pt idx="2568">
                  <c:v>38079</c:v>
                </c:pt>
                <c:pt idx="2569">
                  <c:v>38082</c:v>
                </c:pt>
                <c:pt idx="2570">
                  <c:v>38083</c:v>
                </c:pt>
                <c:pt idx="2571">
                  <c:v>38084</c:v>
                </c:pt>
                <c:pt idx="2572">
                  <c:v>38085</c:v>
                </c:pt>
                <c:pt idx="2573">
                  <c:v>38086</c:v>
                </c:pt>
                <c:pt idx="2574">
                  <c:v>38089</c:v>
                </c:pt>
                <c:pt idx="2575">
                  <c:v>38090</c:v>
                </c:pt>
                <c:pt idx="2576">
                  <c:v>38091</c:v>
                </c:pt>
                <c:pt idx="2577">
                  <c:v>38092</c:v>
                </c:pt>
                <c:pt idx="2578">
                  <c:v>38093</c:v>
                </c:pt>
                <c:pt idx="2579">
                  <c:v>38096</c:v>
                </c:pt>
                <c:pt idx="2580">
                  <c:v>38097</c:v>
                </c:pt>
                <c:pt idx="2581">
                  <c:v>38098</c:v>
                </c:pt>
                <c:pt idx="2582">
                  <c:v>38099</c:v>
                </c:pt>
                <c:pt idx="2583">
                  <c:v>38100</c:v>
                </c:pt>
                <c:pt idx="2584">
                  <c:v>38103</c:v>
                </c:pt>
                <c:pt idx="2585">
                  <c:v>38104</c:v>
                </c:pt>
                <c:pt idx="2586">
                  <c:v>38105</c:v>
                </c:pt>
                <c:pt idx="2587">
                  <c:v>38106</c:v>
                </c:pt>
                <c:pt idx="2588">
                  <c:v>38107</c:v>
                </c:pt>
                <c:pt idx="2589">
                  <c:v>38110</c:v>
                </c:pt>
                <c:pt idx="2590">
                  <c:v>38111</c:v>
                </c:pt>
                <c:pt idx="2591">
                  <c:v>38112</c:v>
                </c:pt>
                <c:pt idx="2592">
                  <c:v>38113</c:v>
                </c:pt>
                <c:pt idx="2593">
                  <c:v>38114</c:v>
                </c:pt>
                <c:pt idx="2594">
                  <c:v>38117</c:v>
                </c:pt>
                <c:pt idx="2595">
                  <c:v>38118</c:v>
                </c:pt>
                <c:pt idx="2596">
                  <c:v>38119</c:v>
                </c:pt>
                <c:pt idx="2597">
                  <c:v>38120</c:v>
                </c:pt>
                <c:pt idx="2598">
                  <c:v>38121</c:v>
                </c:pt>
                <c:pt idx="2599">
                  <c:v>38124</c:v>
                </c:pt>
                <c:pt idx="2600">
                  <c:v>38125</c:v>
                </c:pt>
                <c:pt idx="2601">
                  <c:v>38126</c:v>
                </c:pt>
                <c:pt idx="2602">
                  <c:v>38127</c:v>
                </c:pt>
                <c:pt idx="2603">
                  <c:v>38128</c:v>
                </c:pt>
                <c:pt idx="2604">
                  <c:v>38131</c:v>
                </c:pt>
                <c:pt idx="2605">
                  <c:v>38132</c:v>
                </c:pt>
                <c:pt idx="2606">
                  <c:v>38133</c:v>
                </c:pt>
                <c:pt idx="2607">
                  <c:v>38134</c:v>
                </c:pt>
                <c:pt idx="2608">
                  <c:v>38135</c:v>
                </c:pt>
                <c:pt idx="2609">
                  <c:v>38138</c:v>
                </c:pt>
                <c:pt idx="2610">
                  <c:v>38139</c:v>
                </c:pt>
                <c:pt idx="2611">
                  <c:v>38140</c:v>
                </c:pt>
                <c:pt idx="2612">
                  <c:v>38141</c:v>
                </c:pt>
                <c:pt idx="2613">
                  <c:v>38142</c:v>
                </c:pt>
                <c:pt idx="2614">
                  <c:v>38145</c:v>
                </c:pt>
                <c:pt idx="2615">
                  <c:v>38146</c:v>
                </c:pt>
                <c:pt idx="2616">
                  <c:v>38147</c:v>
                </c:pt>
                <c:pt idx="2617">
                  <c:v>38148</c:v>
                </c:pt>
                <c:pt idx="2618">
                  <c:v>38149</c:v>
                </c:pt>
                <c:pt idx="2619">
                  <c:v>38152</c:v>
                </c:pt>
                <c:pt idx="2620">
                  <c:v>38153</c:v>
                </c:pt>
                <c:pt idx="2621">
                  <c:v>38154</c:v>
                </c:pt>
                <c:pt idx="2622">
                  <c:v>38155</c:v>
                </c:pt>
                <c:pt idx="2623">
                  <c:v>38156</c:v>
                </c:pt>
                <c:pt idx="2624">
                  <c:v>38159</c:v>
                </c:pt>
                <c:pt idx="2625">
                  <c:v>38160</c:v>
                </c:pt>
                <c:pt idx="2626">
                  <c:v>38161</c:v>
                </c:pt>
                <c:pt idx="2627">
                  <c:v>38162</c:v>
                </c:pt>
                <c:pt idx="2628">
                  <c:v>38163</c:v>
                </c:pt>
                <c:pt idx="2629">
                  <c:v>38166</c:v>
                </c:pt>
                <c:pt idx="2630">
                  <c:v>38167</c:v>
                </c:pt>
                <c:pt idx="2631">
                  <c:v>38168</c:v>
                </c:pt>
                <c:pt idx="2632">
                  <c:v>38169</c:v>
                </c:pt>
                <c:pt idx="2633">
                  <c:v>38170</c:v>
                </c:pt>
                <c:pt idx="2634">
                  <c:v>38173</c:v>
                </c:pt>
                <c:pt idx="2635">
                  <c:v>38174</c:v>
                </c:pt>
                <c:pt idx="2636">
                  <c:v>38175</c:v>
                </c:pt>
                <c:pt idx="2637">
                  <c:v>38176</c:v>
                </c:pt>
                <c:pt idx="2638">
                  <c:v>38177</c:v>
                </c:pt>
                <c:pt idx="2639">
                  <c:v>38180</c:v>
                </c:pt>
                <c:pt idx="2640">
                  <c:v>38181</c:v>
                </c:pt>
                <c:pt idx="2641">
                  <c:v>38182</c:v>
                </c:pt>
                <c:pt idx="2642">
                  <c:v>38183</c:v>
                </c:pt>
                <c:pt idx="2643">
                  <c:v>38184</c:v>
                </c:pt>
                <c:pt idx="2644">
                  <c:v>38187</c:v>
                </c:pt>
                <c:pt idx="2645">
                  <c:v>38188</c:v>
                </c:pt>
                <c:pt idx="2646">
                  <c:v>38189</c:v>
                </c:pt>
                <c:pt idx="2647">
                  <c:v>38190</c:v>
                </c:pt>
                <c:pt idx="2648">
                  <c:v>38191</c:v>
                </c:pt>
                <c:pt idx="2649">
                  <c:v>38194</c:v>
                </c:pt>
                <c:pt idx="2650">
                  <c:v>38195</c:v>
                </c:pt>
                <c:pt idx="2651">
                  <c:v>38196</c:v>
                </c:pt>
                <c:pt idx="2652">
                  <c:v>38197</c:v>
                </c:pt>
                <c:pt idx="2653">
                  <c:v>38198</c:v>
                </c:pt>
                <c:pt idx="2654">
                  <c:v>38201</c:v>
                </c:pt>
                <c:pt idx="2655">
                  <c:v>38202</c:v>
                </c:pt>
                <c:pt idx="2656">
                  <c:v>38203</c:v>
                </c:pt>
                <c:pt idx="2657">
                  <c:v>38204</c:v>
                </c:pt>
                <c:pt idx="2658">
                  <c:v>38205</c:v>
                </c:pt>
                <c:pt idx="2659">
                  <c:v>38208</c:v>
                </c:pt>
                <c:pt idx="2660">
                  <c:v>38209</c:v>
                </c:pt>
                <c:pt idx="2661">
                  <c:v>38210</c:v>
                </c:pt>
                <c:pt idx="2662">
                  <c:v>38211</c:v>
                </c:pt>
                <c:pt idx="2663">
                  <c:v>38212</c:v>
                </c:pt>
                <c:pt idx="2664">
                  <c:v>38215</c:v>
                </c:pt>
                <c:pt idx="2665">
                  <c:v>38216</c:v>
                </c:pt>
                <c:pt idx="2666">
                  <c:v>38217</c:v>
                </c:pt>
                <c:pt idx="2667">
                  <c:v>38218</c:v>
                </c:pt>
                <c:pt idx="2668">
                  <c:v>38219</c:v>
                </c:pt>
                <c:pt idx="2669">
                  <c:v>38222</c:v>
                </c:pt>
                <c:pt idx="2670">
                  <c:v>38223</c:v>
                </c:pt>
                <c:pt idx="2671">
                  <c:v>38224</c:v>
                </c:pt>
                <c:pt idx="2672">
                  <c:v>38225</c:v>
                </c:pt>
                <c:pt idx="2673">
                  <c:v>38226</c:v>
                </c:pt>
                <c:pt idx="2674">
                  <c:v>38229</c:v>
                </c:pt>
                <c:pt idx="2675">
                  <c:v>38230</c:v>
                </c:pt>
                <c:pt idx="2676">
                  <c:v>38231</c:v>
                </c:pt>
                <c:pt idx="2677">
                  <c:v>38232</c:v>
                </c:pt>
                <c:pt idx="2678">
                  <c:v>38233</c:v>
                </c:pt>
                <c:pt idx="2679">
                  <c:v>38236</c:v>
                </c:pt>
                <c:pt idx="2680">
                  <c:v>38237</c:v>
                </c:pt>
                <c:pt idx="2681">
                  <c:v>38238</c:v>
                </c:pt>
                <c:pt idx="2682">
                  <c:v>38239</c:v>
                </c:pt>
                <c:pt idx="2683">
                  <c:v>38240</c:v>
                </c:pt>
                <c:pt idx="2684">
                  <c:v>38243</c:v>
                </c:pt>
                <c:pt idx="2685">
                  <c:v>38244</c:v>
                </c:pt>
                <c:pt idx="2686">
                  <c:v>38245</c:v>
                </c:pt>
                <c:pt idx="2687">
                  <c:v>38246</c:v>
                </c:pt>
                <c:pt idx="2688">
                  <c:v>38247</c:v>
                </c:pt>
                <c:pt idx="2689">
                  <c:v>38250</c:v>
                </c:pt>
                <c:pt idx="2690">
                  <c:v>38251</c:v>
                </c:pt>
                <c:pt idx="2691">
                  <c:v>38252</c:v>
                </c:pt>
                <c:pt idx="2692">
                  <c:v>38253</c:v>
                </c:pt>
                <c:pt idx="2693">
                  <c:v>38254</c:v>
                </c:pt>
                <c:pt idx="2694">
                  <c:v>38257</c:v>
                </c:pt>
                <c:pt idx="2695">
                  <c:v>38258</c:v>
                </c:pt>
                <c:pt idx="2696">
                  <c:v>38259</c:v>
                </c:pt>
                <c:pt idx="2697">
                  <c:v>38260</c:v>
                </c:pt>
                <c:pt idx="2698">
                  <c:v>38261</c:v>
                </c:pt>
                <c:pt idx="2699">
                  <c:v>38264</c:v>
                </c:pt>
                <c:pt idx="2700">
                  <c:v>38265</c:v>
                </c:pt>
                <c:pt idx="2701">
                  <c:v>38266</c:v>
                </c:pt>
                <c:pt idx="2702">
                  <c:v>38267</c:v>
                </c:pt>
                <c:pt idx="2703">
                  <c:v>38268</c:v>
                </c:pt>
                <c:pt idx="2704">
                  <c:v>38271</c:v>
                </c:pt>
                <c:pt idx="2705">
                  <c:v>38272</c:v>
                </c:pt>
                <c:pt idx="2706">
                  <c:v>38273</c:v>
                </c:pt>
                <c:pt idx="2707">
                  <c:v>38274</c:v>
                </c:pt>
                <c:pt idx="2708">
                  <c:v>38275</c:v>
                </c:pt>
                <c:pt idx="2709">
                  <c:v>38278</c:v>
                </c:pt>
                <c:pt idx="2710">
                  <c:v>38279</c:v>
                </c:pt>
                <c:pt idx="2711">
                  <c:v>38280</c:v>
                </c:pt>
                <c:pt idx="2712">
                  <c:v>38281</c:v>
                </c:pt>
                <c:pt idx="2713">
                  <c:v>38282</c:v>
                </c:pt>
                <c:pt idx="2714">
                  <c:v>38285</c:v>
                </c:pt>
                <c:pt idx="2715">
                  <c:v>38286</c:v>
                </c:pt>
                <c:pt idx="2716">
                  <c:v>38287</c:v>
                </c:pt>
                <c:pt idx="2717">
                  <c:v>38288</c:v>
                </c:pt>
                <c:pt idx="2718">
                  <c:v>38289</c:v>
                </c:pt>
                <c:pt idx="2719">
                  <c:v>38292</c:v>
                </c:pt>
                <c:pt idx="2720">
                  <c:v>38293</c:v>
                </c:pt>
                <c:pt idx="2721">
                  <c:v>38294</c:v>
                </c:pt>
                <c:pt idx="2722">
                  <c:v>38295</c:v>
                </c:pt>
                <c:pt idx="2723">
                  <c:v>38296</c:v>
                </c:pt>
                <c:pt idx="2724">
                  <c:v>38299</c:v>
                </c:pt>
                <c:pt idx="2725">
                  <c:v>38300</c:v>
                </c:pt>
                <c:pt idx="2726">
                  <c:v>38301</c:v>
                </c:pt>
                <c:pt idx="2727">
                  <c:v>38302</c:v>
                </c:pt>
                <c:pt idx="2728">
                  <c:v>38303</c:v>
                </c:pt>
                <c:pt idx="2729">
                  <c:v>38306</c:v>
                </c:pt>
                <c:pt idx="2730">
                  <c:v>38307</c:v>
                </c:pt>
                <c:pt idx="2731">
                  <c:v>38308</c:v>
                </c:pt>
                <c:pt idx="2732">
                  <c:v>38309</c:v>
                </c:pt>
                <c:pt idx="2733">
                  <c:v>38310</c:v>
                </c:pt>
                <c:pt idx="2734">
                  <c:v>38313</c:v>
                </c:pt>
                <c:pt idx="2735">
                  <c:v>38314</c:v>
                </c:pt>
                <c:pt idx="2736">
                  <c:v>38315</c:v>
                </c:pt>
                <c:pt idx="2737">
                  <c:v>38316</c:v>
                </c:pt>
                <c:pt idx="2738">
                  <c:v>38317</c:v>
                </c:pt>
                <c:pt idx="2739">
                  <c:v>38320</c:v>
                </c:pt>
                <c:pt idx="2740">
                  <c:v>38321</c:v>
                </c:pt>
                <c:pt idx="2741">
                  <c:v>38322</c:v>
                </c:pt>
                <c:pt idx="2742">
                  <c:v>38323</c:v>
                </c:pt>
                <c:pt idx="2743">
                  <c:v>38324</c:v>
                </c:pt>
                <c:pt idx="2744">
                  <c:v>38327</c:v>
                </c:pt>
                <c:pt idx="2745">
                  <c:v>38328</c:v>
                </c:pt>
                <c:pt idx="2746">
                  <c:v>38329</c:v>
                </c:pt>
                <c:pt idx="2747">
                  <c:v>38330</c:v>
                </c:pt>
                <c:pt idx="2748">
                  <c:v>38331</c:v>
                </c:pt>
                <c:pt idx="2749">
                  <c:v>38334</c:v>
                </c:pt>
                <c:pt idx="2750">
                  <c:v>38335</c:v>
                </c:pt>
                <c:pt idx="2751">
                  <c:v>38336</c:v>
                </c:pt>
                <c:pt idx="2752">
                  <c:v>38337</c:v>
                </c:pt>
                <c:pt idx="2753">
                  <c:v>38338</c:v>
                </c:pt>
                <c:pt idx="2754">
                  <c:v>38341</c:v>
                </c:pt>
                <c:pt idx="2755">
                  <c:v>38342</c:v>
                </c:pt>
                <c:pt idx="2756">
                  <c:v>38343</c:v>
                </c:pt>
                <c:pt idx="2757">
                  <c:v>38344</c:v>
                </c:pt>
                <c:pt idx="2758">
                  <c:v>38345</c:v>
                </c:pt>
                <c:pt idx="2759">
                  <c:v>38348</c:v>
                </c:pt>
                <c:pt idx="2760">
                  <c:v>38349</c:v>
                </c:pt>
                <c:pt idx="2761">
                  <c:v>38350</c:v>
                </c:pt>
                <c:pt idx="2762">
                  <c:v>38351</c:v>
                </c:pt>
                <c:pt idx="2763">
                  <c:v>38352</c:v>
                </c:pt>
                <c:pt idx="2764">
                  <c:v>38355</c:v>
                </c:pt>
                <c:pt idx="2765">
                  <c:v>38356</c:v>
                </c:pt>
                <c:pt idx="2766">
                  <c:v>38357</c:v>
                </c:pt>
                <c:pt idx="2767">
                  <c:v>38358</c:v>
                </c:pt>
                <c:pt idx="2768">
                  <c:v>38359</c:v>
                </c:pt>
                <c:pt idx="2769">
                  <c:v>38362</c:v>
                </c:pt>
                <c:pt idx="2770">
                  <c:v>38363</c:v>
                </c:pt>
                <c:pt idx="2771">
                  <c:v>38364</c:v>
                </c:pt>
                <c:pt idx="2772">
                  <c:v>38365</c:v>
                </c:pt>
                <c:pt idx="2773">
                  <c:v>38366</c:v>
                </c:pt>
                <c:pt idx="2774">
                  <c:v>38369</c:v>
                </c:pt>
                <c:pt idx="2775">
                  <c:v>38370</c:v>
                </c:pt>
                <c:pt idx="2776">
                  <c:v>38371</c:v>
                </c:pt>
                <c:pt idx="2777">
                  <c:v>38372</c:v>
                </c:pt>
                <c:pt idx="2778">
                  <c:v>38373</c:v>
                </c:pt>
                <c:pt idx="2779">
                  <c:v>38376</c:v>
                </c:pt>
                <c:pt idx="2780">
                  <c:v>38377</c:v>
                </c:pt>
                <c:pt idx="2781">
                  <c:v>38378</c:v>
                </c:pt>
                <c:pt idx="2782">
                  <c:v>38379</c:v>
                </c:pt>
                <c:pt idx="2783">
                  <c:v>38380</c:v>
                </c:pt>
                <c:pt idx="2784">
                  <c:v>38383</c:v>
                </c:pt>
                <c:pt idx="2785">
                  <c:v>38384</c:v>
                </c:pt>
                <c:pt idx="2786">
                  <c:v>38385</c:v>
                </c:pt>
                <c:pt idx="2787">
                  <c:v>38386</c:v>
                </c:pt>
                <c:pt idx="2788">
                  <c:v>38387</c:v>
                </c:pt>
                <c:pt idx="2789">
                  <c:v>38390</c:v>
                </c:pt>
                <c:pt idx="2790">
                  <c:v>38391</c:v>
                </c:pt>
                <c:pt idx="2791">
                  <c:v>38392</c:v>
                </c:pt>
                <c:pt idx="2792">
                  <c:v>38393</c:v>
                </c:pt>
                <c:pt idx="2793">
                  <c:v>38394</c:v>
                </c:pt>
                <c:pt idx="2794">
                  <c:v>38397</c:v>
                </c:pt>
                <c:pt idx="2795">
                  <c:v>38398</c:v>
                </c:pt>
                <c:pt idx="2796">
                  <c:v>38399</c:v>
                </c:pt>
                <c:pt idx="2797">
                  <c:v>38400</c:v>
                </c:pt>
                <c:pt idx="2798">
                  <c:v>38401</c:v>
                </c:pt>
                <c:pt idx="2799">
                  <c:v>38404</c:v>
                </c:pt>
                <c:pt idx="2800">
                  <c:v>38405</c:v>
                </c:pt>
                <c:pt idx="2801">
                  <c:v>38406</c:v>
                </c:pt>
                <c:pt idx="2802">
                  <c:v>38407</c:v>
                </c:pt>
                <c:pt idx="2803">
                  <c:v>38408</c:v>
                </c:pt>
                <c:pt idx="2804">
                  <c:v>38411</c:v>
                </c:pt>
                <c:pt idx="2805">
                  <c:v>38412</c:v>
                </c:pt>
                <c:pt idx="2806">
                  <c:v>38413</c:v>
                </c:pt>
                <c:pt idx="2807">
                  <c:v>38414</c:v>
                </c:pt>
                <c:pt idx="2808">
                  <c:v>38415</c:v>
                </c:pt>
                <c:pt idx="2809">
                  <c:v>38418</c:v>
                </c:pt>
                <c:pt idx="2810">
                  <c:v>38419</c:v>
                </c:pt>
                <c:pt idx="2811">
                  <c:v>38420</c:v>
                </c:pt>
                <c:pt idx="2812">
                  <c:v>38421</c:v>
                </c:pt>
                <c:pt idx="2813">
                  <c:v>38422</c:v>
                </c:pt>
                <c:pt idx="2814">
                  <c:v>38425</c:v>
                </c:pt>
                <c:pt idx="2815">
                  <c:v>38426</c:v>
                </c:pt>
                <c:pt idx="2816">
                  <c:v>38427</c:v>
                </c:pt>
                <c:pt idx="2817">
                  <c:v>38428</c:v>
                </c:pt>
                <c:pt idx="2818">
                  <c:v>38429</c:v>
                </c:pt>
                <c:pt idx="2819">
                  <c:v>38432</c:v>
                </c:pt>
                <c:pt idx="2820">
                  <c:v>38433</c:v>
                </c:pt>
                <c:pt idx="2821">
                  <c:v>38434</c:v>
                </c:pt>
                <c:pt idx="2822">
                  <c:v>38435</c:v>
                </c:pt>
                <c:pt idx="2823">
                  <c:v>38436</c:v>
                </c:pt>
                <c:pt idx="2824">
                  <c:v>38439</c:v>
                </c:pt>
                <c:pt idx="2825">
                  <c:v>38440</c:v>
                </c:pt>
                <c:pt idx="2826">
                  <c:v>38441</c:v>
                </c:pt>
                <c:pt idx="2827">
                  <c:v>38442</c:v>
                </c:pt>
                <c:pt idx="2828">
                  <c:v>38443</c:v>
                </c:pt>
                <c:pt idx="2829">
                  <c:v>38446</c:v>
                </c:pt>
                <c:pt idx="2830">
                  <c:v>38447</c:v>
                </c:pt>
                <c:pt idx="2831">
                  <c:v>38448</c:v>
                </c:pt>
                <c:pt idx="2832">
                  <c:v>38449</c:v>
                </c:pt>
                <c:pt idx="2833">
                  <c:v>38450</c:v>
                </c:pt>
                <c:pt idx="2834">
                  <c:v>38453</c:v>
                </c:pt>
                <c:pt idx="2835">
                  <c:v>38454</c:v>
                </c:pt>
                <c:pt idx="2836">
                  <c:v>38455</c:v>
                </c:pt>
                <c:pt idx="2837">
                  <c:v>38456</c:v>
                </c:pt>
                <c:pt idx="2838">
                  <c:v>38457</c:v>
                </c:pt>
                <c:pt idx="2839">
                  <c:v>38460</c:v>
                </c:pt>
                <c:pt idx="2840">
                  <c:v>38461</c:v>
                </c:pt>
                <c:pt idx="2841">
                  <c:v>38462</c:v>
                </c:pt>
                <c:pt idx="2842">
                  <c:v>38463</c:v>
                </c:pt>
                <c:pt idx="2843">
                  <c:v>38464</c:v>
                </c:pt>
                <c:pt idx="2844">
                  <c:v>38467</c:v>
                </c:pt>
                <c:pt idx="2845">
                  <c:v>38468</c:v>
                </c:pt>
                <c:pt idx="2846">
                  <c:v>38469</c:v>
                </c:pt>
                <c:pt idx="2847">
                  <c:v>38470</c:v>
                </c:pt>
                <c:pt idx="2848">
                  <c:v>38471</c:v>
                </c:pt>
                <c:pt idx="2849">
                  <c:v>38474</c:v>
                </c:pt>
                <c:pt idx="2850">
                  <c:v>38475</c:v>
                </c:pt>
                <c:pt idx="2851">
                  <c:v>38476</c:v>
                </c:pt>
                <c:pt idx="2852">
                  <c:v>38477</c:v>
                </c:pt>
                <c:pt idx="2853">
                  <c:v>38478</c:v>
                </c:pt>
                <c:pt idx="2854">
                  <c:v>38481</c:v>
                </c:pt>
                <c:pt idx="2855">
                  <c:v>38482</c:v>
                </c:pt>
                <c:pt idx="2856">
                  <c:v>38483</c:v>
                </c:pt>
                <c:pt idx="2857">
                  <c:v>38484</c:v>
                </c:pt>
                <c:pt idx="2858">
                  <c:v>38485</c:v>
                </c:pt>
                <c:pt idx="2859">
                  <c:v>38488</c:v>
                </c:pt>
                <c:pt idx="2860">
                  <c:v>38489</c:v>
                </c:pt>
                <c:pt idx="2861">
                  <c:v>38490</c:v>
                </c:pt>
                <c:pt idx="2862">
                  <c:v>38491</c:v>
                </c:pt>
                <c:pt idx="2863">
                  <c:v>38492</c:v>
                </c:pt>
                <c:pt idx="2864">
                  <c:v>38495</c:v>
                </c:pt>
                <c:pt idx="2865">
                  <c:v>38496</c:v>
                </c:pt>
                <c:pt idx="2866">
                  <c:v>38497</c:v>
                </c:pt>
                <c:pt idx="2867">
                  <c:v>38498</c:v>
                </c:pt>
                <c:pt idx="2868">
                  <c:v>38499</c:v>
                </c:pt>
                <c:pt idx="2869">
                  <c:v>38502</c:v>
                </c:pt>
                <c:pt idx="2870">
                  <c:v>38503</c:v>
                </c:pt>
                <c:pt idx="2871">
                  <c:v>38504</c:v>
                </c:pt>
                <c:pt idx="2872">
                  <c:v>38505</c:v>
                </c:pt>
                <c:pt idx="2873">
                  <c:v>38506</c:v>
                </c:pt>
                <c:pt idx="2874">
                  <c:v>38509</c:v>
                </c:pt>
                <c:pt idx="2875">
                  <c:v>38510</c:v>
                </c:pt>
                <c:pt idx="2876">
                  <c:v>38511</c:v>
                </c:pt>
                <c:pt idx="2877">
                  <c:v>38512</c:v>
                </c:pt>
                <c:pt idx="2878">
                  <c:v>38513</c:v>
                </c:pt>
                <c:pt idx="2879">
                  <c:v>38516</c:v>
                </c:pt>
                <c:pt idx="2880">
                  <c:v>38517</c:v>
                </c:pt>
                <c:pt idx="2881">
                  <c:v>38518</c:v>
                </c:pt>
                <c:pt idx="2882">
                  <c:v>38519</c:v>
                </c:pt>
                <c:pt idx="2883">
                  <c:v>38520</c:v>
                </c:pt>
                <c:pt idx="2884">
                  <c:v>38523</c:v>
                </c:pt>
                <c:pt idx="2885">
                  <c:v>38524</c:v>
                </c:pt>
                <c:pt idx="2886">
                  <c:v>38525</c:v>
                </c:pt>
                <c:pt idx="2887">
                  <c:v>38526</c:v>
                </c:pt>
                <c:pt idx="2888">
                  <c:v>38527</c:v>
                </c:pt>
                <c:pt idx="2889">
                  <c:v>38530</c:v>
                </c:pt>
                <c:pt idx="2890">
                  <c:v>38531</c:v>
                </c:pt>
                <c:pt idx="2891">
                  <c:v>38532</c:v>
                </c:pt>
                <c:pt idx="2892">
                  <c:v>38533</c:v>
                </c:pt>
                <c:pt idx="2893">
                  <c:v>38534</c:v>
                </c:pt>
                <c:pt idx="2894">
                  <c:v>38537</c:v>
                </c:pt>
                <c:pt idx="2895">
                  <c:v>38538</c:v>
                </c:pt>
                <c:pt idx="2896">
                  <c:v>38539</c:v>
                </c:pt>
                <c:pt idx="2897">
                  <c:v>38540</c:v>
                </c:pt>
                <c:pt idx="2898">
                  <c:v>38541</c:v>
                </c:pt>
                <c:pt idx="2899">
                  <c:v>38544</c:v>
                </c:pt>
                <c:pt idx="2900">
                  <c:v>38545</c:v>
                </c:pt>
                <c:pt idx="2901">
                  <c:v>38546</c:v>
                </c:pt>
                <c:pt idx="2902">
                  <c:v>38547</c:v>
                </c:pt>
                <c:pt idx="2903">
                  <c:v>38548</c:v>
                </c:pt>
                <c:pt idx="2904">
                  <c:v>38551</c:v>
                </c:pt>
                <c:pt idx="2905">
                  <c:v>38552</c:v>
                </c:pt>
                <c:pt idx="2906">
                  <c:v>38553</c:v>
                </c:pt>
                <c:pt idx="2907">
                  <c:v>38554</c:v>
                </c:pt>
                <c:pt idx="2908">
                  <c:v>38555</c:v>
                </c:pt>
                <c:pt idx="2909">
                  <c:v>38558</c:v>
                </c:pt>
                <c:pt idx="2910">
                  <c:v>38559</c:v>
                </c:pt>
                <c:pt idx="2911">
                  <c:v>38560</c:v>
                </c:pt>
                <c:pt idx="2912">
                  <c:v>38561</c:v>
                </c:pt>
                <c:pt idx="2913">
                  <c:v>38562</c:v>
                </c:pt>
                <c:pt idx="2914">
                  <c:v>38565</c:v>
                </c:pt>
                <c:pt idx="2915">
                  <c:v>38566</c:v>
                </c:pt>
                <c:pt idx="2916">
                  <c:v>38567</c:v>
                </c:pt>
                <c:pt idx="2917">
                  <c:v>38568</c:v>
                </c:pt>
                <c:pt idx="2918">
                  <c:v>38569</c:v>
                </c:pt>
                <c:pt idx="2919">
                  <c:v>38572</c:v>
                </c:pt>
                <c:pt idx="2920">
                  <c:v>38573</c:v>
                </c:pt>
                <c:pt idx="2921">
                  <c:v>38574</c:v>
                </c:pt>
                <c:pt idx="2922">
                  <c:v>38575</c:v>
                </c:pt>
                <c:pt idx="2923">
                  <c:v>38576</c:v>
                </c:pt>
                <c:pt idx="2924">
                  <c:v>38579</c:v>
                </c:pt>
                <c:pt idx="2925">
                  <c:v>38580</c:v>
                </c:pt>
                <c:pt idx="2926">
                  <c:v>38581</c:v>
                </c:pt>
                <c:pt idx="2927">
                  <c:v>38582</c:v>
                </c:pt>
                <c:pt idx="2928">
                  <c:v>38583</c:v>
                </c:pt>
                <c:pt idx="2929">
                  <c:v>38586</c:v>
                </c:pt>
                <c:pt idx="2930">
                  <c:v>38587</c:v>
                </c:pt>
                <c:pt idx="2931">
                  <c:v>38588</c:v>
                </c:pt>
                <c:pt idx="2932">
                  <c:v>38589</c:v>
                </c:pt>
                <c:pt idx="2933">
                  <c:v>38590</c:v>
                </c:pt>
                <c:pt idx="2934">
                  <c:v>38593</c:v>
                </c:pt>
                <c:pt idx="2935">
                  <c:v>38594</c:v>
                </c:pt>
                <c:pt idx="2936">
                  <c:v>38595</c:v>
                </c:pt>
                <c:pt idx="2937">
                  <c:v>38596</c:v>
                </c:pt>
                <c:pt idx="2938">
                  <c:v>38597</c:v>
                </c:pt>
                <c:pt idx="2939">
                  <c:v>38600</c:v>
                </c:pt>
                <c:pt idx="2940">
                  <c:v>38601</c:v>
                </c:pt>
                <c:pt idx="2941">
                  <c:v>38602</c:v>
                </c:pt>
                <c:pt idx="2942">
                  <c:v>38603</c:v>
                </c:pt>
                <c:pt idx="2943">
                  <c:v>38604</c:v>
                </c:pt>
                <c:pt idx="2944">
                  <c:v>38607</c:v>
                </c:pt>
                <c:pt idx="2945">
                  <c:v>38608</c:v>
                </c:pt>
                <c:pt idx="2946">
                  <c:v>38609</c:v>
                </c:pt>
                <c:pt idx="2947">
                  <c:v>38610</c:v>
                </c:pt>
                <c:pt idx="2948">
                  <c:v>38611</c:v>
                </c:pt>
                <c:pt idx="2949">
                  <c:v>38614</c:v>
                </c:pt>
                <c:pt idx="2950">
                  <c:v>38615</c:v>
                </c:pt>
                <c:pt idx="2951">
                  <c:v>38616</c:v>
                </c:pt>
                <c:pt idx="2952">
                  <c:v>38617</c:v>
                </c:pt>
                <c:pt idx="2953">
                  <c:v>38618</c:v>
                </c:pt>
                <c:pt idx="2954">
                  <c:v>38621</c:v>
                </c:pt>
                <c:pt idx="2955">
                  <c:v>38622</c:v>
                </c:pt>
                <c:pt idx="2956">
                  <c:v>38623</c:v>
                </c:pt>
                <c:pt idx="2957">
                  <c:v>38624</c:v>
                </c:pt>
                <c:pt idx="2958">
                  <c:v>38625</c:v>
                </c:pt>
                <c:pt idx="2959">
                  <c:v>38628</c:v>
                </c:pt>
                <c:pt idx="2960">
                  <c:v>38629</c:v>
                </c:pt>
                <c:pt idx="2961">
                  <c:v>38630</c:v>
                </c:pt>
                <c:pt idx="2962">
                  <c:v>38631</c:v>
                </c:pt>
                <c:pt idx="2963">
                  <c:v>38632</c:v>
                </c:pt>
                <c:pt idx="2964">
                  <c:v>38635</c:v>
                </c:pt>
                <c:pt idx="2965">
                  <c:v>38636</c:v>
                </c:pt>
                <c:pt idx="2966">
                  <c:v>38637</c:v>
                </c:pt>
                <c:pt idx="2967">
                  <c:v>38638</c:v>
                </c:pt>
                <c:pt idx="2968">
                  <c:v>38639</c:v>
                </c:pt>
                <c:pt idx="2969">
                  <c:v>38642</c:v>
                </c:pt>
                <c:pt idx="2970">
                  <c:v>38643</c:v>
                </c:pt>
                <c:pt idx="2971">
                  <c:v>38644</c:v>
                </c:pt>
                <c:pt idx="2972">
                  <c:v>38645</c:v>
                </c:pt>
                <c:pt idx="2973">
                  <c:v>38646</c:v>
                </c:pt>
                <c:pt idx="2974">
                  <c:v>38649</c:v>
                </c:pt>
                <c:pt idx="2975">
                  <c:v>38650</c:v>
                </c:pt>
                <c:pt idx="2976">
                  <c:v>38651</c:v>
                </c:pt>
                <c:pt idx="2977">
                  <c:v>38652</c:v>
                </c:pt>
                <c:pt idx="2978">
                  <c:v>38653</c:v>
                </c:pt>
                <c:pt idx="2979">
                  <c:v>38656</c:v>
                </c:pt>
                <c:pt idx="2980">
                  <c:v>38657</c:v>
                </c:pt>
                <c:pt idx="2981">
                  <c:v>38658</c:v>
                </c:pt>
                <c:pt idx="2982">
                  <c:v>38659</c:v>
                </c:pt>
                <c:pt idx="2983">
                  <c:v>38660</c:v>
                </c:pt>
                <c:pt idx="2984">
                  <c:v>38663</c:v>
                </c:pt>
                <c:pt idx="2985">
                  <c:v>38664</c:v>
                </c:pt>
                <c:pt idx="2986">
                  <c:v>38665</c:v>
                </c:pt>
                <c:pt idx="2987">
                  <c:v>38666</c:v>
                </c:pt>
                <c:pt idx="2988">
                  <c:v>38667</c:v>
                </c:pt>
                <c:pt idx="2989">
                  <c:v>38670</c:v>
                </c:pt>
                <c:pt idx="2990">
                  <c:v>38671</c:v>
                </c:pt>
                <c:pt idx="2991">
                  <c:v>38672</c:v>
                </c:pt>
                <c:pt idx="2992">
                  <c:v>38673</c:v>
                </c:pt>
                <c:pt idx="2993">
                  <c:v>38674</c:v>
                </c:pt>
                <c:pt idx="2994">
                  <c:v>38677</c:v>
                </c:pt>
                <c:pt idx="2995">
                  <c:v>38678</c:v>
                </c:pt>
                <c:pt idx="2996">
                  <c:v>38679</c:v>
                </c:pt>
                <c:pt idx="2997">
                  <c:v>38680</c:v>
                </c:pt>
                <c:pt idx="2998">
                  <c:v>38681</c:v>
                </c:pt>
                <c:pt idx="2999">
                  <c:v>38684</c:v>
                </c:pt>
                <c:pt idx="3000">
                  <c:v>38685</c:v>
                </c:pt>
                <c:pt idx="3001">
                  <c:v>38686</c:v>
                </c:pt>
                <c:pt idx="3002">
                  <c:v>38687</c:v>
                </c:pt>
                <c:pt idx="3003">
                  <c:v>38688</c:v>
                </c:pt>
                <c:pt idx="3004">
                  <c:v>38691</c:v>
                </c:pt>
                <c:pt idx="3005">
                  <c:v>38692</c:v>
                </c:pt>
                <c:pt idx="3006">
                  <c:v>38693</c:v>
                </c:pt>
                <c:pt idx="3007">
                  <c:v>38694</c:v>
                </c:pt>
                <c:pt idx="3008">
                  <c:v>38695</c:v>
                </c:pt>
                <c:pt idx="3009">
                  <c:v>38698</c:v>
                </c:pt>
                <c:pt idx="3010">
                  <c:v>38699</c:v>
                </c:pt>
                <c:pt idx="3011">
                  <c:v>38700</c:v>
                </c:pt>
                <c:pt idx="3012">
                  <c:v>38701</c:v>
                </c:pt>
                <c:pt idx="3013">
                  <c:v>38702</c:v>
                </c:pt>
                <c:pt idx="3014">
                  <c:v>38705</c:v>
                </c:pt>
                <c:pt idx="3015">
                  <c:v>38706</c:v>
                </c:pt>
                <c:pt idx="3016">
                  <c:v>38707</c:v>
                </c:pt>
                <c:pt idx="3017">
                  <c:v>38708</c:v>
                </c:pt>
                <c:pt idx="3018">
                  <c:v>38709</c:v>
                </c:pt>
                <c:pt idx="3019">
                  <c:v>38712</c:v>
                </c:pt>
                <c:pt idx="3020">
                  <c:v>38713</c:v>
                </c:pt>
                <c:pt idx="3021">
                  <c:v>38714</c:v>
                </c:pt>
                <c:pt idx="3022">
                  <c:v>38715</c:v>
                </c:pt>
                <c:pt idx="3023">
                  <c:v>38716</c:v>
                </c:pt>
                <c:pt idx="3024">
                  <c:v>38719</c:v>
                </c:pt>
                <c:pt idx="3025">
                  <c:v>38720</c:v>
                </c:pt>
                <c:pt idx="3026">
                  <c:v>38721</c:v>
                </c:pt>
                <c:pt idx="3027">
                  <c:v>38722</c:v>
                </c:pt>
                <c:pt idx="3028">
                  <c:v>38723</c:v>
                </c:pt>
                <c:pt idx="3029">
                  <c:v>38726</c:v>
                </c:pt>
                <c:pt idx="3030">
                  <c:v>38727</c:v>
                </c:pt>
                <c:pt idx="3031">
                  <c:v>38728</c:v>
                </c:pt>
                <c:pt idx="3032">
                  <c:v>38729</c:v>
                </c:pt>
                <c:pt idx="3033">
                  <c:v>38730</c:v>
                </c:pt>
                <c:pt idx="3034">
                  <c:v>38733</c:v>
                </c:pt>
                <c:pt idx="3035">
                  <c:v>38734</c:v>
                </c:pt>
                <c:pt idx="3036">
                  <c:v>38735</c:v>
                </c:pt>
                <c:pt idx="3037">
                  <c:v>38736</c:v>
                </c:pt>
                <c:pt idx="3038">
                  <c:v>38737</c:v>
                </c:pt>
                <c:pt idx="3039">
                  <c:v>38740</c:v>
                </c:pt>
                <c:pt idx="3040">
                  <c:v>38741</c:v>
                </c:pt>
                <c:pt idx="3041">
                  <c:v>38742</c:v>
                </c:pt>
                <c:pt idx="3042">
                  <c:v>38743</c:v>
                </c:pt>
                <c:pt idx="3043">
                  <c:v>38744</c:v>
                </c:pt>
                <c:pt idx="3044">
                  <c:v>38747</c:v>
                </c:pt>
                <c:pt idx="3045">
                  <c:v>38748</c:v>
                </c:pt>
                <c:pt idx="3046">
                  <c:v>38749</c:v>
                </c:pt>
                <c:pt idx="3047">
                  <c:v>38750</c:v>
                </c:pt>
                <c:pt idx="3048">
                  <c:v>38751</c:v>
                </c:pt>
                <c:pt idx="3049">
                  <c:v>38754</c:v>
                </c:pt>
                <c:pt idx="3050">
                  <c:v>38755</c:v>
                </c:pt>
                <c:pt idx="3051">
                  <c:v>38756</c:v>
                </c:pt>
                <c:pt idx="3052">
                  <c:v>38757</c:v>
                </c:pt>
                <c:pt idx="3053">
                  <c:v>38758</c:v>
                </c:pt>
                <c:pt idx="3054">
                  <c:v>38761</c:v>
                </c:pt>
                <c:pt idx="3055">
                  <c:v>38762</c:v>
                </c:pt>
                <c:pt idx="3056">
                  <c:v>38763</c:v>
                </c:pt>
                <c:pt idx="3057">
                  <c:v>38764</c:v>
                </c:pt>
                <c:pt idx="3058">
                  <c:v>38765</c:v>
                </c:pt>
                <c:pt idx="3059">
                  <c:v>38768</c:v>
                </c:pt>
                <c:pt idx="3060">
                  <c:v>38769</c:v>
                </c:pt>
                <c:pt idx="3061">
                  <c:v>38770</c:v>
                </c:pt>
                <c:pt idx="3062">
                  <c:v>38771</c:v>
                </c:pt>
                <c:pt idx="3063">
                  <c:v>38772</c:v>
                </c:pt>
                <c:pt idx="3064">
                  <c:v>38775</c:v>
                </c:pt>
                <c:pt idx="3065">
                  <c:v>38776</c:v>
                </c:pt>
                <c:pt idx="3066">
                  <c:v>38777</c:v>
                </c:pt>
                <c:pt idx="3067">
                  <c:v>38778</c:v>
                </c:pt>
                <c:pt idx="3068">
                  <c:v>38779</c:v>
                </c:pt>
                <c:pt idx="3069">
                  <c:v>38782</c:v>
                </c:pt>
                <c:pt idx="3070">
                  <c:v>38783</c:v>
                </c:pt>
                <c:pt idx="3071">
                  <c:v>38784</c:v>
                </c:pt>
                <c:pt idx="3072">
                  <c:v>38785</c:v>
                </c:pt>
                <c:pt idx="3073">
                  <c:v>38786</c:v>
                </c:pt>
                <c:pt idx="3074">
                  <c:v>38789</c:v>
                </c:pt>
                <c:pt idx="3075">
                  <c:v>38790</c:v>
                </c:pt>
                <c:pt idx="3076">
                  <c:v>38791</c:v>
                </c:pt>
                <c:pt idx="3077">
                  <c:v>38792</c:v>
                </c:pt>
                <c:pt idx="3078">
                  <c:v>38793</c:v>
                </c:pt>
                <c:pt idx="3079">
                  <c:v>38796</c:v>
                </c:pt>
                <c:pt idx="3080">
                  <c:v>38797</c:v>
                </c:pt>
                <c:pt idx="3081">
                  <c:v>38798</c:v>
                </c:pt>
                <c:pt idx="3082">
                  <c:v>38799</c:v>
                </c:pt>
                <c:pt idx="3083">
                  <c:v>38800</c:v>
                </c:pt>
                <c:pt idx="3084">
                  <c:v>38803</c:v>
                </c:pt>
                <c:pt idx="3085">
                  <c:v>38804</c:v>
                </c:pt>
                <c:pt idx="3086">
                  <c:v>38805</c:v>
                </c:pt>
                <c:pt idx="3087">
                  <c:v>38806</c:v>
                </c:pt>
                <c:pt idx="3088">
                  <c:v>38807</c:v>
                </c:pt>
                <c:pt idx="3089">
                  <c:v>38810</c:v>
                </c:pt>
                <c:pt idx="3090">
                  <c:v>38811</c:v>
                </c:pt>
                <c:pt idx="3091">
                  <c:v>38812</c:v>
                </c:pt>
                <c:pt idx="3092">
                  <c:v>38813</c:v>
                </c:pt>
                <c:pt idx="3093">
                  <c:v>38814</c:v>
                </c:pt>
                <c:pt idx="3094">
                  <c:v>38817</c:v>
                </c:pt>
                <c:pt idx="3095">
                  <c:v>38818</c:v>
                </c:pt>
                <c:pt idx="3096">
                  <c:v>38819</c:v>
                </c:pt>
                <c:pt idx="3097">
                  <c:v>38820</c:v>
                </c:pt>
                <c:pt idx="3098">
                  <c:v>38821</c:v>
                </c:pt>
                <c:pt idx="3099">
                  <c:v>38824</c:v>
                </c:pt>
                <c:pt idx="3100">
                  <c:v>38825</c:v>
                </c:pt>
                <c:pt idx="3101">
                  <c:v>38826</c:v>
                </c:pt>
                <c:pt idx="3102">
                  <c:v>38827</c:v>
                </c:pt>
                <c:pt idx="3103">
                  <c:v>38828</c:v>
                </c:pt>
                <c:pt idx="3104">
                  <c:v>38831</c:v>
                </c:pt>
                <c:pt idx="3105">
                  <c:v>38832</c:v>
                </c:pt>
                <c:pt idx="3106">
                  <c:v>38833</c:v>
                </c:pt>
                <c:pt idx="3107">
                  <c:v>38834</c:v>
                </c:pt>
                <c:pt idx="3108">
                  <c:v>38835</c:v>
                </c:pt>
                <c:pt idx="3109">
                  <c:v>38838</c:v>
                </c:pt>
                <c:pt idx="3110">
                  <c:v>38839</c:v>
                </c:pt>
                <c:pt idx="3111">
                  <c:v>38840</c:v>
                </c:pt>
                <c:pt idx="3112">
                  <c:v>38841</c:v>
                </c:pt>
                <c:pt idx="3113">
                  <c:v>38842</c:v>
                </c:pt>
                <c:pt idx="3114">
                  <c:v>38845</c:v>
                </c:pt>
                <c:pt idx="3115">
                  <c:v>38846</c:v>
                </c:pt>
                <c:pt idx="3116">
                  <c:v>38847</c:v>
                </c:pt>
                <c:pt idx="3117">
                  <c:v>38848</c:v>
                </c:pt>
                <c:pt idx="3118">
                  <c:v>38849</c:v>
                </c:pt>
                <c:pt idx="3119">
                  <c:v>38852</c:v>
                </c:pt>
                <c:pt idx="3120">
                  <c:v>38853</c:v>
                </c:pt>
                <c:pt idx="3121">
                  <c:v>38854</c:v>
                </c:pt>
                <c:pt idx="3122">
                  <c:v>38855</c:v>
                </c:pt>
                <c:pt idx="3123">
                  <c:v>38856</c:v>
                </c:pt>
                <c:pt idx="3124">
                  <c:v>38859</c:v>
                </c:pt>
                <c:pt idx="3125">
                  <c:v>38860</c:v>
                </c:pt>
                <c:pt idx="3126">
                  <c:v>38861</c:v>
                </c:pt>
                <c:pt idx="3127">
                  <c:v>38862</c:v>
                </c:pt>
                <c:pt idx="3128">
                  <c:v>38863</c:v>
                </c:pt>
                <c:pt idx="3129">
                  <c:v>38866</c:v>
                </c:pt>
                <c:pt idx="3130">
                  <c:v>38867</c:v>
                </c:pt>
                <c:pt idx="3131">
                  <c:v>38868</c:v>
                </c:pt>
                <c:pt idx="3132">
                  <c:v>38869</c:v>
                </c:pt>
                <c:pt idx="3133">
                  <c:v>38870</c:v>
                </c:pt>
                <c:pt idx="3134">
                  <c:v>38873</c:v>
                </c:pt>
                <c:pt idx="3135">
                  <c:v>38874</c:v>
                </c:pt>
                <c:pt idx="3136">
                  <c:v>38875</c:v>
                </c:pt>
                <c:pt idx="3137">
                  <c:v>38876</c:v>
                </c:pt>
                <c:pt idx="3138">
                  <c:v>38877</c:v>
                </c:pt>
                <c:pt idx="3139">
                  <c:v>38880</c:v>
                </c:pt>
                <c:pt idx="3140">
                  <c:v>38881</c:v>
                </c:pt>
                <c:pt idx="3141">
                  <c:v>38882</c:v>
                </c:pt>
                <c:pt idx="3142">
                  <c:v>38883</c:v>
                </c:pt>
                <c:pt idx="3143">
                  <c:v>38884</c:v>
                </c:pt>
                <c:pt idx="3144">
                  <c:v>38887</c:v>
                </c:pt>
                <c:pt idx="3145">
                  <c:v>38888</c:v>
                </c:pt>
                <c:pt idx="3146">
                  <c:v>38889</c:v>
                </c:pt>
                <c:pt idx="3147">
                  <c:v>38890</c:v>
                </c:pt>
                <c:pt idx="3148">
                  <c:v>38891</c:v>
                </c:pt>
                <c:pt idx="3149">
                  <c:v>38894</c:v>
                </c:pt>
                <c:pt idx="3150">
                  <c:v>38895</c:v>
                </c:pt>
                <c:pt idx="3151">
                  <c:v>38896</c:v>
                </c:pt>
                <c:pt idx="3152">
                  <c:v>38897</c:v>
                </c:pt>
                <c:pt idx="3153">
                  <c:v>38898</c:v>
                </c:pt>
                <c:pt idx="3154">
                  <c:v>38901</c:v>
                </c:pt>
                <c:pt idx="3155">
                  <c:v>38902</c:v>
                </c:pt>
                <c:pt idx="3156">
                  <c:v>38903</c:v>
                </c:pt>
                <c:pt idx="3157">
                  <c:v>38904</c:v>
                </c:pt>
                <c:pt idx="3158">
                  <c:v>38905</c:v>
                </c:pt>
                <c:pt idx="3159">
                  <c:v>38908</c:v>
                </c:pt>
                <c:pt idx="3160">
                  <c:v>38909</c:v>
                </c:pt>
                <c:pt idx="3161">
                  <c:v>38910</c:v>
                </c:pt>
                <c:pt idx="3162">
                  <c:v>38911</c:v>
                </c:pt>
                <c:pt idx="3163">
                  <c:v>38912</c:v>
                </c:pt>
                <c:pt idx="3164">
                  <c:v>38915</c:v>
                </c:pt>
                <c:pt idx="3165">
                  <c:v>38916</c:v>
                </c:pt>
                <c:pt idx="3166">
                  <c:v>38917</c:v>
                </c:pt>
                <c:pt idx="3167">
                  <c:v>38918</c:v>
                </c:pt>
                <c:pt idx="3168">
                  <c:v>38919</c:v>
                </c:pt>
                <c:pt idx="3169">
                  <c:v>38922</c:v>
                </c:pt>
                <c:pt idx="3170">
                  <c:v>38923</c:v>
                </c:pt>
                <c:pt idx="3171">
                  <c:v>38924</c:v>
                </c:pt>
                <c:pt idx="3172">
                  <c:v>38925</c:v>
                </c:pt>
                <c:pt idx="3173">
                  <c:v>38926</c:v>
                </c:pt>
                <c:pt idx="3174">
                  <c:v>38929</c:v>
                </c:pt>
                <c:pt idx="3175">
                  <c:v>38930</c:v>
                </c:pt>
                <c:pt idx="3176">
                  <c:v>38931</c:v>
                </c:pt>
                <c:pt idx="3177">
                  <c:v>38932</c:v>
                </c:pt>
                <c:pt idx="3178">
                  <c:v>38933</c:v>
                </c:pt>
                <c:pt idx="3179">
                  <c:v>38936</c:v>
                </c:pt>
                <c:pt idx="3180">
                  <c:v>38937</c:v>
                </c:pt>
                <c:pt idx="3181">
                  <c:v>38938</c:v>
                </c:pt>
                <c:pt idx="3182">
                  <c:v>38939</c:v>
                </c:pt>
                <c:pt idx="3183">
                  <c:v>38940</c:v>
                </c:pt>
                <c:pt idx="3184">
                  <c:v>38943</c:v>
                </c:pt>
                <c:pt idx="3185">
                  <c:v>38944</c:v>
                </c:pt>
                <c:pt idx="3186">
                  <c:v>38945</c:v>
                </c:pt>
                <c:pt idx="3187">
                  <c:v>38946</c:v>
                </c:pt>
                <c:pt idx="3188">
                  <c:v>38947</c:v>
                </c:pt>
                <c:pt idx="3189">
                  <c:v>38950</c:v>
                </c:pt>
                <c:pt idx="3190">
                  <c:v>38951</c:v>
                </c:pt>
                <c:pt idx="3191">
                  <c:v>38952</c:v>
                </c:pt>
                <c:pt idx="3192">
                  <c:v>38953</c:v>
                </c:pt>
                <c:pt idx="3193">
                  <c:v>38954</c:v>
                </c:pt>
                <c:pt idx="3194">
                  <c:v>38957</c:v>
                </c:pt>
                <c:pt idx="3195">
                  <c:v>38958</c:v>
                </c:pt>
                <c:pt idx="3196">
                  <c:v>38959</c:v>
                </c:pt>
                <c:pt idx="3197">
                  <c:v>38960</c:v>
                </c:pt>
                <c:pt idx="3198">
                  <c:v>38961</c:v>
                </c:pt>
                <c:pt idx="3199">
                  <c:v>38964</c:v>
                </c:pt>
                <c:pt idx="3200">
                  <c:v>38965</c:v>
                </c:pt>
                <c:pt idx="3201">
                  <c:v>38966</c:v>
                </c:pt>
                <c:pt idx="3202">
                  <c:v>38967</c:v>
                </c:pt>
                <c:pt idx="3203">
                  <c:v>38968</c:v>
                </c:pt>
                <c:pt idx="3204">
                  <c:v>38971</c:v>
                </c:pt>
                <c:pt idx="3205">
                  <c:v>38972</c:v>
                </c:pt>
                <c:pt idx="3206">
                  <c:v>38973</c:v>
                </c:pt>
                <c:pt idx="3207">
                  <c:v>38974</c:v>
                </c:pt>
                <c:pt idx="3208">
                  <c:v>38975</c:v>
                </c:pt>
                <c:pt idx="3209">
                  <c:v>38978</c:v>
                </c:pt>
                <c:pt idx="3210">
                  <c:v>38979</c:v>
                </c:pt>
                <c:pt idx="3211">
                  <c:v>38980</c:v>
                </c:pt>
                <c:pt idx="3212">
                  <c:v>38981</c:v>
                </c:pt>
                <c:pt idx="3213">
                  <c:v>38982</c:v>
                </c:pt>
                <c:pt idx="3214">
                  <c:v>38985</c:v>
                </c:pt>
                <c:pt idx="3215">
                  <c:v>38986</c:v>
                </c:pt>
                <c:pt idx="3216">
                  <c:v>38987</c:v>
                </c:pt>
                <c:pt idx="3217">
                  <c:v>38988</c:v>
                </c:pt>
                <c:pt idx="3218">
                  <c:v>38989</c:v>
                </c:pt>
                <c:pt idx="3219">
                  <c:v>38992</c:v>
                </c:pt>
                <c:pt idx="3220">
                  <c:v>38993</c:v>
                </c:pt>
                <c:pt idx="3221">
                  <c:v>38994</c:v>
                </c:pt>
                <c:pt idx="3222">
                  <c:v>38995</c:v>
                </c:pt>
                <c:pt idx="3223">
                  <c:v>38996</c:v>
                </c:pt>
                <c:pt idx="3224">
                  <c:v>38999</c:v>
                </c:pt>
                <c:pt idx="3225">
                  <c:v>39000</c:v>
                </c:pt>
                <c:pt idx="3226">
                  <c:v>39001</c:v>
                </c:pt>
                <c:pt idx="3227">
                  <c:v>39002</c:v>
                </c:pt>
                <c:pt idx="3228">
                  <c:v>39003</c:v>
                </c:pt>
                <c:pt idx="3229">
                  <c:v>39006</c:v>
                </c:pt>
                <c:pt idx="3230">
                  <c:v>39007</c:v>
                </c:pt>
                <c:pt idx="3231">
                  <c:v>39008</c:v>
                </c:pt>
                <c:pt idx="3232">
                  <c:v>39009</c:v>
                </c:pt>
                <c:pt idx="3233">
                  <c:v>39010</c:v>
                </c:pt>
                <c:pt idx="3234">
                  <c:v>39013</c:v>
                </c:pt>
                <c:pt idx="3235">
                  <c:v>39014</c:v>
                </c:pt>
                <c:pt idx="3236">
                  <c:v>39015</c:v>
                </c:pt>
                <c:pt idx="3237">
                  <c:v>39016</c:v>
                </c:pt>
                <c:pt idx="3238">
                  <c:v>39017</c:v>
                </c:pt>
                <c:pt idx="3239">
                  <c:v>39020</c:v>
                </c:pt>
                <c:pt idx="3240">
                  <c:v>39021</c:v>
                </c:pt>
                <c:pt idx="3241">
                  <c:v>39022</c:v>
                </c:pt>
                <c:pt idx="3242">
                  <c:v>39023</c:v>
                </c:pt>
                <c:pt idx="3243">
                  <c:v>39024</c:v>
                </c:pt>
                <c:pt idx="3244">
                  <c:v>39027</c:v>
                </c:pt>
                <c:pt idx="3245">
                  <c:v>39028</c:v>
                </c:pt>
                <c:pt idx="3246">
                  <c:v>39029</c:v>
                </c:pt>
                <c:pt idx="3247">
                  <c:v>39030</c:v>
                </c:pt>
                <c:pt idx="3248">
                  <c:v>39031</c:v>
                </c:pt>
                <c:pt idx="3249">
                  <c:v>39034</c:v>
                </c:pt>
                <c:pt idx="3250">
                  <c:v>39035</c:v>
                </c:pt>
                <c:pt idx="3251">
                  <c:v>39036</c:v>
                </c:pt>
                <c:pt idx="3252">
                  <c:v>39037</c:v>
                </c:pt>
                <c:pt idx="3253">
                  <c:v>39038</c:v>
                </c:pt>
                <c:pt idx="3254">
                  <c:v>39041</c:v>
                </c:pt>
                <c:pt idx="3255">
                  <c:v>39042</c:v>
                </c:pt>
                <c:pt idx="3256">
                  <c:v>39043</c:v>
                </c:pt>
                <c:pt idx="3257">
                  <c:v>39044</c:v>
                </c:pt>
                <c:pt idx="3258">
                  <c:v>39045</c:v>
                </c:pt>
                <c:pt idx="3259">
                  <c:v>39048</c:v>
                </c:pt>
                <c:pt idx="3260">
                  <c:v>39049</c:v>
                </c:pt>
                <c:pt idx="3261">
                  <c:v>39050</c:v>
                </c:pt>
                <c:pt idx="3262">
                  <c:v>39051</c:v>
                </c:pt>
                <c:pt idx="3263">
                  <c:v>39052</c:v>
                </c:pt>
                <c:pt idx="3264">
                  <c:v>39055</c:v>
                </c:pt>
                <c:pt idx="3265">
                  <c:v>39056</c:v>
                </c:pt>
                <c:pt idx="3266">
                  <c:v>39057</c:v>
                </c:pt>
                <c:pt idx="3267">
                  <c:v>39058</c:v>
                </c:pt>
                <c:pt idx="3268">
                  <c:v>39059</c:v>
                </c:pt>
                <c:pt idx="3269">
                  <c:v>39062</c:v>
                </c:pt>
                <c:pt idx="3270">
                  <c:v>39063</c:v>
                </c:pt>
                <c:pt idx="3271">
                  <c:v>39064</c:v>
                </c:pt>
                <c:pt idx="3272">
                  <c:v>39065</c:v>
                </c:pt>
                <c:pt idx="3273">
                  <c:v>39066</c:v>
                </c:pt>
                <c:pt idx="3274">
                  <c:v>39069</c:v>
                </c:pt>
                <c:pt idx="3275">
                  <c:v>39070</c:v>
                </c:pt>
                <c:pt idx="3276">
                  <c:v>39071</c:v>
                </c:pt>
                <c:pt idx="3277">
                  <c:v>39072</c:v>
                </c:pt>
                <c:pt idx="3278">
                  <c:v>39073</c:v>
                </c:pt>
                <c:pt idx="3279">
                  <c:v>39076</c:v>
                </c:pt>
                <c:pt idx="3280">
                  <c:v>39077</c:v>
                </c:pt>
                <c:pt idx="3281">
                  <c:v>39078</c:v>
                </c:pt>
                <c:pt idx="3282">
                  <c:v>39079</c:v>
                </c:pt>
                <c:pt idx="3283">
                  <c:v>39080</c:v>
                </c:pt>
                <c:pt idx="3284">
                  <c:v>39083</c:v>
                </c:pt>
                <c:pt idx="3285">
                  <c:v>39084</c:v>
                </c:pt>
                <c:pt idx="3286">
                  <c:v>39085</c:v>
                </c:pt>
                <c:pt idx="3287">
                  <c:v>39086</c:v>
                </c:pt>
                <c:pt idx="3288">
                  <c:v>39087</c:v>
                </c:pt>
                <c:pt idx="3289">
                  <c:v>39090</c:v>
                </c:pt>
                <c:pt idx="3290">
                  <c:v>39091</c:v>
                </c:pt>
                <c:pt idx="3291">
                  <c:v>39092</c:v>
                </c:pt>
                <c:pt idx="3292">
                  <c:v>39093</c:v>
                </c:pt>
                <c:pt idx="3293">
                  <c:v>39094</c:v>
                </c:pt>
                <c:pt idx="3294">
                  <c:v>39097</c:v>
                </c:pt>
                <c:pt idx="3295">
                  <c:v>39098</c:v>
                </c:pt>
                <c:pt idx="3296">
                  <c:v>39099</c:v>
                </c:pt>
                <c:pt idx="3297">
                  <c:v>39100</c:v>
                </c:pt>
                <c:pt idx="3298">
                  <c:v>39101</c:v>
                </c:pt>
                <c:pt idx="3299">
                  <c:v>39104</c:v>
                </c:pt>
                <c:pt idx="3300">
                  <c:v>39105</c:v>
                </c:pt>
                <c:pt idx="3301">
                  <c:v>39106</c:v>
                </c:pt>
                <c:pt idx="3302">
                  <c:v>39107</c:v>
                </c:pt>
                <c:pt idx="3303">
                  <c:v>39108</c:v>
                </c:pt>
                <c:pt idx="3304">
                  <c:v>39111</c:v>
                </c:pt>
                <c:pt idx="3305">
                  <c:v>39112</c:v>
                </c:pt>
                <c:pt idx="3306">
                  <c:v>39113</c:v>
                </c:pt>
                <c:pt idx="3307">
                  <c:v>39114</c:v>
                </c:pt>
                <c:pt idx="3308">
                  <c:v>39115</c:v>
                </c:pt>
                <c:pt idx="3309">
                  <c:v>39118</c:v>
                </c:pt>
                <c:pt idx="3310">
                  <c:v>39119</c:v>
                </c:pt>
                <c:pt idx="3311">
                  <c:v>39120</c:v>
                </c:pt>
                <c:pt idx="3312">
                  <c:v>39121</c:v>
                </c:pt>
                <c:pt idx="3313">
                  <c:v>39122</c:v>
                </c:pt>
                <c:pt idx="3314">
                  <c:v>39125</c:v>
                </c:pt>
                <c:pt idx="3315">
                  <c:v>39126</c:v>
                </c:pt>
                <c:pt idx="3316">
                  <c:v>39127</c:v>
                </c:pt>
                <c:pt idx="3317">
                  <c:v>39128</c:v>
                </c:pt>
                <c:pt idx="3318">
                  <c:v>39129</c:v>
                </c:pt>
                <c:pt idx="3319">
                  <c:v>39132</c:v>
                </c:pt>
                <c:pt idx="3320">
                  <c:v>39133</c:v>
                </c:pt>
                <c:pt idx="3321">
                  <c:v>39134</c:v>
                </c:pt>
                <c:pt idx="3322">
                  <c:v>39135</c:v>
                </c:pt>
                <c:pt idx="3323">
                  <c:v>39136</c:v>
                </c:pt>
                <c:pt idx="3324">
                  <c:v>39139</c:v>
                </c:pt>
                <c:pt idx="3325">
                  <c:v>39140</c:v>
                </c:pt>
                <c:pt idx="3326">
                  <c:v>39141</c:v>
                </c:pt>
                <c:pt idx="3327">
                  <c:v>39142</c:v>
                </c:pt>
                <c:pt idx="3328">
                  <c:v>39143</c:v>
                </c:pt>
                <c:pt idx="3329">
                  <c:v>39146</c:v>
                </c:pt>
                <c:pt idx="3330">
                  <c:v>39147</c:v>
                </c:pt>
                <c:pt idx="3331">
                  <c:v>39148</c:v>
                </c:pt>
                <c:pt idx="3332">
                  <c:v>39149</c:v>
                </c:pt>
                <c:pt idx="3333">
                  <c:v>39150</c:v>
                </c:pt>
                <c:pt idx="3334">
                  <c:v>39153</c:v>
                </c:pt>
                <c:pt idx="3335">
                  <c:v>39154</c:v>
                </c:pt>
                <c:pt idx="3336">
                  <c:v>39155</c:v>
                </c:pt>
                <c:pt idx="3337">
                  <c:v>39156</c:v>
                </c:pt>
                <c:pt idx="3338">
                  <c:v>39157</c:v>
                </c:pt>
                <c:pt idx="3339">
                  <c:v>39160</c:v>
                </c:pt>
                <c:pt idx="3340">
                  <c:v>39161</c:v>
                </c:pt>
                <c:pt idx="3341">
                  <c:v>39162</c:v>
                </c:pt>
                <c:pt idx="3342">
                  <c:v>39163</c:v>
                </c:pt>
                <c:pt idx="3343">
                  <c:v>39164</c:v>
                </c:pt>
                <c:pt idx="3344">
                  <c:v>39167</c:v>
                </c:pt>
                <c:pt idx="3345">
                  <c:v>39168</c:v>
                </c:pt>
                <c:pt idx="3346">
                  <c:v>39169</c:v>
                </c:pt>
                <c:pt idx="3347">
                  <c:v>39170</c:v>
                </c:pt>
                <c:pt idx="3348">
                  <c:v>39171</c:v>
                </c:pt>
                <c:pt idx="3349">
                  <c:v>39174</c:v>
                </c:pt>
                <c:pt idx="3350">
                  <c:v>39175</c:v>
                </c:pt>
                <c:pt idx="3351">
                  <c:v>39176</c:v>
                </c:pt>
                <c:pt idx="3352">
                  <c:v>39177</c:v>
                </c:pt>
                <c:pt idx="3353">
                  <c:v>39178</c:v>
                </c:pt>
                <c:pt idx="3354">
                  <c:v>39181</c:v>
                </c:pt>
                <c:pt idx="3355">
                  <c:v>39182</c:v>
                </c:pt>
                <c:pt idx="3356">
                  <c:v>39183</c:v>
                </c:pt>
                <c:pt idx="3357">
                  <c:v>39184</c:v>
                </c:pt>
                <c:pt idx="3358">
                  <c:v>39185</c:v>
                </c:pt>
                <c:pt idx="3359">
                  <c:v>39188</c:v>
                </c:pt>
                <c:pt idx="3360">
                  <c:v>39189</c:v>
                </c:pt>
                <c:pt idx="3361">
                  <c:v>39190</c:v>
                </c:pt>
                <c:pt idx="3362">
                  <c:v>39191</c:v>
                </c:pt>
                <c:pt idx="3363">
                  <c:v>39192</c:v>
                </c:pt>
                <c:pt idx="3364">
                  <c:v>39195</c:v>
                </c:pt>
                <c:pt idx="3365">
                  <c:v>39196</c:v>
                </c:pt>
                <c:pt idx="3366">
                  <c:v>39197</c:v>
                </c:pt>
                <c:pt idx="3367">
                  <c:v>39198</c:v>
                </c:pt>
                <c:pt idx="3368">
                  <c:v>39199</c:v>
                </c:pt>
                <c:pt idx="3369">
                  <c:v>39202</c:v>
                </c:pt>
                <c:pt idx="3370">
                  <c:v>39203</c:v>
                </c:pt>
                <c:pt idx="3371">
                  <c:v>39204</c:v>
                </c:pt>
                <c:pt idx="3372">
                  <c:v>39205</c:v>
                </c:pt>
                <c:pt idx="3373">
                  <c:v>39206</c:v>
                </c:pt>
                <c:pt idx="3374">
                  <c:v>39209</c:v>
                </c:pt>
                <c:pt idx="3375">
                  <c:v>39210</c:v>
                </c:pt>
                <c:pt idx="3376">
                  <c:v>39211</c:v>
                </c:pt>
                <c:pt idx="3377">
                  <c:v>39212</c:v>
                </c:pt>
                <c:pt idx="3378">
                  <c:v>39213</c:v>
                </c:pt>
                <c:pt idx="3379">
                  <c:v>39216</c:v>
                </c:pt>
                <c:pt idx="3380">
                  <c:v>39217</c:v>
                </c:pt>
                <c:pt idx="3381">
                  <c:v>39218</c:v>
                </c:pt>
                <c:pt idx="3382">
                  <c:v>39219</c:v>
                </c:pt>
                <c:pt idx="3383">
                  <c:v>39220</c:v>
                </c:pt>
                <c:pt idx="3384">
                  <c:v>39223</c:v>
                </c:pt>
                <c:pt idx="3385">
                  <c:v>39224</c:v>
                </c:pt>
                <c:pt idx="3386">
                  <c:v>39225</c:v>
                </c:pt>
                <c:pt idx="3387">
                  <c:v>39226</c:v>
                </c:pt>
                <c:pt idx="3388">
                  <c:v>39227</c:v>
                </c:pt>
                <c:pt idx="3389">
                  <c:v>39230</c:v>
                </c:pt>
                <c:pt idx="3390">
                  <c:v>39231</c:v>
                </c:pt>
                <c:pt idx="3391">
                  <c:v>39232</c:v>
                </c:pt>
                <c:pt idx="3392">
                  <c:v>39233</c:v>
                </c:pt>
                <c:pt idx="3393">
                  <c:v>39234</c:v>
                </c:pt>
                <c:pt idx="3394">
                  <c:v>39237</c:v>
                </c:pt>
                <c:pt idx="3395">
                  <c:v>39238</c:v>
                </c:pt>
                <c:pt idx="3396">
                  <c:v>39239</c:v>
                </c:pt>
                <c:pt idx="3397">
                  <c:v>39240</c:v>
                </c:pt>
                <c:pt idx="3398">
                  <c:v>39241</c:v>
                </c:pt>
                <c:pt idx="3399">
                  <c:v>39244</c:v>
                </c:pt>
                <c:pt idx="3400">
                  <c:v>39245</c:v>
                </c:pt>
                <c:pt idx="3401">
                  <c:v>39246</c:v>
                </c:pt>
                <c:pt idx="3402">
                  <c:v>39247</c:v>
                </c:pt>
                <c:pt idx="3403">
                  <c:v>39248</c:v>
                </c:pt>
                <c:pt idx="3404">
                  <c:v>39251</c:v>
                </c:pt>
                <c:pt idx="3405">
                  <c:v>39252</c:v>
                </c:pt>
                <c:pt idx="3406">
                  <c:v>39253</c:v>
                </c:pt>
                <c:pt idx="3407">
                  <c:v>39254</c:v>
                </c:pt>
                <c:pt idx="3408">
                  <c:v>39255</c:v>
                </c:pt>
                <c:pt idx="3409">
                  <c:v>39258</c:v>
                </c:pt>
                <c:pt idx="3410">
                  <c:v>39259</c:v>
                </c:pt>
                <c:pt idx="3411">
                  <c:v>39260</c:v>
                </c:pt>
                <c:pt idx="3412">
                  <c:v>39261</c:v>
                </c:pt>
                <c:pt idx="3413">
                  <c:v>39262</c:v>
                </c:pt>
                <c:pt idx="3414">
                  <c:v>39265</c:v>
                </c:pt>
                <c:pt idx="3415">
                  <c:v>39266</c:v>
                </c:pt>
                <c:pt idx="3416">
                  <c:v>39267</c:v>
                </c:pt>
                <c:pt idx="3417">
                  <c:v>39268</c:v>
                </c:pt>
                <c:pt idx="3418">
                  <c:v>39269</c:v>
                </c:pt>
                <c:pt idx="3419">
                  <c:v>39272</c:v>
                </c:pt>
                <c:pt idx="3420">
                  <c:v>39273</c:v>
                </c:pt>
                <c:pt idx="3421">
                  <c:v>39274</c:v>
                </c:pt>
                <c:pt idx="3422">
                  <c:v>39275</c:v>
                </c:pt>
                <c:pt idx="3423">
                  <c:v>39276</c:v>
                </c:pt>
                <c:pt idx="3424">
                  <c:v>39279</c:v>
                </c:pt>
                <c:pt idx="3425">
                  <c:v>39280</c:v>
                </c:pt>
                <c:pt idx="3426">
                  <c:v>39281</c:v>
                </c:pt>
                <c:pt idx="3427">
                  <c:v>39282</c:v>
                </c:pt>
                <c:pt idx="3428">
                  <c:v>39283</c:v>
                </c:pt>
                <c:pt idx="3429">
                  <c:v>39286</c:v>
                </c:pt>
                <c:pt idx="3430">
                  <c:v>39287</c:v>
                </c:pt>
                <c:pt idx="3431">
                  <c:v>39288</c:v>
                </c:pt>
                <c:pt idx="3432">
                  <c:v>39289</c:v>
                </c:pt>
                <c:pt idx="3433">
                  <c:v>39290</c:v>
                </c:pt>
                <c:pt idx="3434">
                  <c:v>39293</c:v>
                </c:pt>
                <c:pt idx="3435">
                  <c:v>39294</c:v>
                </c:pt>
                <c:pt idx="3436">
                  <c:v>39295</c:v>
                </c:pt>
                <c:pt idx="3437">
                  <c:v>39296</c:v>
                </c:pt>
                <c:pt idx="3438">
                  <c:v>39297</c:v>
                </c:pt>
                <c:pt idx="3439">
                  <c:v>39300</c:v>
                </c:pt>
                <c:pt idx="3440">
                  <c:v>39301</c:v>
                </c:pt>
                <c:pt idx="3441">
                  <c:v>39302</c:v>
                </c:pt>
                <c:pt idx="3442">
                  <c:v>39303</c:v>
                </c:pt>
                <c:pt idx="3443">
                  <c:v>39304</c:v>
                </c:pt>
                <c:pt idx="3444">
                  <c:v>39307</c:v>
                </c:pt>
                <c:pt idx="3445">
                  <c:v>39308</c:v>
                </c:pt>
                <c:pt idx="3446">
                  <c:v>39309</c:v>
                </c:pt>
                <c:pt idx="3447">
                  <c:v>39310</c:v>
                </c:pt>
                <c:pt idx="3448">
                  <c:v>39311</c:v>
                </c:pt>
                <c:pt idx="3449">
                  <c:v>39314</c:v>
                </c:pt>
                <c:pt idx="3450">
                  <c:v>39315</c:v>
                </c:pt>
                <c:pt idx="3451">
                  <c:v>39316</c:v>
                </c:pt>
                <c:pt idx="3452">
                  <c:v>39317</c:v>
                </c:pt>
                <c:pt idx="3453">
                  <c:v>39318</c:v>
                </c:pt>
                <c:pt idx="3454">
                  <c:v>39321</c:v>
                </c:pt>
                <c:pt idx="3455">
                  <c:v>39322</c:v>
                </c:pt>
                <c:pt idx="3456">
                  <c:v>39323</c:v>
                </c:pt>
                <c:pt idx="3457">
                  <c:v>39324</c:v>
                </c:pt>
                <c:pt idx="3458">
                  <c:v>39325</c:v>
                </c:pt>
                <c:pt idx="3459">
                  <c:v>39328</c:v>
                </c:pt>
                <c:pt idx="3460">
                  <c:v>39329</c:v>
                </c:pt>
                <c:pt idx="3461">
                  <c:v>39330</c:v>
                </c:pt>
                <c:pt idx="3462">
                  <c:v>39331</c:v>
                </c:pt>
                <c:pt idx="3463">
                  <c:v>39332</c:v>
                </c:pt>
                <c:pt idx="3464">
                  <c:v>39335</c:v>
                </c:pt>
                <c:pt idx="3465">
                  <c:v>39336</c:v>
                </c:pt>
                <c:pt idx="3466">
                  <c:v>39337</c:v>
                </c:pt>
                <c:pt idx="3467">
                  <c:v>39338</c:v>
                </c:pt>
                <c:pt idx="3468">
                  <c:v>39339</c:v>
                </c:pt>
                <c:pt idx="3469">
                  <c:v>39342</c:v>
                </c:pt>
                <c:pt idx="3470">
                  <c:v>39343</c:v>
                </c:pt>
                <c:pt idx="3471">
                  <c:v>39344</c:v>
                </c:pt>
                <c:pt idx="3472">
                  <c:v>39345</c:v>
                </c:pt>
                <c:pt idx="3473">
                  <c:v>39346</c:v>
                </c:pt>
                <c:pt idx="3474">
                  <c:v>39349</c:v>
                </c:pt>
                <c:pt idx="3475">
                  <c:v>39350</c:v>
                </c:pt>
                <c:pt idx="3476">
                  <c:v>39351</c:v>
                </c:pt>
                <c:pt idx="3477">
                  <c:v>39352</c:v>
                </c:pt>
                <c:pt idx="3478">
                  <c:v>39353</c:v>
                </c:pt>
                <c:pt idx="3479">
                  <c:v>39356</c:v>
                </c:pt>
                <c:pt idx="3480">
                  <c:v>39357</c:v>
                </c:pt>
                <c:pt idx="3481">
                  <c:v>39358</c:v>
                </c:pt>
                <c:pt idx="3482">
                  <c:v>39359</c:v>
                </c:pt>
                <c:pt idx="3483">
                  <c:v>39360</c:v>
                </c:pt>
                <c:pt idx="3484">
                  <c:v>39363</c:v>
                </c:pt>
                <c:pt idx="3485">
                  <c:v>39364</c:v>
                </c:pt>
                <c:pt idx="3486">
                  <c:v>39365</c:v>
                </c:pt>
                <c:pt idx="3487">
                  <c:v>39366</c:v>
                </c:pt>
                <c:pt idx="3488">
                  <c:v>39367</c:v>
                </c:pt>
                <c:pt idx="3489">
                  <c:v>39370</c:v>
                </c:pt>
                <c:pt idx="3490">
                  <c:v>39371</c:v>
                </c:pt>
                <c:pt idx="3491">
                  <c:v>39372</c:v>
                </c:pt>
                <c:pt idx="3492">
                  <c:v>39373</c:v>
                </c:pt>
                <c:pt idx="3493">
                  <c:v>39374</c:v>
                </c:pt>
                <c:pt idx="3494">
                  <c:v>39377</c:v>
                </c:pt>
                <c:pt idx="3495">
                  <c:v>39378</c:v>
                </c:pt>
                <c:pt idx="3496">
                  <c:v>39379</c:v>
                </c:pt>
                <c:pt idx="3497">
                  <c:v>39380</c:v>
                </c:pt>
                <c:pt idx="3498">
                  <c:v>39381</c:v>
                </c:pt>
                <c:pt idx="3499">
                  <c:v>39384</c:v>
                </c:pt>
                <c:pt idx="3500">
                  <c:v>39385</c:v>
                </c:pt>
                <c:pt idx="3501">
                  <c:v>39386</c:v>
                </c:pt>
                <c:pt idx="3502">
                  <c:v>39387</c:v>
                </c:pt>
                <c:pt idx="3503">
                  <c:v>39388</c:v>
                </c:pt>
                <c:pt idx="3504">
                  <c:v>39391</c:v>
                </c:pt>
                <c:pt idx="3505">
                  <c:v>39392</c:v>
                </c:pt>
                <c:pt idx="3506">
                  <c:v>39393</c:v>
                </c:pt>
                <c:pt idx="3507">
                  <c:v>39394</c:v>
                </c:pt>
                <c:pt idx="3508">
                  <c:v>39395</c:v>
                </c:pt>
                <c:pt idx="3509">
                  <c:v>39398</c:v>
                </c:pt>
                <c:pt idx="3510">
                  <c:v>39399</c:v>
                </c:pt>
                <c:pt idx="3511">
                  <c:v>39400</c:v>
                </c:pt>
                <c:pt idx="3512">
                  <c:v>39401</c:v>
                </c:pt>
                <c:pt idx="3513">
                  <c:v>39402</c:v>
                </c:pt>
                <c:pt idx="3514">
                  <c:v>39405</c:v>
                </c:pt>
                <c:pt idx="3515">
                  <c:v>39406</c:v>
                </c:pt>
                <c:pt idx="3516">
                  <c:v>39407</c:v>
                </c:pt>
                <c:pt idx="3517">
                  <c:v>39408</c:v>
                </c:pt>
                <c:pt idx="3518">
                  <c:v>39409</c:v>
                </c:pt>
                <c:pt idx="3519">
                  <c:v>39412</c:v>
                </c:pt>
                <c:pt idx="3520">
                  <c:v>39413</c:v>
                </c:pt>
                <c:pt idx="3521">
                  <c:v>39414</c:v>
                </c:pt>
                <c:pt idx="3522">
                  <c:v>39415</c:v>
                </c:pt>
                <c:pt idx="3523">
                  <c:v>39416</c:v>
                </c:pt>
                <c:pt idx="3524">
                  <c:v>39419</c:v>
                </c:pt>
                <c:pt idx="3525">
                  <c:v>39420</c:v>
                </c:pt>
                <c:pt idx="3526">
                  <c:v>39421</c:v>
                </c:pt>
                <c:pt idx="3527">
                  <c:v>39422</c:v>
                </c:pt>
                <c:pt idx="3528">
                  <c:v>39423</c:v>
                </c:pt>
                <c:pt idx="3529">
                  <c:v>39426</c:v>
                </c:pt>
                <c:pt idx="3530">
                  <c:v>39427</c:v>
                </c:pt>
                <c:pt idx="3531">
                  <c:v>39428</c:v>
                </c:pt>
                <c:pt idx="3532">
                  <c:v>39429</c:v>
                </c:pt>
                <c:pt idx="3533">
                  <c:v>39430</c:v>
                </c:pt>
                <c:pt idx="3534">
                  <c:v>39433</c:v>
                </c:pt>
                <c:pt idx="3535">
                  <c:v>39434</c:v>
                </c:pt>
                <c:pt idx="3536">
                  <c:v>39435</c:v>
                </c:pt>
                <c:pt idx="3537">
                  <c:v>39436</c:v>
                </c:pt>
                <c:pt idx="3538">
                  <c:v>39437</c:v>
                </c:pt>
                <c:pt idx="3539">
                  <c:v>39440</c:v>
                </c:pt>
                <c:pt idx="3540">
                  <c:v>39441</c:v>
                </c:pt>
                <c:pt idx="3541">
                  <c:v>39442</c:v>
                </c:pt>
                <c:pt idx="3542">
                  <c:v>39443</c:v>
                </c:pt>
                <c:pt idx="3543">
                  <c:v>39444</c:v>
                </c:pt>
                <c:pt idx="3544">
                  <c:v>39447</c:v>
                </c:pt>
                <c:pt idx="3545">
                  <c:v>39448</c:v>
                </c:pt>
                <c:pt idx="3546">
                  <c:v>39449</c:v>
                </c:pt>
                <c:pt idx="3547">
                  <c:v>39450</c:v>
                </c:pt>
                <c:pt idx="3548">
                  <c:v>39451</c:v>
                </c:pt>
                <c:pt idx="3549">
                  <c:v>39454</c:v>
                </c:pt>
                <c:pt idx="3550">
                  <c:v>39455</c:v>
                </c:pt>
                <c:pt idx="3551">
                  <c:v>39456</c:v>
                </c:pt>
                <c:pt idx="3552">
                  <c:v>39457</c:v>
                </c:pt>
                <c:pt idx="3553">
                  <c:v>39458</c:v>
                </c:pt>
                <c:pt idx="3554">
                  <c:v>39461</c:v>
                </c:pt>
                <c:pt idx="3555">
                  <c:v>39462</c:v>
                </c:pt>
                <c:pt idx="3556">
                  <c:v>39463</c:v>
                </c:pt>
                <c:pt idx="3557">
                  <c:v>39464</c:v>
                </c:pt>
                <c:pt idx="3558">
                  <c:v>39465</c:v>
                </c:pt>
                <c:pt idx="3559">
                  <c:v>39468</c:v>
                </c:pt>
                <c:pt idx="3560">
                  <c:v>39469</c:v>
                </c:pt>
                <c:pt idx="3561">
                  <c:v>39470</c:v>
                </c:pt>
                <c:pt idx="3562">
                  <c:v>39471</c:v>
                </c:pt>
                <c:pt idx="3563">
                  <c:v>39472</c:v>
                </c:pt>
                <c:pt idx="3564">
                  <c:v>39475</c:v>
                </c:pt>
                <c:pt idx="3565">
                  <c:v>39476</c:v>
                </c:pt>
                <c:pt idx="3566">
                  <c:v>39477</c:v>
                </c:pt>
                <c:pt idx="3567">
                  <c:v>39478</c:v>
                </c:pt>
                <c:pt idx="3568">
                  <c:v>39479</c:v>
                </c:pt>
                <c:pt idx="3569">
                  <c:v>39482</c:v>
                </c:pt>
                <c:pt idx="3570">
                  <c:v>39483</c:v>
                </c:pt>
                <c:pt idx="3571">
                  <c:v>39484</c:v>
                </c:pt>
                <c:pt idx="3572">
                  <c:v>39485</c:v>
                </c:pt>
                <c:pt idx="3573">
                  <c:v>39486</c:v>
                </c:pt>
                <c:pt idx="3574">
                  <c:v>39489</c:v>
                </c:pt>
                <c:pt idx="3575">
                  <c:v>39490</c:v>
                </c:pt>
                <c:pt idx="3576">
                  <c:v>39491</c:v>
                </c:pt>
                <c:pt idx="3577">
                  <c:v>39492</c:v>
                </c:pt>
                <c:pt idx="3578">
                  <c:v>39493</c:v>
                </c:pt>
                <c:pt idx="3579">
                  <c:v>39496</c:v>
                </c:pt>
                <c:pt idx="3580">
                  <c:v>39497</c:v>
                </c:pt>
                <c:pt idx="3581">
                  <c:v>39498</c:v>
                </c:pt>
                <c:pt idx="3582">
                  <c:v>39499</c:v>
                </c:pt>
                <c:pt idx="3583">
                  <c:v>39500</c:v>
                </c:pt>
                <c:pt idx="3584">
                  <c:v>39503</c:v>
                </c:pt>
                <c:pt idx="3585">
                  <c:v>39504</c:v>
                </c:pt>
                <c:pt idx="3586">
                  <c:v>39505</c:v>
                </c:pt>
                <c:pt idx="3587">
                  <c:v>39506</c:v>
                </c:pt>
                <c:pt idx="3588">
                  <c:v>39507</c:v>
                </c:pt>
                <c:pt idx="3589">
                  <c:v>39510</c:v>
                </c:pt>
                <c:pt idx="3590">
                  <c:v>39511</c:v>
                </c:pt>
                <c:pt idx="3591">
                  <c:v>39512</c:v>
                </c:pt>
                <c:pt idx="3592">
                  <c:v>39513</c:v>
                </c:pt>
                <c:pt idx="3593">
                  <c:v>39514</c:v>
                </c:pt>
                <c:pt idx="3594">
                  <c:v>39517</c:v>
                </c:pt>
                <c:pt idx="3595">
                  <c:v>39518</c:v>
                </c:pt>
                <c:pt idx="3596">
                  <c:v>39519</c:v>
                </c:pt>
                <c:pt idx="3597">
                  <c:v>39520</c:v>
                </c:pt>
                <c:pt idx="3598">
                  <c:v>39521</c:v>
                </c:pt>
                <c:pt idx="3599">
                  <c:v>39524</c:v>
                </c:pt>
                <c:pt idx="3600">
                  <c:v>39525</c:v>
                </c:pt>
                <c:pt idx="3601">
                  <c:v>39526</c:v>
                </c:pt>
                <c:pt idx="3602">
                  <c:v>39527</c:v>
                </c:pt>
                <c:pt idx="3603">
                  <c:v>39528</c:v>
                </c:pt>
                <c:pt idx="3604">
                  <c:v>39531</c:v>
                </c:pt>
                <c:pt idx="3605">
                  <c:v>39532</c:v>
                </c:pt>
                <c:pt idx="3606">
                  <c:v>39533</c:v>
                </c:pt>
                <c:pt idx="3607">
                  <c:v>39534</c:v>
                </c:pt>
                <c:pt idx="3608">
                  <c:v>39535</c:v>
                </c:pt>
                <c:pt idx="3609">
                  <c:v>39538</c:v>
                </c:pt>
                <c:pt idx="3610">
                  <c:v>39539</c:v>
                </c:pt>
                <c:pt idx="3611">
                  <c:v>39540</c:v>
                </c:pt>
                <c:pt idx="3612">
                  <c:v>39541</c:v>
                </c:pt>
                <c:pt idx="3613">
                  <c:v>39542</c:v>
                </c:pt>
                <c:pt idx="3614">
                  <c:v>39545</c:v>
                </c:pt>
                <c:pt idx="3615">
                  <c:v>39546</c:v>
                </c:pt>
                <c:pt idx="3616">
                  <c:v>39547</c:v>
                </c:pt>
                <c:pt idx="3617">
                  <c:v>39548</c:v>
                </c:pt>
                <c:pt idx="3618">
                  <c:v>39549</c:v>
                </c:pt>
                <c:pt idx="3619">
                  <c:v>39552</c:v>
                </c:pt>
                <c:pt idx="3620">
                  <c:v>39553</c:v>
                </c:pt>
                <c:pt idx="3621">
                  <c:v>39554</c:v>
                </c:pt>
                <c:pt idx="3622">
                  <c:v>39555</c:v>
                </c:pt>
                <c:pt idx="3623">
                  <c:v>39556</c:v>
                </c:pt>
                <c:pt idx="3624">
                  <c:v>39559</c:v>
                </c:pt>
                <c:pt idx="3625">
                  <c:v>39560</c:v>
                </c:pt>
                <c:pt idx="3626">
                  <c:v>39561</c:v>
                </c:pt>
                <c:pt idx="3627">
                  <c:v>39562</c:v>
                </c:pt>
                <c:pt idx="3628">
                  <c:v>39563</c:v>
                </c:pt>
                <c:pt idx="3629">
                  <c:v>39566</c:v>
                </c:pt>
                <c:pt idx="3630">
                  <c:v>39567</c:v>
                </c:pt>
                <c:pt idx="3631">
                  <c:v>39568</c:v>
                </c:pt>
                <c:pt idx="3632">
                  <c:v>39569</c:v>
                </c:pt>
                <c:pt idx="3633">
                  <c:v>39570</c:v>
                </c:pt>
                <c:pt idx="3634">
                  <c:v>39573</c:v>
                </c:pt>
                <c:pt idx="3635">
                  <c:v>39574</c:v>
                </c:pt>
                <c:pt idx="3636">
                  <c:v>39575</c:v>
                </c:pt>
                <c:pt idx="3637">
                  <c:v>39576</c:v>
                </c:pt>
                <c:pt idx="3638">
                  <c:v>39577</c:v>
                </c:pt>
                <c:pt idx="3639">
                  <c:v>39580</c:v>
                </c:pt>
                <c:pt idx="3640">
                  <c:v>39581</c:v>
                </c:pt>
                <c:pt idx="3641">
                  <c:v>39582</c:v>
                </c:pt>
                <c:pt idx="3642">
                  <c:v>39583</c:v>
                </c:pt>
                <c:pt idx="3643">
                  <c:v>39584</c:v>
                </c:pt>
                <c:pt idx="3644">
                  <c:v>39587</c:v>
                </c:pt>
                <c:pt idx="3645">
                  <c:v>39588</c:v>
                </c:pt>
                <c:pt idx="3646">
                  <c:v>39589</c:v>
                </c:pt>
                <c:pt idx="3647">
                  <c:v>39590</c:v>
                </c:pt>
                <c:pt idx="3648">
                  <c:v>39591</c:v>
                </c:pt>
                <c:pt idx="3649">
                  <c:v>39594</c:v>
                </c:pt>
                <c:pt idx="3650">
                  <c:v>39595</c:v>
                </c:pt>
                <c:pt idx="3651">
                  <c:v>39596</c:v>
                </c:pt>
                <c:pt idx="3652">
                  <c:v>39597</c:v>
                </c:pt>
                <c:pt idx="3653">
                  <c:v>39598</c:v>
                </c:pt>
                <c:pt idx="3654">
                  <c:v>39601</c:v>
                </c:pt>
                <c:pt idx="3655">
                  <c:v>39602</c:v>
                </c:pt>
                <c:pt idx="3656">
                  <c:v>39603</c:v>
                </c:pt>
                <c:pt idx="3657">
                  <c:v>39604</c:v>
                </c:pt>
                <c:pt idx="3658">
                  <c:v>39605</c:v>
                </c:pt>
                <c:pt idx="3659">
                  <c:v>39608</c:v>
                </c:pt>
                <c:pt idx="3660">
                  <c:v>39609</c:v>
                </c:pt>
                <c:pt idx="3661">
                  <c:v>39610</c:v>
                </c:pt>
                <c:pt idx="3662">
                  <c:v>39611</c:v>
                </c:pt>
                <c:pt idx="3663">
                  <c:v>39612</c:v>
                </c:pt>
                <c:pt idx="3664">
                  <c:v>39615</c:v>
                </c:pt>
                <c:pt idx="3665">
                  <c:v>39616</c:v>
                </c:pt>
                <c:pt idx="3666">
                  <c:v>39617</c:v>
                </c:pt>
                <c:pt idx="3667">
                  <c:v>39618</c:v>
                </c:pt>
                <c:pt idx="3668">
                  <c:v>39619</c:v>
                </c:pt>
                <c:pt idx="3669">
                  <c:v>39622</c:v>
                </c:pt>
                <c:pt idx="3670">
                  <c:v>39623</c:v>
                </c:pt>
                <c:pt idx="3671">
                  <c:v>39624</c:v>
                </c:pt>
                <c:pt idx="3672">
                  <c:v>39625</c:v>
                </c:pt>
                <c:pt idx="3673">
                  <c:v>39626</c:v>
                </c:pt>
                <c:pt idx="3674">
                  <c:v>39629</c:v>
                </c:pt>
                <c:pt idx="3675">
                  <c:v>39630</c:v>
                </c:pt>
                <c:pt idx="3676">
                  <c:v>39631</c:v>
                </c:pt>
                <c:pt idx="3677">
                  <c:v>39632</c:v>
                </c:pt>
                <c:pt idx="3678">
                  <c:v>39633</c:v>
                </c:pt>
                <c:pt idx="3679">
                  <c:v>39636</c:v>
                </c:pt>
                <c:pt idx="3680">
                  <c:v>39637</c:v>
                </c:pt>
                <c:pt idx="3681">
                  <c:v>39638</c:v>
                </c:pt>
                <c:pt idx="3682">
                  <c:v>39639</c:v>
                </c:pt>
                <c:pt idx="3683">
                  <c:v>39640</c:v>
                </c:pt>
                <c:pt idx="3684">
                  <c:v>39643</c:v>
                </c:pt>
                <c:pt idx="3685">
                  <c:v>39644</c:v>
                </c:pt>
                <c:pt idx="3686">
                  <c:v>39645</c:v>
                </c:pt>
                <c:pt idx="3687">
                  <c:v>39646</c:v>
                </c:pt>
                <c:pt idx="3688">
                  <c:v>39647</c:v>
                </c:pt>
                <c:pt idx="3689">
                  <c:v>39650</c:v>
                </c:pt>
                <c:pt idx="3690">
                  <c:v>39651</c:v>
                </c:pt>
                <c:pt idx="3691">
                  <c:v>39652</c:v>
                </c:pt>
                <c:pt idx="3692">
                  <c:v>39653</c:v>
                </c:pt>
                <c:pt idx="3693">
                  <c:v>39654</c:v>
                </c:pt>
                <c:pt idx="3694">
                  <c:v>39657</c:v>
                </c:pt>
                <c:pt idx="3695">
                  <c:v>39658</c:v>
                </c:pt>
                <c:pt idx="3696">
                  <c:v>39659</c:v>
                </c:pt>
                <c:pt idx="3697">
                  <c:v>39660</c:v>
                </c:pt>
                <c:pt idx="3698">
                  <c:v>39661</c:v>
                </c:pt>
                <c:pt idx="3699">
                  <c:v>39664</c:v>
                </c:pt>
                <c:pt idx="3700">
                  <c:v>39665</c:v>
                </c:pt>
                <c:pt idx="3701">
                  <c:v>39666</c:v>
                </c:pt>
                <c:pt idx="3702">
                  <c:v>39667</c:v>
                </c:pt>
                <c:pt idx="3703">
                  <c:v>39668</c:v>
                </c:pt>
                <c:pt idx="3704">
                  <c:v>39671</c:v>
                </c:pt>
                <c:pt idx="3705">
                  <c:v>39672</c:v>
                </c:pt>
                <c:pt idx="3706">
                  <c:v>39673</c:v>
                </c:pt>
                <c:pt idx="3707">
                  <c:v>39674</c:v>
                </c:pt>
                <c:pt idx="3708">
                  <c:v>39675</c:v>
                </c:pt>
                <c:pt idx="3709">
                  <c:v>39678</c:v>
                </c:pt>
                <c:pt idx="3710">
                  <c:v>39679</c:v>
                </c:pt>
                <c:pt idx="3711">
                  <c:v>39680</c:v>
                </c:pt>
                <c:pt idx="3712">
                  <c:v>39681</c:v>
                </c:pt>
                <c:pt idx="3713">
                  <c:v>39682</c:v>
                </c:pt>
                <c:pt idx="3714">
                  <c:v>39685</c:v>
                </c:pt>
                <c:pt idx="3715">
                  <c:v>39686</c:v>
                </c:pt>
                <c:pt idx="3716">
                  <c:v>39687</c:v>
                </c:pt>
                <c:pt idx="3717">
                  <c:v>39688</c:v>
                </c:pt>
                <c:pt idx="3718">
                  <c:v>39689</c:v>
                </c:pt>
                <c:pt idx="3719">
                  <c:v>39692</c:v>
                </c:pt>
                <c:pt idx="3720">
                  <c:v>39693</c:v>
                </c:pt>
                <c:pt idx="3721">
                  <c:v>39694</c:v>
                </c:pt>
                <c:pt idx="3722">
                  <c:v>39695</c:v>
                </c:pt>
                <c:pt idx="3723">
                  <c:v>39696</c:v>
                </c:pt>
                <c:pt idx="3724">
                  <c:v>39699</c:v>
                </c:pt>
                <c:pt idx="3725">
                  <c:v>39700</c:v>
                </c:pt>
                <c:pt idx="3726">
                  <c:v>39701</c:v>
                </c:pt>
                <c:pt idx="3727">
                  <c:v>39702</c:v>
                </c:pt>
                <c:pt idx="3728">
                  <c:v>39703</c:v>
                </c:pt>
                <c:pt idx="3729">
                  <c:v>39706</c:v>
                </c:pt>
                <c:pt idx="3730">
                  <c:v>39707</c:v>
                </c:pt>
                <c:pt idx="3731">
                  <c:v>39708</c:v>
                </c:pt>
                <c:pt idx="3732">
                  <c:v>39709</c:v>
                </c:pt>
                <c:pt idx="3733">
                  <c:v>39710</c:v>
                </c:pt>
                <c:pt idx="3734">
                  <c:v>39713</c:v>
                </c:pt>
                <c:pt idx="3735">
                  <c:v>39714</c:v>
                </c:pt>
                <c:pt idx="3736">
                  <c:v>39715</c:v>
                </c:pt>
                <c:pt idx="3737">
                  <c:v>39716</c:v>
                </c:pt>
                <c:pt idx="3738">
                  <c:v>39717</c:v>
                </c:pt>
                <c:pt idx="3739">
                  <c:v>39720</c:v>
                </c:pt>
                <c:pt idx="3740">
                  <c:v>39721</c:v>
                </c:pt>
                <c:pt idx="3741">
                  <c:v>39722</c:v>
                </c:pt>
                <c:pt idx="3742">
                  <c:v>39723</c:v>
                </c:pt>
                <c:pt idx="3743">
                  <c:v>39724</c:v>
                </c:pt>
                <c:pt idx="3744">
                  <c:v>39727</c:v>
                </c:pt>
                <c:pt idx="3745">
                  <c:v>39728</c:v>
                </c:pt>
                <c:pt idx="3746">
                  <c:v>39729</c:v>
                </c:pt>
                <c:pt idx="3747">
                  <c:v>39730</c:v>
                </c:pt>
                <c:pt idx="3748">
                  <c:v>39731</c:v>
                </c:pt>
                <c:pt idx="3749">
                  <c:v>39734</c:v>
                </c:pt>
                <c:pt idx="3750">
                  <c:v>39735</c:v>
                </c:pt>
                <c:pt idx="3751">
                  <c:v>39736</c:v>
                </c:pt>
                <c:pt idx="3752">
                  <c:v>39737</c:v>
                </c:pt>
                <c:pt idx="3753">
                  <c:v>39738</c:v>
                </c:pt>
                <c:pt idx="3754">
                  <c:v>39741</c:v>
                </c:pt>
                <c:pt idx="3755">
                  <c:v>39742</c:v>
                </c:pt>
                <c:pt idx="3756">
                  <c:v>39743</c:v>
                </c:pt>
                <c:pt idx="3757">
                  <c:v>39744</c:v>
                </c:pt>
                <c:pt idx="3758">
                  <c:v>39745</c:v>
                </c:pt>
                <c:pt idx="3759">
                  <c:v>39748</c:v>
                </c:pt>
                <c:pt idx="3760">
                  <c:v>39749</c:v>
                </c:pt>
                <c:pt idx="3761">
                  <c:v>39750</c:v>
                </c:pt>
                <c:pt idx="3762">
                  <c:v>39751</c:v>
                </c:pt>
                <c:pt idx="3763">
                  <c:v>39752</c:v>
                </c:pt>
                <c:pt idx="3764">
                  <c:v>39755</c:v>
                </c:pt>
                <c:pt idx="3765">
                  <c:v>39756</c:v>
                </c:pt>
                <c:pt idx="3766">
                  <c:v>39757</c:v>
                </c:pt>
                <c:pt idx="3767">
                  <c:v>39758</c:v>
                </c:pt>
                <c:pt idx="3768">
                  <c:v>39759</c:v>
                </c:pt>
                <c:pt idx="3769">
                  <c:v>39762</c:v>
                </c:pt>
                <c:pt idx="3770">
                  <c:v>39763</c:v>
                </c:pt>
                <c:pt idx="3771">
                  <c:v>39764</c:v>
                </c:pt>
                <c:pt idx="3772">
                  <c:v>39765</c:v>
                </c:pt>
                <c:pt idx="3773">
                  <c:v>39766</c:v>
                </c:pt>
                <c:pt idx="3774">
                  <c:v>39769</c:v>
                </c:pt>
                <c:pt idx="3775">
                  <c:v>39770</c:v>
                </c:pt>
                <c:pt idx="3776">
                  <c:v>39771</c:v>
                </c:pt>
                <c:pt idx="3777">
                  <c:v>39772</c:v>
                </c:pt>
                <c:pt idx="3778">
                  <c:v>39773</c:v>
                </c:pt>
                <c:pt idx="3779">
                  <c:v>39776</c:v>
                </c:pt>
                <c:pt idx="3780">
                  <c:v>39777</c:v>
                </c:pt>
                <c:pt idx="3781">
                  <c:v>39778</c:v>
                </c:pt>
                <c:pt idx="3782">
                  <c:v>39779</c:v>
                </c:pt>
                <c:pt idx="3783">
                  <c:v>39780</c:v>
                </c:pt>
                <c:pt idx="3784">
                  <c:v>39783</c:v>
                </c:pt>
                <c:pt idx="3785">
                  <c:v>39784</c:v>
                </c:pt>
                <c:pt idx="3786">
                  <c:v>39785</c:v>
                </c:pt>
                <c:pt idx="3787">
                  <c:v>39786</c:v>
                </c:pt>
                <c:pt idx="3788">
                  <c:v>39787</c:v>
                </c:pt>
                <c:pt idx="3789">
                  <c:v>39790</c:v>
                </c:pt>
                <c:pt idx="3790">
                  <c:v>39791</c:v>
                </c:pt>
                <c:pt idx="3791">
                  <c:v>39792</c:v>
                </c:pt>
                <c:pt idx="3792">
                  <c:v>39793</c:v>
                </c:pt>
                <c:pt idx="3793">
                  <c:v>39794</c:v>
                </c:pt>
                <c:pt idx="3794">
                  <c:v>39797</c:v>
                </c:pt>
                <c:pt idx="3795">
                  <c:v>39798</c:v>
                </c:pt>
                <c:pt idx="3796">
                  <c:v>39799</c:v>
                </c:pt>
                <c:pt idx="3797">
                  <c:v>39800</c:v>
                </c:pt>
                <c:pt idx="3798">
                  <c:v>39801</c:v>
                </c:pt>
                <c:pt idx="3799">
                  <c:v>39804</c:v>
                </c:pt>
                <c:pt idx="3800">
                  <c:v>39805</c:v>
                </c:pt>
                <c:pt idx="3801">
                  <c:v>39806</c:v>
                </c:pt>
                <c:pt idx="3802">
                  <c:v>39807</c:v>
                </c:pt>
                <c:pt idx="3803">
                  <c:v>39808</c:v>
                </c:pt>
                <c:pt idx="3804">
                  <c:v>39811</c:v>
                </c:pt>
                <c:pt idx="3805">
                  <c:v>39812</c:v>
                </c:pt>
                <c:pt idx="3806">
                  <c:v>39813</c:v>
                </c:pt>
                <c:pt idx="3807">
                  <c:v>39814</c:v>
                </c:pt>
                <c:pt idx="3808">
                  <c:v>39815</c:v>
                </c:pt>
                <c:pt idx="3809">
                  <c:v>39818</c:v>
                </c:pt>
                <c:pt idx="3810">
                  <c:v>39819</c:v>
                </c:pt>
                <c:pt idx="3811">
                  <c:v>39820</c:v>
                </c:pt>
                <c:pt idx="3812">
                  <c:v>39821</c:v>
                </c:pt>
                <c:pt idx="3813">
                  <c:v>39822</c:v>
                </c:pt>
                <c:pt idx="3814">
                  <c:v>39825</c:v>
                </c:pt>
                <c:pt idx="3815">
                  <c:v>39826</c:v>
                </c:pt>
                <c:pt idx="3816">
                  <c:v>39827</c:v>
                </c:pt>
                <c:pt idx="3817">
                  <c:v>39828</c:v>
                </c:pt>
                <c:pt idx="3818">
                  <c:v>39829</c:v>
                </c:pt>
                <c:pt idx="3819">
                  <c:v>39832</c:v>
                </c:pt>
                <c:pt idx="3820">
                  <c:v>39833</c:v>
                </c:pt>
                <c:pt idx="3821">
                  <c:v>39834</c:v>
                </c:pt>
                <c:pt idx="3822">
                  <c:v>39835</c:v>
                </c:pt>
                <c:pt idx="3823">
                  <c:v>39836</c:v>
                </c:pt>
                <c:pt idx="3824">
                  <c:v>39839</c:v>
                </c:pt>
                <c:pt idx="3825">
                  <c:v>39840</c:v>
                </c:pt>
                <c:pt idx="3826">
                  <c:v>39841</c:v>
                </c:pt>
                <c:pt idx="3827">
                  <c:v>39842</c:v>
                </c:pt>
                <c:pt idx="3828">
                  <c:v>39843</c:v>
                </c:pt>
                <c:pt idx="3829">
                  <c:v>39846</c:v>
                </c:pt>
                <c:pt idx="3830">
                  <c:v>39847</c:v>
                </c:pt>
                <c:pt idx="3831">
                  <c:v>39848</c:v>
                </c:pt>
                <c:pt idx="3832">
                  <c:v>39849</c:v>
                </c:pt>
                <c:pt idx="3833">
                  <c:v>39850</c:v>
                </c:pt>
                <c:pt idx="3834">
                  <c:v>39853</c:v>
                </c:pt>
                <c:pt idx="3835">
                  <c:v>39854</c:v>
                </c:pt>
                <c:pt idx="3836">
                  <c:v>39855</c:v>
                </c:pt>
                <c:pt idx="3837">
                  <c:v>39856</c:v>
                </c:pt>
                <c:pt idx="3838">
                  <c:v>39857</c:v>
                </c:pt>
                <c:pt idx="3839">
                  <c:v>39860</c:v>
                </c:pt>
                <c:pt idx="3840">
                  <c:v>39861</c:v>
                </c:pt>
                <c:pt idx="3841">
                  <c:v>39862</c:v>
                </c:pt>
                <c:pt idx="3842">
                  <c:v>39863</c:v>
                </c:pt>
                <c:pt idx="3843">
                  <c:v>39864</c:v>
                </c:pt>
                <c:pt idx="3844">
                  <c:v>39867</c:v>
                </c:pt>
                <c:pt idx="3845">
                  <c:v>39868</c:v>
                </c:pt>
                <c:pt idx="3846">
                  <c:v>39869</c:v>
                </c:pt>
                <c:pt idx="3847">
                  <c:v>39870</c:v>
                </c:pt>
                <c:pt idx="3848">
                  <c:v>39871</c:v>
                </c:pt>
                <c:pt idx="3849">
                  <c:v>39874</c:v>
                </c:pt>
                <c:pt idx="3850">
                  <c:v>39875</c:v>
                </c:pt>
                <c:pt idx="3851">
                  <c:v>39876</c:v>
                </c:pt>
                <c:pt idx="3852">
                  <c:v>39877</c:v>
                </c:pt>
                <c:pt idx="3853">
                  <c:v>39878</c:v>
                </c:pt>
                <c:pt idx="3854">
                  <c:v>39881</c:v>
                </c:pt>
                <c:pt idx="3855">
                  <c:v>39882</c:v>
                </c:pt>
                <c:pt idx="3856">
                  <c:v>39883</c:v>
                </c:pt>
                <c:pt idx="3857">
                  <c:v>39884</c:v>
                </c:pt>
                <c:pt idx="3858">
                  <c:v>39885</c:v>
                </c:pt>
                <c:pt idx="3859">
                  <c:v>39888</c:v>
                </c:pt>
                <c:pt idx="3860">
                  <c:v>39889</c:v>
                </c:pt>
                <c:pt idx="3861">
                  <c:v>39890</c:v>
                </c:pt>
                <c:pt idx="3862">
                  <c:v>39891</c:v>
                </c:pt>
                <c:pt idx="3863">
                  <c:v>39892</c:v>
                </c:pt>
                <c:pt idx="3864">
                  <c:v>39895</c:v>
                </c:pt>
                <c:pt idx="3865">
                  <c:v>39896</c:v>
                </c:pt>
                <c:pt idx="3866">
                  <c:v>39897</c:v>
                </c:pt>
                <c:pt idx="3867">
                  <c:v>39898</c:v>
                </c:pt>
                <c:pt idx="3868">
                  <c:v>39899</c:v>
                </c:pt>
                <c:pt idx="3869">
                  <c:v>39902</c:v>
                </c:pt>
                <c:pt idx="3870">
                  <c:v>39903</c:v>
                </c:pt>
                <c:pt idx="3871">
                  <c:v>39904</c:v>
                </c:pt>
                <c:pt idx="3872">
                  <c:v>39905</c:v>
                </c:pt>
                <c:pt idx="3873">
                  <c:v>39906</c:v>
                </c:pt>
                <c:pt idx="3874">
                  <c:v>39909</c:v>
                </c:pt>
                <c:pt idx="3875">
                  <c:v>39910</c:v>
                </c:pt>
                <c:pt idx="3876">
                  <c:v>39911</c:v>
                </c:pt>
                <c:pt idx="3877">
                  <c:v>39912</c:v>
                </c:pt>
                <c:pt idx="3878">
                  <c:v>39913</c:v>
                </c:pt>
                <c:pt idx="3879">
                  <c:v>39916</c:v>
                </c:pt>
                <c:pt idx="3880">
                  <c:v>39917</c:v>
                </c:pt>
                <c:pt idx="3881">
                  <c:v>39918</c:v>
                </c:pt>
                <c:pt idx="3882">
                  <c:v>39919</c:v>
                </c:pt>
                <c:pt idx="3883">
                  <c:v>39920</c:v>
                </c:pt>
                <c:pt idx="3884">
                  <c:v>39923</c:v>
                </c:pt>
                <c:pt idx="3885">
                  <c:v>39924</c:v>
                </c:pt>
                <c:pt idx="3886">
                  <c:v>39925</c:v>
                </c:pt>
                <c:pt idx="3887">
                  <c:v>39926</c:v>
                </c:pt>
                <c:pt idx="3888">
                  <c:v>39927</c:v>
                </c:pt>
                <c:pt idx="3889">
                  <c:v>39930</c:v>
                </c:pt>
                <c:pt idx="3890">
                  <c:v>39931</c:v>
                </c:pt>
                <c:pt idx="3891">
                  <c:v>39932</c:v>
                </c:pt>
                <c:pt idx="3892">
                  <c:v>39933</c:v>
                </c:pt>
                <c:pt idx="3893">
                  <c:v>39934</c:v>
                </c:pt>
                <c:pt idx="3894">
                  <c:v>39937</c:v>
                </c:pt>
                <c:pt idx="3895">
                  <c:v>39938</c:v>
                </c:pt>
                <c:pt idx="3896">
                  <c:v>39939</c:v>
                </c:pt>
                <c:pt idx="3897">
                  <c:v>39940</c:v>
                </c:pt>
                <c:pt idx="3898">
                  <c:v>39941</c:v>
                </c:pt>
                <c:pt idx="3899">
                  <c:v>39944</c:v>
                </c:pt>
                <c:pt idx="3900">
                  <c:v>39945</c:v>
                </c:pt>
                <c:pt idx="3901">
                  <c:v>39946</c:v>
                </c:pt>
                <c:pt idx="3902">
                  <c:v>39947</c:v>
                </c:pt>
                <c:pt idx="3903">
                  <c:v>39948</c:v>
                </c:pt>
                <c:pt idx="3904">
                  <c:v>39951</c:v>
                </c:pt>
                <c:pt idx="3905">
                  <c:v>39952</c:v>
                </c:pt>
                <c:pt idx="3906">
                  <c:v>39953</c:v>
                </c:pt>
                <c:pt idx="3907">
                  <c:v>39954</c:v>
                </c:pt>
                <c:pt idx="3908">
                  <c:v>39955</c:v>
                </c:pt>
                <c:pt idx="3909">
                  <c:v>39958</c:v>
                </c:pt>
                <c:pt idx="3910">
                  <c:v>39959</c:v>
                </c:pt>
                <c:pt idx="3911">
                  <c:v>39960</c:v>
                </c:pt>
                <c:pt idx="3912">
                  <c:v>39961</c:v>
                </c:pt>
                <c:pt idx="3913">
                  <c:v>39962</c:v>
                </c:pt>
                <c:pt idx="3914">
                  <c:v>39965</c:v>
                </c:pt>
                <c:pt idx="3915">
                  <c:v>39966</c:v>
                </c:pt>
                <c:pt idx="3916">
                  <c:v>39967</c:v>
                </c:pt>
                <c:pt idx="3917">
                  <c:v>39968</c:v>
                </c:pt>
                <c:pt idx="3918">
                  <c:v>39969</c:v>
                </c:pt>
                <c:pt idx="3919">
                  <c:v>39972</c:v>
                </c:pt>
                <c:pt idx="3920">
                  <c:v>39973</c:v>
                </c:pt>
                <c:pt idx="3921">
                  <c:v>39974</c:v>
                </c:pt>
                <c:pt idx="3922">
                  <c:v>39975</c:v>
                </c:pt>
                <c:pt idx="3923">
                  <c:v>39976</c:v>
                </c:pt>
                <c:pt idx="3924">
                  <c:v>39979</c:v>
                </c:pt>
                <c:pt idx="3925">
                  <c:v>39980</c:v>
                </c:pt>
                <c:pt idx="3926">
                  <c:v>39981</c:v>
                </c:pt>
                <c:pt idx="3927">
                  <c:v>39982</c:v>
                </c:pt>
                <c:pt idx="3928">
                  <c:v>39983</c:v>
                </c:pt>
                <c:pt idx="3929">
                  <c:v>39986</c:v>
                </c:pt>
                <c:pt idx="3930">
                  <c:v>39987</c:v>
                </c:pt>
                <c:pt idx="3931">
                  <c:v>39988</c:v>
                </c:pt>
                <c:pt idx="3932">
                  <c:v>39989</c:v>
                </c:pt>
                <c:pt idx="3933">
                  <c:v>39990</c:v>
                </c:pt>
                <c:pt idx="3934">
                  <c:v>39993</c:v>
                </c:pt>
                <c:pt idx="3935">
                  <c:v>39994</c:v>
                </c:pt>
                <c:pt idx="3936">
                  <c:v>39995</c:v>
                </c:pt>
                <c:pt idx="3937">
                  <c:v>39996</c:v>
                </c:pt>
                <c:pt idx="3938">
                  <c:v>39997</c:v>
                </c:pt>
                <c:pt idx="3939">
                  <c:v>40000</c:v>
                </c:pt>
                <c:pt idx="3940">
                  <c:v>40001</c:v>
                </c:pt>
                <c:pt idx="3941">
                  <c:v>40002</c:v>
                </c:pt>
                <c:pt idx="3942">
                  <c:v>40003</c:v>
                </c:pt>
                <c:pt idx="3943">
                  <c:v>40004</c:v>
                </c:pt>
                <c:pt idx="3944">
                  <c:v>40007</c:v>
                </c:pt>
                <c:pt idx="3945">
                  <c:v>40008</c:v>
                </c:pt>
                <c:pt idx="3946">
                  <c:v>40009</c:v>
                </c:pt>
                <c:pt idx="3947">
                  <c:v>40010</c:v>
                </c:pt>
                <c:pt idx="3948">
                  <c:v>40011</c:v>
                </c:pt>
                <c:pt idx="3949">
                  <c:v>40014</c:v>
                </c:pt>
                <c:pt idx="3950">
                  <c:v>40015</c:v>
                </c:pt>
                <c:pt idx="3951">
                  <c:v>40016</c:v>
                </c:pt>
                <c:pt idx="3952">
                  <c:v>40017</c:v>
                </c:pt>
                <c:pt idx="3953">
                  <c:v>40018</c:v>
                </c:pt>
                <c:pt idx="3954">
                  <c:v>40021</c:v>
                </c:pt>
                <c:pt idx="3955">
                  <c:v>40022</c:v>
                </c:pt>
                <c:pt idx="3956">
                  <c:v>40023</c:v>
                </c:pt>
                <c:pt idx="3957">
                  <c:v>40024</c:v>
                </c:pt>
                <c:pt idx="3958">
                  <c:v>40025</c:v>
                </c:pt>
                <c:pt idx="3959">
                  <c:v>40028</c:v>
                </c:pt>
                <c:pt idx="3960">
                  <c:v>40029</c:v>
                </c:pt>
                <c:pt idx="3961">
                  <c:v>40030</c:v>
                </c:pt>
                <c:pt idx="3962">
                  <c:v>40031</c:v>
                </c:pt>
                <c:pt idx="3963">
                  <c:v>40032</c:v>
                </c:pt>
                <c:pt idx="3964">
                  <c:v>40035</c:v>
                </c:pt>
                <c:pt idx="3965">
                  <c:v>40036</c:v>
                </c:pt>
                <c:pt idx="3966">
                  <c:v>40037</c:v>
                </c:pt>
                <c:pt idx="3967">
                  <c:v>40038</c:v>
                </c:pt>
                <c:pt idx="3968">
                  <c:v>40039</c:v>
                </c:pt>
                <c:pt idx="3969">
                  <c:v>40042</c:v>
                </c:pt>
                <c:pt idx="3970">
                  <c:v>40043</c:v>
                </c:pt>
                <c:pt idx="3971">
                  <c:v>40044</c:v>
                </c:pt>
                <c:pt idx="3972">
                  <c:v>40045</c:v>
                </c:pt>
                <c:pt idx="3973">
                  <c:v>40046</c:v>
                </c:pt>
                <c:pt idx="3974">
                  <c:v>40049</c:v>
                </c:pt>
                <c:pt idx="3975">
                  <c:v>40050</c:v>
                </c:pt>
                <c:pt idx="3976">
                  <c:v>40051</c:v>
                </c:pt>
                <c:pt idx="3977">
                  <c:v>40052</c:v>
                </c:pt>
                <c:pt idx="3978">
                  <c:v>40053</c:v>
                </c:pt>
                <c:pt idx="3979">
                  <c:v>40056</c:v>
                </c:pt>
                <c:pt idx="3980">
                  <c:v>40057</c:v>
                </c:pt>
                <c:pt idx="3981">
                  <c:v>40058</c:v>
                </c:pt>
                <c:pt idx="3982">
                  <c:v>40059</c:v>
                </c:pt>
                <c:pt idx="3983">
                  <c:v>40060</c:v>
                </c:pt>
                <c:pt idx="3984">
                  <c:v>40063</c:v>
                </c:pt>
                <c:pt idx="3985">
                  <c:v>40064</c:v>
                </c:pt>
                <c:pt idx="3986">
                  <c:v>40065</c:v>
                </c:pt>
                <c:pt idx="3987">
                  <c:v>40066</c:v>
                </c:pt>
                <c:pt idx="3988">
                  <c:v>40067</c:v>
                </c:pt>
                <c:pt idx="3989">
                  <c:v>40070</c:v>
                </c:pt>
                <c:pt idx="3990">
                  <c:v>40071</c:v>
                </c:pt>
                <c:pt idx="3991">
                  <c:v>40072</c:v>
                </c:pt>
                <c:pt idx="3992">
                  <c:v>40073</c:v>
                </c:pt>
                <c:pt idx="3993">
                  <c:v>40074</c:v>
                </c:pt>
                <c:pt idx="3994">
                  <c:v>40077</c:v>
                </c:pt>
                <c:pt idx="3995">
                  <c:v>40078</c:v>
                </c:pt>
                <c:pt idx="3996">
                  <c:v>40079</c:v>
                </c:pt>
                <c:pt idx="3997">
                  <c:v>40080</c:v>
                </c:pt>
                <c:pt idx="3998">
                  <c:v>40081</c:v>
                </c:pt>
                <c:pt idx="3999">
                  <c:v>40084</c:v>
                </c:pt>
                <c:pt idx="4000">
                  <c:v>40085</c:v>
                </c:pt>
                <c:pt idx="4001">
                  <c:v>40086</c:v>
                </c:pt>
                <c:pt idx="4002">
                  <c:v>40087</c:v>
                </c:pt>
                <c:pt idx="4003">
                  <c:v>40088</c:v>
                </c:pt>
                <c:pt idx="4004">
                  <c:v>40091</c:v>
                </c:pt>
                <c:pt idx="4005">
                  <c:v>40092</c:v>
                </c:pt>
                <c:pt idx="4006">
                  <c:v>40093</c:v>
                </c:pt>
                <c:pt idx="4007">
                  <c:v>40094</c:v>
                </c:pt>
                <c:pt idx="4008">
                  <c:v>40095</c:v>
                </c:pt>
                <c:pt idx="4009">
                  <c:v>40098</c:v>
                </c:pt>
                <c:pt idx="4010">
                  <c:v>40099</c:v>
                </c:pt>
                <c:pt idx="4011">
                  <c:v>40100</c:v>
                </c:pt>
                <c:pt idx="4012">
                  <c:v>40101</c:v>
                </c:pt>
                <c:pt idx="4013">
                  <c:v>40102</c:v>
                </c:pt>
                <c:pt idx="4014">
                  <c:v>40105</c:v>
                </c:pt>
                <c:pt idx="4015">
                  <c:v>40106</c:v>
                </c:pt>
                <c:pt idx="4016">
                  <c:v>40107</c:v>
                </c:pt>
                <c:pt idx="4017">
                  <c:v>40108</c:v>
                </c:pt>
                <c:pt idx="4018">
                  <c:v>40109</c:v>
                </c:pt>
                <c:pt idx="4019">
                  <c:v>40112</c:v>
                </c:pt>
                <c:pt idx="4020">
                  <c:v>40113</c:v>
                </c:pt>
                <c:pt idx="4021">
                  <c:v>40114</c:v>
                </c:pt>
                <c:pt idx="4022">
                  <c:v>40115</c:v>
                </c:pt>
                <c:pt idx="4023">
                  <c:v>40116</c:v>
                </c:pt>
                <c:pt idx="4024">
                  <c:v>40119</c:v>
                </c:pt>
                <c:pt idx="4025">
                  <c:v>40120</c:v>
                </c:pt>
                <c:pt idx="4026">
                  <c:v>40121</c:v>
                </c:pt>
                <c:pt idx="4027">
                  <c:v>40122</c:v>
                </c:pt>
                <c:pt idx="4028">
                  <c:v>40123</c:v>
                </c:pt>
                <c:pt idx="4029">
                  <c:v>40126</c:v>
                </c:pt>
                <c:pt idx="4030">
                  <c:v>40127</c:v>
                </c:pt>
                <c:pt idx="4031">
                  <c:v>40128</c:v>
                </c:pt>
                <c:pt idx="4032">
                  <c:v>40129</c:v>
                </c:pt>
                <c:pt idx="4033">
                  <c:v>40130</c:v>
                </c:pt>
                <c:pt idx="4034">
                  <c:v>40133</c:v>
                </c:pt>
                <c:pt idx="4035">
                  <c:v>40134</c:v>
                </c:pt>
                <c:pt idx="4036">
                  <c:v>40135</c:v>
                </c:pt>
                <c:pt idx="4037">
                  <c:v>40136</c:v>
                </c:pt>
                <c:pt idx="4038">
                  <c:v>40137</c:v>
                </c:pt>
                <c:pt idx="4039">
                  <c:v>40140</c:v>
                </c:pt>
                <c:pt idx="4040">
                  <c:v>40141</c:v>
                </c:pt>
                <c:pt idx="4041">
                  <c:v>40142</c:v>
                </c:pt>
                <c:pt idx="4042">
                  <c:v>40143</c:v>
                </c:pt>
                <c:pt idx="4043">
                  <c:v>40144</c:v>
                </c:pt>
                <c:pt idx="4044">
                  <c:v>40147</c:v>
                </c:pt>
                <c:pt idx="4045">
                  <c:v>40148</c:v>
                </c:pt>
                <c:pt idx="4046">
                  <c:v>40149</c:v>
                </c:pt>
                <c:pt idx="4047">
                  <c:v>40150</c:v>
                </c:pt>
                <c:pt idx="4048">
                  <c:v>40151</c:v>
                </c:pt>
                <c:pt idx="4049">
                  <c:v>40154</c:v>
                </c:pt>
                <c:pt idx="4050">
                  <c:v>40155</c:v>
                </c:pt>
                <c:pt idx="4051">
                  <c:v>40156</c:v>
                </c:pt>
                <c:pt idx="4052">
                  <c:v>40157</c:v>
                </c:pt>
                <c:pt idx="4053">
                  <c:v>40158</c:v>
                </c:pt>
                <c:pt idx="4054">
                  <c:v>40161</c:v>
                </c:pt>
                <c:pt idx="4055">
                  <c:v>40162</c:v>
                </c:pt>
                <c:pt idx="4056">
                  <c:v>40163</c:v>
                </c:pt>
                <c:pt idx="4057">
                  <c:v>40164</c:v>
                </c:pt>
                <c:pt idx="4058">
                  <c:v>40165</c:v>
                </c:pt>
                <c:pt idx="4059">
                  <c:v>40168</c:v>
                </c:pt>
                <c:pt idx="4060">
                  <c:v>40169</c:v>
                </c:pt>
                <c:pt idx="4061">
                  <c:v>40170</c:v>
                </c:pt>
                <c:pt idx="4062">
                  <c:v>40171</c:v>
                </c:pt>
                <c:pt idx="4063">
                  <c:v>40172</c:v>
                </c:pt>
                <c:pt idx="4064">
                  <c:v>40175</c:v>
                </c:pt>
                <c:pt idx="4065">
                  <c:v>40176</c:v>
                </c:pt>
                <c:pt idx="4066">
                  <c:v>40177</c:v>
                </c:pt>
                <c:pt idx="4067">
                  <c:v>40178</c:v>
                </c:pt>
                <c:pt idx="4068">
                  <c:v>40179</c:v>
                </c:pt>
                <c:pt idx="4069">
                  <c:v>40182</c:v>
                </c:pt>
                <c:pt idx="4070">
                  <c:v>40183</c:v>
                </c:pt>
                <c:pt idx="4071">
                  <c:v>40184</c:v>
                </c:pt>
                <c:pt idx="4072">
                  <c:v>40185</c:v>
                </c:pt>
                <c:pt idx="4073">
                  <c:v>40186</c:v>
                </c:pt>
                <c:pt idx="4074">
                  <c:v>40189</c:v>
                </c:pt>
                <c:pt idx="4075">
                  <c:v>40190</c:v>
                </c:pt>
                <c:pt idx="4076">
                  <c:v>40191</c:v>
                </c:pt>
                <c:pt idx="4077">
                  <c:v>40192</c:v>
                </c:pt>
                <c:pt idx="4078">
                  <c:v>40193</c:v>
                </c:pt>
                <c:pt idx="4079">
                  <c:v>40196</c:v>
                </c:pt>
                <c:pt idx="4080">
                  <c:v>40197</c:v>
                </c:pt>
                <c:pt idx="4081">
                  <c:v>40198</c:v>
                </c:pt>
                <c:pt idx="4082">
                  <c:v>40199</c:v>
                </c:pt>
                <c:pt idx="4083">
                  <c:v>40200</c:v>
                </c:pt>
                <c:pt idx="4084">
                  <c:v>40203</c:v>
                </c:pt>
                <c:pt idx="4085">
                  <c:v>40204</c:v>
                </c:pt>
                <c:pt idx="4086">
                  <c:v>40205</c:v>
                </c:pt>
                <c:pt idx="4087">
                  <c:v>40206</c:v>
                </c:pt>
                <c:pt idx="4088">
                  <c:v>40207</c:v>
                </c:pt>
                <c:pt idx="4089">
                  <c:v>40210</c:v>
                </c:pt>
                <c:pt idx="4090">
                  <c:v>40211</c:v>
                </c:pt>
                <c:pt idx="4091">
                  <c:v>40212</c:v>
                </c:pt>
                <c:pt idx="4092">
                  <c:v>40213</c:v>
                </c:pt>
                <c:pt idx="4093">
                  <c:v>40214</c:v>
                </c:pt>
                <c:pt idx="4094">
                  <c:v>40217</c:v>
                </c:pt>
                <c:pt idx="4095">
                  <c:v>40218</c:v>
                </c:pt>
                <c:pt idx="4096">
                  <c:v>40219</c:v>
                </c:pt>
                <c:pt idx="4097">
                  <c:v>40220</c:v>
                </c:pt>
                <c:pt idx="4098">
                  <c:v>40221</c:v>
                </c:pt>
                <c:pt idx="4099">
                  <c:v>40224</c:v>
                </c:pt>
                <c:pt idx="4100">
                  <c:v>40225</c:v>
                </c:pt>
                <c:pt idx="4101">
                  <c:v>40226</c:v>
                </c:pt>
                <c:pt idx="4102">
                  <c:v>40227</c:v>
                </c:pt>
                <c:pt idx="4103">
                  <c:v>40228</c:v>
                </c:pt>
                <c:pt idx="4104">
                  <c:v>40231</c:v>
                </c:pt>
                <c:pt idx="4105">
                  <c:v>40232</c:v>
                </c:pt>
                <c:pt idx="4106">
                  <c:v>40233</c:v>
                </c:pt>
                <c:pt idx="4107">
                  <c:v>40234</c:v>
                </c:pt>
                <c:pt idx="4108">
                  <c:v>40235</c:v>
                </c:pt>
                <c:pt idx="4109">
                  <c:v>40238</c:v>
                </c:pt>
                <c:pt idx="4110">
                  <c:v>40239</c:v>
                </c:pt>
                <c:pt idx="4111">
                  <c:v>40240</c:v>
                </c:pt>
                <c:pt idx="4112">
                  <c:v>40241</c:v>
                </c:pt>
                <c:pt idx="4113">
                  <c:v>40242</c:v>
                </c:pt>
                <c:pt idx="4114">
                  <c:v>40245</c:v>
                </c:pt>
                <c:pt idx="4115">
                  <c:v>40246</c:v>
                </c:pt>
                <c:pt idx="4116">
                  <c:v>40247</c:v>
                </c:pt>
                <c:pt idx="4117">
                  <c:v>40248</c:v>
                </c:pt>
                <c:pt idx="4118">
                  <c:v>40249</c:v>
                </c:pt>
                <c:pt idx="4119">
                  <c:v>40252</c:v>
                </c:pt>
                <c:pt idx="4120">
                  <c:v>40253</c:v>
                </c:pt>
                <c:pt idx="4121">
                  <c:v>40254</c:v>
                </c:pt>
                <c:pt idx="4122">
                  <c:v>40255</c:v>
                </c:pt>
                <c:pt idx="4123">
                  <c:v>40256</c:v>
                </c:pt>
                <c:pt idx="4124">
                  <c:v>40259</c:v>
                </c:pt>
                <c:pt idx="4125">
                  <c:v>40260</c:v>
                </c:pt>
                <c:pt idx="4126">
                  <c:v>40261</c:v>
                </c:pt>
                <c:pt idx="4127">
                  <c:v>40262</c:v>
                </c:pt>
                <c:pt idx="4128">
                  <c:v>40263</c:v>
                </c:pt>
                <c:pt idx="4129">
                  <c:v>40266</c:v>
                </c:pt>
                <c:pt idx="4130">
                  <c:v>40267</c:v>
                </c:pt>
                <c:pt idx="4131">
                  <c:v>40268</c:v>
                </c:pt>
                <c:pt idx="4132">
                  <c:v>40269</c:v>
                </c:pt>
                <c:pt idx="4133">
                  <c:v>40270</c:v>
                </c:pt>
                <c:pt idx="4134">
                  <c:v>40273</c:v>
                </c:pt>
                <c:pt idx="4135">
                  <c:v>40274</c:v>
                </c:pt>
                <c:pt idx="4136">
                  <c:v>40275</c:v>
                </c:pt>
                <c:pt idx="4137">
                  <c:v>40276</c:v>
                </c:pt>
                <c:pt idx="4138">
                  <c:v>40277</c:v>
                </c:pt>
                <c:pt idx="4139">
                  <c:v>40280</c:v>
                </c:pt>
                <c:pt idx="4140">
                  <c:v>40281</c:v>
                </c:pt>
                <c:pt idx="4141">
                  <c:v>40282</c:v>
                </c:pt>
                <c:pt idx="4142">
                  <c:v>40283</c:v>
                </c:pt>
                <c:pt idx="4143">
                  <c:v>40284</c:v>
                </c:pt>
                <c:pt idx="4144">
                  <c:v>40287</c:v>
                </c:pt>
                <c:pt idx="4145">
                  <c:v>40288</c:v>
                </c:pt>
                <c:pt idx="4146">
                  <c:v>40289</c:v>
                </c:pt>
                <c:pt idx="4147">
                  <c:v>40290</c:v>
                </c:pt>
                <c:pt idx="4148">
                  <c:v>40291</c:v>
                </c:pt>
                <c:pt idx="4149">
                  <c:v>40294</c:v>
                </c:pt>
                <c:pt idx="4150">
                  <c:v>40295</c:v>
                </c:pt>
                <c:pt idx="4151">
                  <c:v>40296</c:v>
                </c:pt>
                <c:pt idx="4152">
                  <c:v>40297</c:v>
                </c:pt>
                <c:pt idx="4153">
                  <c:v>40298</c:v>
                </c:pt>
                <c:pt idx="4154">
                  <c:v>40301</c:v>
                </c:pt>
                <c:pt idx="4155">
                  <c:v>40302</c:v>
                </c:pt>
                <c:pt idx="4156">
                  <c:v>40303</c:v>
                </c:pt>
                <c:pt idx="4157">
                  <c:v>40304</c:v>
                </c:pt>
                <c:pt idx="4158">
                  <c:v>40305</c:v>
                </c:pt>
                <c:pt idx="4159">
                  <c:v>40308</c:v>
                </c:pt>
                <c:pt idx="4160">
                  <c:v>40309</c:v>
                </c:pt>
                <c:pt idx="4161">
                  <c:v>40310</c:v>
                </c:pt>
                <c:pt idx="4162">
                  <c:v>40311</c:v>
                </c:pt>
                <c:pt idx="4163">
                  <c:v>40312</c:v>
                </c:pt>
                <c:pt idx="4164">
                  <c:v>40315</c:v>
                </c:pt>
                <c:pt idx="4165">
                  <c:v>40316</c:v>
                </c:pt>
                <c:pt idx="4166">
                  <c:v>40317</c:v>
                </c:pt>
                <c:pt idx="4167">
                  <c:v>40318</c:v>
                </c:pt>
                <c:pt idx="4168">
                  <c:v>40319</c:v>
                </c:pt>
                <c:pt idx="4169">
                  <c:v>40322</c:v>
                </c:pt>
                <c:pt idx="4170">
                  <c:v>40323</c:v>
                </c:pt>
                <c:pt idx="4171">
                  <c:v>40324</c:v>
                </c:pt>
                <c:pt idx="4172">
                  <c:v>40325</c:v>
                </c:pt>
                <c:pt idx="4173">
                  <c:v>40326</c:v>
                </c:pt>
                <c:pt idx="4174">
                  <c:v>40329</c:v>
                </c:pt>
                <c:pt idx="4175">
                  <c:v>40330</c:v>
                </c:pt>
                <c:pt idx="4176">
                  <c:v>40331</c:v>
                </c:pt>
                <c:pt idx="4177">
                  <c:v>40332</c:v>
                </c:pt>
                <c:pt idx="4178">
                  <c:v>40333</c:v>
                </c:pt>
                <c:pt idx="4179">
                  <c:v>40336</c:v>
                </c:pt>
                <c:pt idx="4180">
                  <c:v>40337</c:v>
                </c:pt>
                <c:pt idx="4181">
                  <c:v>40338</c:v>
                </c:pt>
                <c:pt idx="4182">
                  <c:v>40339</c:v>
                </c:pt>
                <c:pt idx="4183">
                  <c:v>40340</c:v>
                </c:pt>
                <c:pt idx="4184">
                  <c:v>40343</c:v>
                </c:pt>
                <c:pt idx="4185">
                  <c:v>40344</c:v>
                </c:pt>
                <c:pt idx="4186">
                  <c:v>40345</c:v>
                </c:pt>
                <c:pt idx="4187">
                  <c:v>40346</c:v>
                </c:pt>
                <c:pt idx="4188">
                  <c:v>40347</c:v>
                </c:pt>
                <c:pt idx="4189">
                  <c:v>40350</c:v>
                </c:pt>
                <c:pt idx="4190">
                  <c:v>40351</c:v>
                </c:pt>
                <c:pt idx="4191">
                  <c:v>40352</c:v>
                </c:pt>
                <c:pt idx="4192">
                  <c:v>40353</c:v>
                </c:pt>
                <c:pt idx="4193">
                  <c:v>40354</c:v>
                </c:pt>
                <c:pt idx="4194">
                  <c:v>40357</c:v>
                </c:pt>
                <c:pt idx="4195">
                  <c:v>40358</c:v>
                </c:pt>
                <c:pt idx="4196">
                  <c:v>40359</c:v>
                </c:pt>
                <c:pt idx="4197">
                  <c:v>40360</c:v>
                </c:pt>
                <c:pt idx="4198">
                  <c:v>40361</c:v>
                </c:pt>
                <c:pt idx="4199">
                  <c:v>40364</c:v>
                </c:pt>
                <c:pt idx="4200">
                  <c:v>40365</c:v>
                </c:pt>
                <c:pt idx="4201">
                  <c:v>40366</c:v>
                </c:pt>
                <c:pt idx="4202">
                  <c:v>40367</c:v>
                </c:pt>
                <c:pt idx="4203">
                  <c:v>40368</c:v>
                </c:pt>
                <c:pt idx="4204">
                  <c:v>40371</c:v>
                </c:pt>
                <c:pt idx="4205">
                  <c:v>40372</c:v>
                </c:pt>
                <c:pt idx="4206">
                  <c:v>40373</c:v>
                </c:pt>
                <c:pt idx="4207">
                  <c:v>40374</c:v>
                </c:pt>
                <c:pt idx="4208">
                  <c:v>40375</c:v>
                </c:pt>
                <c:pt idx="4209">
                  <c:v>40378</c:v>
                </c:pt>
                <c:pt idx="4210">
                  <c:v>40379</c:v>
                </c:pt>
                <c:pt idx="4211">
                  <c:v>40380</c:v>
                </c:pt>
                <c:pt idx="4212">
                  <c:v>40381</c:v>
                </c:pt>
                <c:pt idx="4213">
                  <c:v>40382</c:v>
                </c:pt>
                <c:pt idx="4214">
                  <c:v>40385</c:v>
                </c:pt>
                <c:pt idx="4215">
                  <c:v>40386</c:v>
                </c:pt>
                <c:pt idx="4216">
                  <c:v>40387</c:v>
                </c:pt>
                <c:pt idx="4217">
                  <c:v>40388</c:v>
                </c:pt>
                <c:pt idx="4218">
                  <c:v>40389</c:v>
                </c:pt>
                <c:pt idx="4219">
                  <c:v>40392</c:v>
                </c:pt>
                <c:pt idx="4220">
                  <c:v>40393</c:v>
                </c:pt>
                <c:pt idx="4221">
                  <c:v>40394</c:v>
                </c:pt>
                <c:pt idx="4222">
                  <c:v>40395</c:v>
                </c:pt>
                <c:pt idx="4223">
                  <c:v>40396</c:v>
                </c:pt>
                <c:pt idx="4224">
                  <c:v>40399</c:v>
                </c:pt>
                <c:pt idx="4225">
                  <c:v>40400</c:v>
                </c:pt>
                <c:pt idx="4226">
                  <c:v>40401</c:v>
                </c:pt>
                <c:pt idx="4227">
                  <c:v>40402</c:v>
                </c:pt>
                <c:pt idx="4228">
                  <c:v>40403</c:v>
                </c:pt>
                <c:pt idx="4229">
                  <c:v>40406</c:v>
                </c:pt>
                <c:pt idx="4230">
                  <c:v>40407</c:v>
                </c:pt>
                <c:pt idx="4231">
                  <c:v>40408</c:v>
                </c:pt>
                <c:pt idx="4232">
                  <c:v>40409</c:v>
                </c:pt>
                <c:pt idx="4233">
                  <c:v>40410</c:v>
                </c:pt>
                <c:pt idx="4234">
                  <c:v>40413</c:v>
                </c:pt>
                <c:pt idx="4235">
                  <c:v>40414</c:v>
                </c:pt>
                <c:pt idx="4236">
                  <c:v>40415</c:v>
                </c:pt>
                <c:pt idx="4237">
                  <c:v>40416</c:v>
                </c:pt>
                <c:pt idx="4238">
                  <c:v>40417</c:v>
                </c:pt>
                <c:pt idx="4239">
                  <c:v>40420</c:v>
                </c:pt>
                <c:pt idx="4240">
                  <c:v>40421</c:v>
                </c:pt>
                <c:pt idx="4241">
                  <c:v>40422</c:v>
                </c:pt>
                <c:pt idx="4242">
                  <c:v>40423</c:v>
                </c:pt>
                <c:pt idx="4243">
                  <c:v>40424</c:v>
                </c:pt>
                <c:pt idx="4244">
                  <c:v>40427</c:v>
                </c:pt>
                <c:pt idx="4245">
                  <c:v>40428</c:v>
                </c:pt>
                <c:pt idx="4246">
                  <c:v>40429</c:v>
                </c:pt>
                <c:pt idx="4247">
                  <c:v>40430</c:v>
                </c:pt>
                <c:pt idx="4248">
                  <c:v>40431</c:v>
                </c:pt>
                <c:pt idx="4249">
                  <c:v>40434</c:v>
                </c:pt>
                <c:pt idx="4250">
                  <c:v>40435</c:v>
                </c:pt>
                <c:pt idx="4251">
                  <c:v>40436</c:v>
                </c:pt>
                <c:pt idx="4252">
                  <c:v>40437</c:v>
                </c:pt>
                <c:pt idx="4253">
                  <c:v>40438</c:v>
                </c:pt>
                <c:pt idx="4254">
                  <c:v>40441</c:v>
                </c:pt>
                <c:pt idx="4255">
                  <c:v>40442</c:v>
                </c:pt>
                <c:pt idx="4256">
                  <c:v>40443</c:v>
                </c:pt>
                <c:pt idx="4257">
                  <c:v>40444</c:v>
                </c:pt>
                <c:pt idx="4258">
                  <c:v>40445</c:v>
                </c:pt>
                <c:pt idx="4259">
                  <c:v>40448</c:v>
                </c:pt>
                <c:pt idx="4260">
                  <c:v>40449</c:v>
                </c:pt>
                <c:pt idx="4261">
                  <c:v>40450</c:v>
                </c:pt>
                <c:pt idx="4262">
                  <c:v>40451</c:v>
                </c:pt>
                <c:pt idx="4263">
                  <c:v>40452</c:v>
                </c:pt>
                <c:pt idx="4264">
                  <c:v>40455</c:v>
                </c:pt>
                <c:pt idx="4265">
                  <c:v>40456</c:v>
                </c:pt>
                <c:pt idx="4266">
                  <c:v>40457</c:v>
                </c:pt>
                <c:pt idx="4267">
                  <c:v>40458</c:v>
                </c:pt>
                <c:pt idx="4268">
                  <c:v>40459</c:v>
                </c:pt>
                <c:pt idx="4269">
                  <c:v>40462</c:v>
                </c:pt>
                <c:pt idx="4270">
                  <c:v>40463</c:v>
                </c:pt>
                <c:pt idx="4271">
                  <c:v>40464</c:v>
                </c:pt>
                <c:pt idx="4272">
                  <c:v>40465</c:v>
                </c:pt>
                <c:pt idx="4273">
                  <c:v>40466</c:v>
                </c:pt>
                <c:pt idx="4274">
                  <c:v>40469</c:v>
                </c:pt>
                <c:pt idx="4275">
                  <c:v>40470</c:v>
                </c:pt>
                <c:pt idx="4276">
                  <c:v>40471</c:v>
                </c:pt>
                <c:pt idx="4277">
                  <c:v>40472</c:v>
                </c:pt>
                <c:pt idx="4278">
                  <c:v>40473</c:v>
                </c:pt>
                <c:pt idx="4279">
                  <c:v>40476</c:v>
                </c:pt>
                <c:pt idx="4280">
                  <c:v>40477</c:v>
                </c:pt>
                <c:pt idx="4281">
                  <c:v>40478</c:v>
                </c:pt>
                <c:pt idx="4282">
                  <c:v>40479</c:v>
                </c:pt>
                <c:pt idx="4283">
                  <c:v>40480</c:v>
                </c:pt>
                <c:pt idx="4284">
                  <c:v>40483</c:v>
                </c:pt>
                <c:pt idx="4285">
                  <c:v>40484</c:v>
                </c:pt>
                <c:pt idx="4286">
                  <c:v>40485</c:v>
                </c:pt>
                <c:pt idx="4287">
                  <c:v>40486</c:v>
                </c:pt>
                <c:pt idx="4288">
                  <c:v>40487</c:v>
                </c:pt>
                <c:pt idx="4289">
                  <c:v>40490</c:v>
                </c:pt>
                <c:pt idx="4290">
                  <c:v>40491</c:v>
                </c:pt>
                <c:pt idx="4291">
                  <c:v>40492</c:v>
                </c:pt>
                <c:pt idx="4292">
                  <c:v>40493</c:v>
                </c:pt>
                <c:pt idx="4293">
                  <c:v>40494</c:v>
                </c:pt>
                <c:pt idx="4294">
                  <c:v>40497</c:v>
                </c:pt>
                <c:pt idx="4295">
                  <c:v>40498</c:v>
                </c:pt>
                <c:pt idx="4296">
                  <c:v>40499</c:v>
                </c:pt>
                <c:pt idx="4297">
                  <c:v>40500</c:v>
                </c:pt>
                <c:pt idx="4298">
                  <c:v>40501</c:v>
                </c:pt>
                <c:pt idx="4299">
                  <c:v>40504</c:v>
                </c:pt>
                <c:pt idx="4300">
                  <c:v>40505</c:v>
                </c:pt>
                <c:pt idx="4301">
                  <c:v>40506</c:v>
                </c:pt>
                <c:pt idx="4302">
                  <c:v>40507</c:v>
                </c:pt>
                <c:pt idx="4303">
                  <c:v>40508</c:v>
                </c:pt>
                <c:pt idx="4304">
                  <c:v>40511</c:v>
                </c:pt>
                <c:pt idx="4305">
                  <c:v>40512</c:v>
                </c:pt>
                <c:pt idx="4306">
                  <c:v>40513</c:v>
                </c:pt>
                <c:pt idx="4307">
                  <c:v>40514</c:v>
                </c:pt>
                <c:pt idx="4308">
                  <c:v>40515</c:v>
                </c:pt>
                <c:pt idx="4309">
                  <c:v>40518</c:v>
                </c:pt>
                <c:pt idx="4310">
                  <c:v>40519</c:v>
                </c:pt>
                <c:pt idx="4311">
                  <c:v>40520</c:v>
                </c:pt>
                <c:pt idx="4312">
                  <c:v>40521</c:v>
                </c:pt>
                <c:pt idx="4313">
                  <c:v>40522</c:v>
                </c:pt>
                <c:pt idx="4314">
                  <c:v>40525</c:v>
                </c:pt>
                <c:pt idx="4315">
                  <c:v>40526</c:v>
                </c:pt>
                <c:pt idx="4316">
                  <c:v>40527</c:v>
                </c:pt>
                <c:pt idx="4317">
                  <c:v>40528</c:v>
                </c:pt>
                <c:pt idx="4318">
                  <c:v>40529</c:v>
                </c:pt>
                <c:pt idx="4319">
                  <c:v>40532</c:v>
                </c:pt>
                <c:pt idx="4320">
                  <c:v>40533</c:v>
                </c:pt>
                <c:pt idx="4321">
                  <c:v>40534</c:v>
                </c:pt>
                <c:pt idx="4322">
                  <c:v>40535</c:v>
                </c:pt>
                <c:pt idx="4323">
                  <c:v>40536</c:v>
                </c:pt>
                <c:pt idx="4324">
                  <c:v>40539</c:v>
                </c:pt>
                <c:pt idx="4325">
                  <c:v>40540</c:v>
                </c:pt>
                <c:pt idx="4326">
                  <c:v>40541</c:v>
                </c:pt>
                <c:pt idx="4327">
                  <c:v>40542</c:v>
                </c:pt>
                <c:pt idx="4328">
                  <c:v>40543</c:v>
                </c:pt>
                <c:pt idx="4329">
                  <c:v>40546</c:v>
                </c:pt>
                <c:pt idx="4330">
                  <c:v>40547</c:v>
                </c:pt>
                <c:pt idx="4331">
                  <c:v>40548</c:v>
                </c:pt>
                <c:pt idx="4332">
                  <c:v>40549</c:v>
                </c:pt>
                <c:pt idx="4333">
                  <c:v>40550</c:v>
                </c:pt>
                <c:pt idx="4334">
                  <c:v>40553</c:v>
                </c:pt>
                <c:pt idx="4335">
                  <c:v>40554</c:v>
                </c:pt>
                <c:pt idx="4336">
                  <c:v>40555</c:v>
                </c:pt>
                <c:pt idx="4337">
                  <c:v>40556</c:v>
                </c:pt>
                <c:pt idx="4338">
                  <c:v>40557</c:v>
                </c:pt>
                <c:pt idx="4339">
                  <c:v>40560</c:v>
                </c:pt>
                <c:pt idx="4340">
                  <c:v>40561</c:v>
                </c:pt>
                <c:pt idx="4341">
                  <c:v>40562</c:v>
                </c:pt>
                <c:pt idx="4342">
                  <c:v>40563</c:v>
                </c:pt>
                <c:pt idx="4343">
                  <c:v>40564</c:v>
                </c:pt>
                <c:pt idx="4344">
                  <c:v>40567</c:v>
                </c:pt>
                <c:pt idx="4345">
                  <c:v>40568</c:v>
                </c:pt>
                <c:pt idx="4346">
                  <c:v>40569</c:v>
                </c:pt>
                <c:pt idx="4347">
                  <c:v>40570</c:v>
                </c:pt>
                <c:pt idx="4348">
                  <c:v>40571</c:v>
                </c:pt>
                <c:pt idx="4349">
                  <c:v>40574</c:v>
                </c:pt>
                <c:pt idx="4350">
                  <c:v>40575</c:v>
                </c:pt>
                <c:pt idx="4351">
                  <c:v>40576</c:v>
                </c:pt>
                <c:pt idx="4352">
                  <c:v>40577</c:v>
                </c:pt>
                <c:pt idx="4353">
                  <c:v>40578</c:v>
                </c:pt>
                <c:pt idx="4354">
                  <c:v>40581</c:v>
                </c:pt>
                <c:pt idx="4355">
                  <c:v>40582</c:v>
                </c:pt>
                <c:pt idx="4356">
                  <c:v>40583</c:v>
                </c:pt>
                <c:pt idx="4357">
                  <c:v>40584</c:v>
                </c:pt>
                <c:pt idx="4358">
                  <c:v>40585</c:v>
                </c:pt>
                <c:pt idx="4359">
                  <c:v>40588</c:v>
                </c:pt>
                <c:pt idx="4360">
                  <c:v>40589</c:v>
                </c:pt>
                <c:pt idx="4361">
                  <c:v>40590</c:v>
                </c:pt>
                <c:pt idx="4362">
                  <c:v>40591</c:v>
                </c:pt>
                <c:pt idx="4363">
                  <c:v>40592</c:v>
                </c:pt>
                <c:pt idx="4364">
                  <c:v>40595</c:v>
                </c:pt>
                <c:pt idx="4365">
                  <c:v>40596</c:v>
                </c:pt>
                <c:pt idx="4366">
                  <c:v>40597</c:v>
                </c:pt>
                <c:pt idx="4367">
                  <c:v>40598</c:v>
                </c:pt>
                <c:pt idx="4368">
                  <c:v>40599</c:v>
                </c:pt>
                <c:pt idx="4369">
                  <c:v>40602</c:v>
                </c:pt>
                <c:pt idx="4370">
                  <c:v>40603</c:v>
                </c:pt>
                <c:pt idx="4371">
                  <c:v>40604</c:v>
                </c:pt>
                <c:pt idx="4372">
                  <c:v>40605</c:v>
                </c:pt>
                <c:pt idx="4373">
                  <c:v>40606</c:v>
                </c:pt>
                <c:pt idx="4374">
                  <c:v>40609</c:v>
                </c:pt>
                <c:pt idx="4375">
                  <c:v>40610</c:v>
                </c:pt>
                <c:pt idx="4376">
                  <c:v>40611</c:v>
                </c:pt>
                <c:pt idx="4377">
                  <c:v>40612</c:v>
                </c:pt>
                <c:pt idx="4378">
                  <c:v>40613</c:v>
                </c:pt>
                <c:pt idx="4379">
                  <c:v>40616</c:v>
                </c:pt>
                <c:pt idx="4380">
                  <c:v>40617</c:v>
                </c:pt>
                <c:pt idx="4381">
                  <c:v>40618</c:v>
                </c:pt>
                <c:pt idx="4382">
                  <c:v>40619</c:v>
                </c:pt>
                <c:pt idx="4383">
                  <c:v>40620</c:v>
                </c:pt>
                <c:pt idx="4384">
                  <c:v>40623</c:v>
                </c:pt>
                <c:pt idx="4385">
                  <c:v>40624</c:v>
                </c:pt>
                <c:pt idx="4386">
                  <c:v>40625</c:v>
                </c:pt>
                <c:pt idx="4387">
                  <c:v>40626</c:v>
                </c:pt>
                <c:pt idx="4388">
                  <c:v>40627</c:v>
                </c:pt>
                <c:pt idx="4389">
                  <c:v>40630</c:v>
                </c:pt>
                <c:pt idx="4390">
                  <c:v>40631</c:v>
                </c:pt>
                <c:pt idx="4391">
                  <c:v>40632</c:v>
                </c:pt>
                <c:pt idx="4392">
                  <c:v>40633</c:v>
                </c:pt>
                <c:pt idx="4393">
                  <c:v>40634</c:v>
                </c:pt>
                <c:pt idx="4394">
                  <c:v>40637</c:v>
                </c:pt>
                <c:pt idx="4395">
                  <c:v>40638</c:v>
                </c:pt>
                <c:pt idx="4396">
                  <c:v>40639</c:v>
                </c:pt>
                <c:pt idx="4397">
                  <c:v>40640</c:v>
                </c:pt>
                <c:pt idx="4398">
                  <c:v>40641</c:v>
                </c:pt>
                <c:pt idx="4399">
                  <c:v>40644</c:v>
                </c:pt>
                <c:pt idx="4400">
                  <c:v>40645</c:v>
                </c:pt>
                <c:pt idx="4401">
                  <c:v>40646</c:v>
                </c:pt>
                <c:pt idx="4402">
                  <c:v>40647</c:v>
                </c:pt>
                <c:pt idx="4403">
                  <c:v>40648</c:v>
                </c:pt>
                <c:pt idx="4404">
                  <c:v>40651</c:v>
                </c:pt>
                <c:pt idx="4405">
                  <c:v>40652</c:v>
                </c:pt>
                <c:pt idx="4406">
                  <c:v>40653</c:v>
                </c:pt>
                <c:pt idx="4407">
                  <c:v>40654</c:v>
                </c:pt>
                <c:pt idx="4408">
                  <c:v>40655</c:v>
                </c:pt>
                <c:pt idx="4409">
                  <c:v>40658</c:v>
                </c:pt>
                <c:pt idx="4410">
                  <c:v>40659</c:v>
                </c:pt>
                <c:pt idx="4411">
                  <c:v>40660</c:v>
                </c:pt>
                <c:pt idx="4412">
                  <c:v>40661</c:v>
                </c:pt>
                <c:pt idx="4413">
                  <c:v>40662</c:v>
                </c:pt>
                <c:pt idx="4414">
                  <c:v>40665</c:v>
                </c:pt>
                <c:pt idx="4415">
                  <c:v>40666</c:v>
                </c:pt>
                <c:pt idx="4416">
                  <c:v>40667</c:v>
                </c:pt>
                <c:pt idx="4417">
                  <c:v>40668</c:v>
                </c:pt>
                <c:pt idx="4418">
                  <c:v>40669</c:v>
                </c:pt>
                <c:pt idx="4419">
                  <c:v>40672</c:v>
                </c:pt>
                <c:pt idx="4420">
                  <c:v>40673</c:v>
                </c:pt>
                <c:pt idx="4421">
                  <c:v>40674</c:v>
                </c:pt>
                <c:pt idx="4422">
                  <c:v>40675</c:v>
                </c:pt>
                <c:pt idx="4423">
                  <c:v>40676</c:v>
                </c:pt>
                <c:pt idx="4424">
                  <c:v>40679</c:v>
                </c:pt>
                <c:pt idx="4425">
                  <c:v>40680</c:v>
                </c:pt>
                <c:pt idx="4426">
                  <c:v>40681</c:v>
                </c:pt>
                <c:pt idx="4427">
                  <c:v>40682</c:v>
                </c:pt>
                <c:pt idx="4428">
                  <c:v>40683</c:v>
                </c:pt>
                <c:pt idx="4429">
                  <c:v>40686</c:v>
                </c:pt>
                <c:pt idx="4430">
                  <c:v>40687</c:v>
                </c:pt>
                <c:pt idx="4431">
                  <c:v>40688</c:v>
                </c:pt>
                <c:pt idx="4432">
                  <c:v>40689</c:v>
                </c:pt>
                <c:pt idx="4433">
                  <c:v>40690</c:v>
                </c:pt>
                <c:pt idx="4434">
                  <c:v>40693</c:v>
                </c:pt>
                <c:pt idx="4435">
                  <c:v>40694</c:v>
                </c:pt>
                <c:pt idx="4436">
                  <c:v>40695</c:v>
                </c:pt>
                <c:pt idx="4437">
                  <c:v>40696</c:v>
                </c:pt>
                <c:pt idx="4438">
                  <c:v>40697</c:v>
                </c:pt>
                <c:pt idx="4439">
                  <c:v>40700</c:v>
                </c:pt>
                <c:pt idx="4440">
                  <c:v>40701</c:v>
                </c:pt>
                <c:pt idx="4441">
                  <c:v>40702</c:v>
                </c:pt>
                <c:pt idx="4442">
                  <c:v>40703</c:v>
                </c:pt>
                <c:pt idx="4443">
                  <c:v>40704</c:v>
                </c:pt>
                <c:pt idx="4444">
                  <c:v>40707</c:v>
                </c:pt>
                <c:pt idx="4445">
                  <c:v>40708</c:v>
                </c:pt>
                <c:pt idx="4446">
                  <c:v>40709</c:v>
                </c:pt>
                <c:pt idx="4447">
                  <c:v>40710</c:v>
                </c:pt>
                <c:pt idx="4448">
                  <c:v>40711</c:v>
                </c:pt>
                <c:pt idx="4449">
                  <c:v>40714</c:v>
                </c:pt>
                <c:pt idx="4450">
                  <c:v>40715</c:v>
                </c:pt>
                <c:pt idx="4451">
                  <c:v>40716</c:v>
                </c:pt>
                <c:pt idx="4452">
                  <c:v>40717</c:v>
                </c:pt>
                <c:pt idx="4453">
                  <c:v>40718</c:v>
                </c:pt>
                <c:pt idx="4454">
                  <c:v>40721</c:v>
                </c:pt>
                <c:pt idx="4455">
                  <c:v>40722</c:v>
                </c:pt>
                <c:pt idx="4456">
                  <c:v>40723</c:v>
                </c:pt>
                <c:pt idx="4457">
                  <c:v>40724</c:v>
                </c:pt>
                <c:pt idx="4458">
                  <c:v>40725</c:v>
                </c:pt>
                <c:pt idx="4459">
                  <c:v>40728</c:v>
                </c:pt>
                <c:pt idx="4460">
                  <c:v>40729</c:v>
                </c:pt>
                <c:pt idx="4461">
                  <c:v>40730</c:v>
                </c:pt>
                <c:pt idx="4462">
                  <c:v>40731</c:v>
                </c:pt>
                <c:pt idx="4463">
                  <c:v>40732</c:v>
                </c:pt>
                <c:pt idx="4464">
                  <c:v>40735</c:v>
                </c:pt>
                <c:pt idx="4465">
                  <c:v>40736</c:v>
                </c:pt>
                <c:pt idx="4466">
                  <c:v>40737</c:v>
                </c:pt>
                <c:pt idx="4467">
                  <c:v>40738</c:v>
                </c:pt>
                <c:pt idx="4468">
                  <c:v>40739</c:v>
                </c:pt>
                <c:pt idx="4469">
                  <c:v>40742</c:v>
                </c:pt>
                <c:pt idx="4470">
                  <c:v>40743</c:v>
                </c:pt>
                <c:pt idx="4471">
                  <c:v>40744</c:v>
                </c:pt>
                <c:pt idx="4472">
                  <c:v>40745</c:v>
                </c:pt>
                <c:pt idx="4473">
                  <c:v>40746</c:v>
                </c:pt>
                <c:pt idx="4474">
                  <c:v>40749</c:v>
                </c:pt>
                <c:pt idx="4475">
                  <c:v>40750</c:v>
                </c:pt>
                <c:pt idx="4476">
                  <c:v>40751</c:v>
                </c:pt>
                <c:pt idx="4477">
                  <c:v>40752</c:v>
                </c:pt>
                <c:pt idx="4478">
                  <c:v>40753</c:v>
                </c:pt>
                <c:pt idx="4479">
                  <c:v>40756</c:v>
                </c:pt>
                <c:pt idx="4480">
                  <c:v>40757</c:v>
                </c:pt>
                <c:pt idx="4481">
                  <c:v>40758</c:v>
                </c:pt>
                <c:pt idx="4482">
                  <c:v>40759</c:v>
                </c:pt>
                <c:pt idx="4483">
                  <c:v>40760</c:v>
                </c:pt>
                <c:pt idx="4484">
                  <c:v>40763</c:v>
                </c:pt>
                <c:pt idx="4485">
                  <c:v>40764</c:v>
                </c:pt>
                <c:pt idx="4486">
                  <c:v>40765</c:v>
                </c:pt>
                <c:pt idx="4487">
                  <c:v>40766</c:v>
                </c:pt>
                <c:pt idx="4488">
                  <c:v>40767</c:v>
                </c:pt>
                <c:pt idx="4489">
                  <c:v>40770</c:v>
                </c:pt>
                <c:pt idx="4490">
                  <c:v>40771</c:v>
                </c:pt>
                <c:pt idx="4491">
                  <c:v>40772</c:v>
                </c:pt>
                <c:pt idx="4492">
                  <c:v>40773</c:v>
                </c:pt>
                <c:pt idx="4493">
                  <c:v>40774</c:v>
                </c:pt>
                <c:pt idx="4494">
                  <c:v>40777</c:v>
                </c:pt>
                <c:pt idx="4495">
                  <c:v>40778</c:v>
                </c:pt>
                <c:pt idx="4496">
                  <c:v>40779</c:v>
                </c:pt>
                <c:pt idx="4497">
                  <c:v>40780</c:v>
                </c:pt>
                <c:pt idx="4498">
                  <c:v>40781</c:v>
                </c:pt>
                <c:pt idx="4499">
                  <c:v>40784</c:v>
                </c:pt>
                <c:pt idx="4500">
                  <c:v>40785</c:v>
                </c:pt>
                <c:pt idx="4501">
                  <c:v>40786</c:v>
                </c:pt>
                <c:pt idx="4502">
                  <c:v>40787</c:v>
                </c:pt>
                <c:pt idx="4503">
                  <c:v>40788</c:v>
                </c:pt>
                <c:pt idx="4504">
                  <c:v>40791</c:v>
                </c:pt>
                <c:pt idx="4505">
                  <c:v>40792</c:v>
                </c:pt>
                <c:pt idx="4506">
                  <c:v>40793</c:v>
                </c:pt>
                <c:pt idx="4507">
                  <c:v>40794</c:v>
                </c:pt>
                <c:pt idx="4508">
                  <c:v>40795</c:v>
                </c:pt>
                <c:pt idx="4509">
                  <c:v>40798</c:v>
                </c:pt>
                <c:pt idx="4510">
                  <c:v>40799</c:v>
                </c:pt>
                <c:pt idx="4511">
                  <c:v>40800</c:v>
                </c:pt>
                <c:pt idx="4512">
                  <c:v>40801</c:v>
                </c:pt>
                <c:pt idx="4513">
                  <c:v>40802</c:v>
                </c:pt>
                <c:pt idx="4514">
                  <c:v>40805</c:v>
                </c:pt>
                <c:pt idx="4515">
                  <c:v>40806</c:v>
                </c:pt>
                <c:pt idx="4516">
                  <c:v>40807</c:v>
                </c:pt>
                <c:pt idx="4517">
                  <c:v>40808</c:v>
                </c:pt>
                <c:pt idx="4518">
                  <c:v>40809</c:v>
                </c:pt>
                <c:pt idx="4519">
                  <c:v>40812</c:v>
                </c:pt>
                <c:pt idx="4520">
                  <c:v>40813</c:v>
                </c:pt>
                <c:pt idx="4521">
                  <c:v>40814</c:v>
                </c:pt>
                <c:pt idx="4522">
                  <c:v>40815</c:v>
                </c:pt>
                <c:pt idx="4523">
                  <c:v>40816</c:v>
                </c:pt>
                <c:pt idx="4524">
                  <c:v>40819</c:v>
                </c:pt>
                <c:pt idx="4525">
                  <c:v>40820</c:v>
                </c:pt>
                <c:pt idx="4526">
                  <c:v>40821</c:v>
                </c:pt>
                <c:pt idx="4527">
                  <c:v>40822</c:v>
                </c:pt>
                <c:pt idx="4528">
                  <c:v>40823</c:v>
                </c:pt>
                <c:pt idx="4529">
                  <c:v>40826</c:v>
                </c:pt>
                <c:pt idx="4530">
                  <c:v>40827</c:v>
                </c:pt>
                <c:pt idx="4531">
                  <c:v>40828</c:v>
                </c:pt>
                <c:pt idx="4532">
                  <c:v>40829</c:v>
                </c:pt>
                <c:pt idx="4533">
                  <c:v>40830</c:v>
                </c:pt>
                <c:pt idx="4534">
                  <c:v>40833</c:v>
                </c:pt>
                <c:pt idx="4535">
                  <c:v>40834</c:v>
                </c:pt>
                <c:pt idx="4536">
                  <c:v>40835</c:v>
                </c:pt>
                <c:pt idx="4537">
                  <c:v>40836</c:v>
                </c:pt>
                <c:pt idx="4538">
                  <c:v>40837</c:v>
                </c:pt>
                <c:pt idx="4539">
                  <c:v>40840</c:v>
                </c:pt>
                <c:pt idx="4540">
                  <c:v>40841</c:v>
                </c:pt>
                <c:pt idx="4541">
                  <c:v>40842</c:v>
                </c:pt>
                <c:pt idx="4542">
                  <c:v>40843</c:v>
                </c:pt>
                <c:pt idx="4543">
                  <c:v>40844</c:v>
                </c:pt>
                <c:pt idx="4544">
                  <c:v>40847</c:v>
                </c:pt>
                <c:pt idx="4545">
                  <c:v>40848</c:v>
                </c:pt>
                <c:pt idx="4546">
                  <c:v>40849</c:v>
                </c:pt>
                <c:pt idx="4547">
                  <c:v>40850</c:v>
                </c:pt>
                <c:pt idx="4548">
                  <c:v>40851</c:v>
                </c:pt>
                <c:pt idx="4549">
                  <c:v>40854</c:v>
                </c:pt>
                <c:pt idx="4550">
                  <c:v>40855</c:v>
                </c:pt>
                <c:pt idx="4551">
                  <c:v>40856</c:v>
                </c:pt>
                <c:pt idx="4552">
                  <c:v>40857</c:v>
                </c:pt>
                <c:pt idx="4553">
                  <c:v>40858</c:v>
                </c:pt>
                <c:pt idx="4554">
                  <c:v>40861</c:v>
                </c:pt>
                <c:pt idx="4555">
                  <c:v>40862</c:v>
                </c:pt>
                <c:pt idx="4556">
                  <c:v>40863</c:v>
                </c:pt>
                <c:pt idx="4557">
                  <c:v>40864</c:v>
                </c:pt>
                <c:pt idx="4558">
                  <c:v>40865</c:v>
                </c:pt>
                <c:pt idx="4559">
                  <c:v>40868</c:v>
                </c:pt>
                <c:pt idx="4560">
                  <c:v>40869</c:v>
                </c:pt>
                <c:pt idx="4561">
                  <c:v>40870</c:v>
                </c:pt>
                <c:pt idx="4562">
                  <c:v>40871</c:v>
                </c:pt>
                <c:pt idx="4563">
                  <c:v>40872</c:v>
                </c:pt>
                <c:pt idx="4564">
                  <c:v>40875</c:v>
                </c:pt>
                <c:pt idx="4565">
                  <c:v>40876</c:v>
                </c:pt>
                <c:pt idx="4566">
                  <c:v>40877</c:v>
                </c:pt>
                <c:pt idx="4567">
                  <c:v>40878</c:v>
                </c:pt>
                <c:pt idx="4568">
                  <c:v>40879</c:v>
                </c:pt>
                <c:pt idx="4569">
                  <c:v>40882</c:v>
                </c:pt>
                <c:pt idx="4570">
                  <c:v>40883</c:v>
                </c:pt>
                <c:pt idx="4571">
                  <c:v>40884</c:v>
                </c:pt>
                <c:pt idx="4572">
                  <c:v>40885</c:v>
                </c:pt>
                <c:pt idx="4573">
                  <c:v>40886</c:v>
                </c:pt>
                <c:pt idx="4574">
                  <c:v>40889</c:v>
                </c:pt>
                <c:pt idx="4575">
                  <c:v>40890</c:v>
                </c:pt>
                <c:pt idx="4576">
                  <c:v>40891</c:v>
                </c:pt>
                <c:pt idx="4577">
                  <c:v>40892</c:v>
                </c:pt>
                <c:pt idx="4578">
                  <c:v>40893</c:v>
                </c:pt>
                <c:pt idx="4579">
                  <c:v>40896</c:v>
                </c:pt>
                <c:pt idx="4580">
                  <c:v>40897</c:v>
                </c:pt>
                <c:pt idx="4581">
                  <c:v>40898</c:v>
                </c:pt>
                <c:pt idx="4582">
                  <c:v>40899</c:v>
                </c:pt>
                <c:pt idx="4583">
                  <c:v>40900</c:v>
                </c:pt>
                <c:pt idx="4584">
                  <c:v>40903</c:v>
                </c:pt>
                <c:pt idx="4585">
                  <c:v>40904</c:v>
                </c:pt>
                <c:pt idx="4586">
                  <c:v>40905</c:v>
                </c:pt>
                <c:pt idx="4587">
                  <c:v>40906</c:v>
                </c:pt>
                <c:pt idx="4588">
                  <c:v>40907</c:v>
                </c:pt>
                <c:pt idx="4589">
                  <c:v>40910</c:v>
                </c:pt>
                <c:pt idx="4590">
                  <c:v>40911</c:v>
                </c:pt>
                <c:pt idx="4591">
                  <c:v>40912</c:v>
                </c:pt>
                <c:pt idx="4592">
                  <c:v>40913</c:v>
                </c:pt>
                <c:pt idx="4593">
                  <c:v>40914</c:v>
                </c:pt>
                <c:pt idx="4594">
                  <c:v>40917</c:v>
                </c:pt>
                <c:pt idx="4595">
                  <c:v>40918</c:v>
                </c:pt>
                <c:pt idx="4596">
                  <c:v>40919</c:v>
                </c:pt>
                <c:pt idx="4597">
                  <c:v>40920</c:v>
                </c:pt>
                <c:pt idx="4598">
                  <c:v>40921</c:v>
                </c:pt>
                <c:pt idx="4599">
                  <c:v>40924</c:v>
                </c:pt>
                <c:pt idx="4600">
                  <c:v>40925</c:v>
                </c:pt>
                <c:pt idx="4601">
                  <c:v>40926</c:v>
                </c:pt>
                <c:pt idx="4602">
                  <c:v>40927</c:v>
                </c:pt>
                <c:pt idx="4603">
                  <c:v>40928</c:v>
                </c:pt>
                <c:pt idx="4604">
                  <c:v>40931</c:v>
                </c:pt>
                <c:pt idx="4605">
                  <c:v>40932</c:v>
                </c:pt>
                <c:pt idx="4606">
                  <c:v>40933</c:v>
                </c:pt>
                <c:pt idx="4607">
                  <c:v>40934</c:v>
                </c:pt>
                <c:pt idx="4608">
                  <c:v>40935</c:v>
                </c:pt>
                <c:pt idx="4609">
                  <c:v>40938</c:v>
                </c:pt>
                <c:pt idx="4610">
                  <c:v>40939</c:v>
                </c:pt>
                <c:pt idx="4611">
                  <c:v>40940</c:v>
                </c:pt>
                <c:pt idx="4612">
                  <c:v>40941</c:v>
                </c:pt>
                <c:pt idx="4613">
                  <c:v>40942</c:v>
                </c:pt>
                <c:pt idx="4614">
                  <c:v>40945</c:v>
                </c:pt>
                <c:pt idx="4615">
                  <c:v>40946</c:v>
                </c:pt>
                <c:pt idx="4616">
                  <c:v>40947</c:v>
                </c:pt>
                <c:pt idx="4617">
                  <c:v>40948</c:v>
                </c:pt>
                <c:pt idx="4618">
                  <c:v>40949</c:v>
                </c:pt>
                <c:pt idx="4619">
                  <c:v>40952</c:v>
                </c:pt>
                <c:pt idx="4620">
                  <c:v>40953</c:v>
                </c:pt>
                <c:pt idx="4621">
                  <c:v>40954</c:v>
                </c:pt>
                <c:pt idx="4622">
                  <c:v>40955</c:v>
                </c:pt>
                <c:pt idx="4623">
                  <c:v>40956</c:v>
                </c:pt>
                <c:pt idx="4624">
                  <c:v>40959</c:v>
                </c:pt>
                <c:pt idx="4625">
                  <c:v>40960</c:v>
                </c:pt>
                <c:pt idx="4626">
                  <c:v>40961</c:v>
                </c:pt>
                <c:pt idx="4627">
                  <c:v>40962</c:v>
                </c:pt>
                <c:pt idx="4628">
                  <c:v>40963</c:v>
                </c:pt>
                <c:pt idx="4629">
                  <c:v>40966</c:v>
                </c:pt>
                <c:pt idx="4630">
                  <c:v>40967</c:v>
                </c:pt>
                <c:pt idx="4631">
                  <c:v>40968</c:v>
                </c:pt>
                <c:pt idx="4632">
                  <c:v>40969</c:v>
                </c:pt>
                <c:pt idx="4633">
                  <c:v>40970</c:v>
                </c:pt>
                <c:pt idx="4634">
                  <c:v>40973</c:v>
                </c:pt>
                <c:pt idx="4635">
                  <c:v>40974</c:v>
                </c:pt>
                <c:pt idx="4636">
                  <c:v>40975</c:v>
                </c:pt>
                <c:pt idx="4637">
                  <c:v>40976</c:v>
                </c:pt>
                <c:pt idx="4638">
                  <c:v>40977</c:v>
                </c:pt>
                <c:pt idx="4639">
                  <c:v>40980</c:v>
                </c:pt>
                <c:pt idx="4640">
                  <c:v>40981</c:v>
                </c:pt>
                <c:pt idx="4641">
                  <c:v>40982</c:v>
                </c:pt>
                <c:pt idx="4642">
                  <c:v>40983</c:v>
                </c:pt>
                <c:pt idx="4643">
                  <c:v>40984</c:v>
                </c:pt>
                <c:pt idx="4644">
                  <c:v>40987</c:v>
                </c:pt>
                <c:pt idx="4645">
                  <c:v>40988</c:v>
                </c:pt>
                <c:pt idx="4646">
                  <c:v>40989</c:v>
                </c:pt>
                <c:pt idx="4647">
                  <c:v>40990</c:v>
                </c:pt>
                <c:pt idx="4648">
                  <c:v>40991</c:v>
                </c:pt>
                <c:pt idx="4649">
                  <c:v>40994</c:v>
                </c:pt>
                <c:pt idx="4650">
                  <c:v>40995</c:v>
                </c:pt>
                <c:pt idx="4651">
                  <c:v>40996</c:v>
                </c:pt>
                <c:pt idx="4652">
                  <c:v>40997</c:v>
                </c:pt>
                <c:pt idx="4653">
                  <c:v>40998</c:v>
                </c:pt>
                <c:pt idx="4654">
                  <c:v>41001</c:v>
                </c:pt>
                <c:pt idx="4655">
                  <c:v>41002</c:v>
                </c:pt>
                <c:pt idx="4656">
                  <c:v>41003</c:v>
                </c:pt>
                <c:pt idx="4657">
                  <c:v>41004</c:v>
                </c:pt>
                <c:pt idx="4658">
                  <c:v>41005</c:v>
                </c:pt>
                <c:pt idx="4659">
                  <c:v>41008</c:v>
                </c:pt>
                <c:pt idx="4660">
                  <c:v>41009</c:v>
                </c:pt>
                <c:pt idx="4661">
                  <c:v>41010</c:v>
                </c:pt>
                <c:pt idx="4662">
                  <c:v>41011</c:v>
                </c:pt>
                <c:pt idx="4663">
                  <c:v>41012</c:v>
                </c:pt>
                <c:pt idx="4664">
                  <c:v>41015</c:v>
                </c:pt>
                <c:pt idx="4665">
                  <c:v>41016</c:v>
                </c:pt>
                <c:pt idx="4666">
                  <c:v>41017</c:v>
                </c:pt>
                <c:pt idx="4667">
                  <c:v>41018</c:v>
                </c:pt>
                <c:pt idx="4668">
                  <c:v>41019</c:v>
                </c:pt>
                <c:pt idx="4669">
                  <c:v>41022</c:v>
                </c:pt>
                <c:pt idx="4670">
                  <c:v>41023</c:v>
                </c:pt>
                <c:pt idx="4671">
                  <c:v>41024</c:v>
                </c:pt>
                <c:pt idx="4672">
                  <c:v>41025</c:v>
                </c:pt>
                <c:pt idx="4673">
                  <c:v>41026</c:v>
                </c:pt>
                <c:pt idx="4674">
                  <c:v>41029</c:v>
                </c:pt>
                <c:pt idx="4675">
                  <c:v>41030</c:v>
                </c:pt>
                <c:pt idx="4676">
                  <c:v>41031</c:v>
                </c:pt>
                <c:pt idx="4677">
                  <c:v>41032</c:v>
                </c:pt>
                <c:pt idx="4678">
                  <c:v>41033</c:v>
                </c:pt>
                <c:pt idx="4679">
                  <c:v>41036</c:v>
                </c:pt>
                <c:pt idx="4680">
                  <c:v>41037</c:v>
                </c:pt>
                <c:pt idx="4681">
                  <c:v>41038</c:v>
                </c:pt>
                <c:pt idx="4682">
                  <c:v>41039</c:v>
                </c:pt>
                <c:pt idx="4683">
                  <c:v>41040</c:v>
                </c:pt>
                <c:pt idx="4684">
                  <c:v>41043</c:v>
                </c:pt>
                <c:pt idx="4685">
                  <c:v>41044</c:v>
                </c:pt>
                <c:pt idx="4686">
                  <c:v>41045</c:v>
                </c:pt>
                <c:pt idx="4687">
                  <c:v>41046</c:v>
                </c:pt>
                <c:pt idx="4688">
                  <c:v>41047</c:v>
                </c:pt>
                <c:pt idx="4689">
                  <c:v>41050</c:v>
                </c:pt>
                <c:pt idx="4690">
                  <c:v>41051</c:v>
                </c:pt>
                <c:pt idx="4691">
                  <c:v>41052</c:v>
                </c:pt>
                <c:pt idx="4692">
                  <c:v>41053</c:v>
                </c:pt>
                <c:pt idx="4693">
                  <c:v>41054</c:v>
                </c:pt>
                <c:pt idx="4694">
                  <c:v>41057</c:v>
                </c:pt>
                <c:pt idx="4695">
                  <c:v>41058</c:v>
                </c:pt>
                <c:pt idx="4696">
                  <c:v>41059</c:v>
                </c:pt>
                <c:pt idx="4697">
                  <c:v>41060</c:v>
                </c:pt>
                <c:pt idx="4698">
                  <c:v>41061</c:v>
                </c:pt>
                <c:pt idx="4699">
                  <c:v>41064</c:v>
                </c:pt>
                <c:pt idx="4700">
                  <c:v>41065</c:v>
                </c:pt>
                <c:pt idx="4701">
                  <c:v>41066</c:v>
                </c:pt>
                <c:pt idx="4702">
                  <c:v>41067</c:v>
                </c:pt>
                <c:pt idx="4703">
                  <c:v>41068</c:v>
                </c:pt>
                <c:pt idx="4704">
                  <c:v>41071</c:v>
                </c:pt>
                <c:pt idx="4705">
                  <c:v>41072</c:v>
                </c:pt>
                <c:pt idx="4706">
                  <c:v>41073</c:v>
                </c:pt>
                <c:pt idx="4707">
                  <c:v>41074</c:v>
                </c:pt>
                <c:pt idx="4708">
                  <c:v>41075</c:v>
                </c:pt>
                <c:pt idx="4709">
                  <c:v>41078</c:v>
                </c:pt>
                <c:pt idx="4710">
                  <c:v>41079</c:v>
                </c:pt>
                <c:pt idx="4711">
                  <c:v>41080</c:v>
                </c:pt>
                <c:pt idx="4712">
                  <c:v>41081</c:v>
                </c:pt>
                <c:pt idx="4713">
                  <c:v>41082</c:v>
                </c:pt>
                <c:pt idx="4714">
                  <c:v>41085</c:v>
                </c:pt>
                <c:pt idx="4715">
                  <c:v>41086</c:v>
                </c:pt>
                <c:pt idx="4716">
                  <c:v>41087</c:v>
                </c:pt>
                <c:pt idx="4717">
                  <c:v>41088</c:v>
                </c:pt>
                <c:pt idx="4718">
                  <c:v>41089</c:v>
                </c:pt>
                <c:pt idx="4719">
                  <c:v>41092</c:v>
                </c:pt>
                <c:pt idx="4720">
                  <c:v>41093</c:v>
                </c:pt>
                <c:pt idx="4721">
                  <c:v>41094</c:v>
                </c:pt>
                <c:pt idx="4722">
                  <c:v>41095</c:v>
                </c:pt>
                <c:pt idx="4723">
                  <c:v>41096</c:v>
                </c:pt>
                <c:pt idx="4724">
                  <c:v>41099</c:v>
                </c:pt>
                <c:pt idx="4725">
                  <c:v>41100</c:v>
                </c:pt>
                <c:pt idx="4726">
                  <c:v>41101</c:v>
                </c:pt>
                <c:pt idx="4727">
                  <c:v>41102</c:v>
                </c:pt>
                <c:pt idx="4728">
                  <c:v>41103</c:v>
                </c:pt>
                <c:pt idx="4729">
                  <c:v>41106</c:v>
                </c:pt>
                <c:pt idx="4730">
                  <c:v>41107</c:v>
                </c:pt>
                <c:pt idx="4731">
                  <c:v>41108</c:v>
                </c:pt>
                <c:pt idx="4732">
                  <c:v>41109</c:v>
                </c:pt>
                <c:pt idx="4733">
                  <c:v>41110</c:v>
                </c:pt>
                <c:pt idx="4734">
                  <c:v>41113</c:v>
                </c:pt>
                <c:pt idx="4735">
                  <c:v>41114</c:v>
                </c:pt>
                <c:pt idx="4736">
                  <c:v>41115</c:v>
                </c:pt>
                <c:pt idx="4737">
                  <c:v>41116</c:v>
                </c:pt>
                <c:pt idx="4738">
                  <c:v>41117</c:v>
                </c:pt>
                <c:pt idx="4739">
                  <c:v>41120</c:v>
                </c:pt>
                <c:pt idx="4740">
                  <c:v>41121</c:v>
                </c:pt>
                <c:pt idx="4741">
                  <c:v>41122</c:v>
                </c:pt>
                <c:pt idx="4742">
                  <c:v>41123</c:v>
                </c:pt>
                <c:pt idx="4743">
                  <c:v>41124</c:v>
                </c:pt>
                <c:pt idx="4744">
                  <c:v>41127</c:v>
                </c:pt>
                <c:pt idx="4745">
                  <c:v>41128</c:v>
                </c:pt>
                <c:pt idx="4746">
                  <c:v>41129</c:v>
                </c:pt>
                <c:pt idx="4747">
                  <c:v>41130</c:v>
                </c:pt>
                <c:pt idx="4748">
                  <c:v>41131</c:v>
                </c:pt>
                <c:pt idx="4749">
                  <c:v>41134</c:v>
                </c:pt>
                <c:pt idx="4750">
                  <c:v>41135</c:v>
                </c:pt>
                <c:pt idx="4751">
                  <c:v>41136</c:v>
                </c:pt>
                <c:pt idx="4752">
                  <c:v>41137</c:v>
                </c:pt>
                <c:pt idx="4753">
                  <c:v>41138</c:v>
                </c:pt>
                <c:pt idx="4754">
                  <c:v>41141</c:v>
                </c:pt>
                <c:pt idx="4755">
                  <c:v>41142</c:v>
                </c:pt>
                <c:pt idx="4756">
                  <c:v>41143</c:v>
                </c:pt>
                <c:pt idx="4757">
                  <c:v>41144</c:v>
                </c:pt>
                <c:pt idx="4758">
                  <c:v>41145</c:v>
                </c:pt>
                <c:pt idx="4759">
                  <c:v>41148</c:v>
                </c:pt>
                <c:pt idx="4760">
                  <c:v>41149</c:v>
                </c:pt>
                <c:pt idx="4761">
                  <c:v>41150</c:v>
                </c:pt>
                <c:pt idx="4762">
                  <c:v>41151</c:v>
                </c:pt>
                <c:pt idx="4763">
                  <c:v>41152</c:v>
                </c:pt>
                <c:pt idx="4764">
                  <c:v>41155</c:v>
                </c:pt>
                <c:pt idx="4765">
                  <c:v>41156</c:v>
                </c:pt>
                <c:pt idx="4766">
                  <c:v>41157</c:v>
                </c:pt>
                <c:pt idx="4767">
                  <c:v>41158</c:v>
                </c:pt>
                <c:pt idx="4768">
                  <c:v>41159</c:v>
                </c:pt>
                <c:pt idx="4769">
                  <c:v>41162</c:v>
                </c:pt>
                <c:pt idx="4770">
                  <c:v>41163</c:v>
                </c:pt>
                <c:pt idx="4771">
                  <c:v>41164</c:v>
                </c:pt>
                <c:pt idx="4772">
                  <c:v>41165</c:v>
                </c:pt>
                <c:pt idx="4773">
                  <c:v>41166</c:v>
                </c:pt>
                <c:pt idx="4774">
                  <c:v>41169</c:v>
                </c:pt>
                <c:pt idx="4775">
                  <c:v>41170</c:v>
                </c:pt>
                <c:pt idx="4776">
                  <c:v>41171</c:v>
                </c:pt>
                <c:pt idx="4777">
                  <c:v>41172</c:v>
                </c:pt>
                <c:pt idx="4778">
                  <c:v>41173</c:v>
                </c:pt>
                <c:pt idx="4779">
                  <c:v>41176</c:v>
                </c:pt>
                <c:pt idx="4780">
                  <c:v>41177</c:v>
                </c:pt>
                <c:pt idx="4781">
                  <c:v>41178</c:v>
                </c:pt>
                <c:pt idx="4782">
                  <c:v>41179</c:v>
                </c:pt>
                <c:pt idx="4783">
                  <c:v>41180</c:v>
                </c:pt>
                <c:pt idx="4784">
                  <c:v>41183</c:v>
                </c:pt>
                <c:pt idx="4785">
                  <c:v>41184</c:v>
                </c:pt>
                <c:pt idx="4786">
                  <c:v>41185</c:v>
                </c:pt>
                <c:pt idx="4787">
                  <c:v>41186</c:v>
                </c:pt>
                <c:pt idx="4788">
                  <c:v>41187</c:v>
                </c:pt>
                <c:pt idx="4789">
                  <c:v>41190</c:v>
                </c:pt>
                <c:pt idx="4790">
                  <c:v>41191</c:v>
                </c:pt>
                <c:pt idx="4791">
                  <c:v>41192</c:v>
                </c:pt>
                <c:pt idx="4792">
                  <c:v>41193</c:v>
                </c:pt>
                <c:pt idx="4793">
                  <c:v>41194</c:v>
                </c:pt>
                <c:pt idx="4794">
                  <c:v>41197</c:v>
                </c:pt>
                <c:pt idx="4795">
                  <c:v>41198</c:v>
                </c:pt>
                <c:pt idx="4796">
                  <c:v>41199</c:v>
                </c:pt>
                <c:pt idx="4797">
                  <c:v>41200</c:v>
                </c:pt>
                <c:pt idx="4798">
                  <c:v>41201</c:v>
                </c:pt>
                <c:pt idx="4799">
                  <c:v>41204</c:v>
                </c:pt>
                <c:pt idx="4800">
                  <c:v>41205</c:v>
                </c:pt>
                <c:pt idx="4801">
                  <c:v>41206</c:v>
                </c:pt>
                <c:pt idx="4802">
                  <c:v>41207</c:v>
                </c:pt>
                <c:pt idx="4803">
                  <c:v>41208</c:v>
                </c:pt>
                <c:pt idx="4804">
                  <c:v>41211</c:v>
                </c:pt>
                <c:pt idx="4805">
                  <c:v>41212</c:v>
                </c:pt>
                <c:pt idx="4806">
                  <c:v>41213</c:v>
                </c:pt>
                <c:pt idx="4807">
                  <c:v>41214</c:v>
                </c:pt>
                <c:pt idx="4808">
                  <c:v>41215</c:v>
                </c:pt>
                <c:pt idx="4809">
                  <c:v>41218</c:v>
                </c:pt>
                <c:pt idx="4810">
                  <c:v>41219</c:v>
                </c:pt>
                <c:pt idx="4811">
                  <c:v>41220</c:v>
                </c:pt>
                <c:pt idx="4812">
                  <c:v>41221</c:v>
                </c:pt>
                <c:pt idx="4813">
                  <c:v>41222</c:v>
                </c:pt>
                <c:pt idx="4814">
                  <c:v>41225</c:v>
                </c:pt>
                <c:pt idx="4815">
                  <c:v>41226</c:v>
                </c:pt>
                <c:pt idx="4816">
                  <c:v>41227</c:v>
                </c:pt>
                <c:pt idx="4817">
                  <c:v>41228</c:v>
                </c:pt>
                <c:pt idx="4818">
                  <c:v>41229</c:v>
                </c:pt>
                <c:pt idx="4819">
                  <c:v>41232</c:v>
                </c:pt>
                <c:pt idx="4820">
                  <c:v>41233</c:v>
                </c:pt>
                <c:pt idx="4821">
                  <c:v>41234</c:v>
                </c:pt>
                <c:pt idx="4822">
                  <c:v>41235</c:v>
                </c:pt>
                <c:pt idx="4823">
                  <c:v>41236</c:v>
                </c:pt>
                <c:pt idx="4824">
                  <c:v>41239</c:v>
                </c:pt>
                <c:pt idx="4825">
                  <c:v>41240</c:v>
                </c:pt>
                <c:pt idx="4826">
                  <c:v>41241</c:v>
                </c:pt>
                <c:pt idx="4827">
                  <c:v>41242</c:v>
                </c:pt>
                <c:pt idx="4828">
                  <c:v>41243</c:v>
                </c:pt>
                <c:pt idx="4829">
                  <c:v>41246</c:v>
                </c:pt>
                <c:pt idx="4830">
                  <c:v>41247</c:v>
                </c:pt>
                <c:pt idx="4831">
                  <c:v>41248</c:v>
                </c:pt>
                <c:pt idx="4832">
                  <c:v>41249</c:v>
                </c:pt>
                <c:pt idx="4833">
                  <c:v>41250</c:v>
                </c:pt>
                <c:pt idx="4834">
                  <c:v>41253</c:v>
                </c:pt>
                <c:pt idx="4835">
                  <c:v>41254</c:v>
                </c:pt>
                <c:pt idx="4836">
                  <c:v>41255</c:v>
                </c:pt>
                <c:pt idx="4837">
                  <c:v>41256</c:v>
                </c:pt>
                <c:pt idx="4838">
                  <c:v>41257</c:v>
                </c:pt>
                <c:pt idx="4839">
                  <c:v>41260</c:v>
                </c:pt>
                <c:pt idx="4840">
                  <c:v>41261</c:v>
                </c:pt>
                <c:pt idx="4841">
                  <c:v>41262</c:v>
                </c:pt>
                <c:pt idx="4842">
                  <c:v>41263</c:v>
                </c:pt>
                <c:pt idx="4843">
                  <c:v>41264</c:v>
                </c:pt>
                <c:pt idx="4844">
                  <c:v>41267</c:v>
                </c:pt>
                <c:pt idx="4845">
                  <c:v>41268</c:v>
                </c:pt>
                <c:pt idx="4846">
                  <c:v>41269</c:v>
                </c:pt>
                <c:pt idx="4847">
                  <c:v>41270</c:v>
                </c:pt>
                <c:pt idx="4848">
                  <c:v>41271</c:v>
                </c:pt>
                <c:pt idx="4849">
                  <c:v>41274</c:v>
                </c:pt>
                <c:pt idx="4850">
                  <c:v>41275</c:v>
                </c:pt>
                <c:pt idx="4851">
                  <c:v>41276</c:v>
                </c:pt>
                <c:pt idx="4852">
                  <c:v>41277</c:v>
                </c:pt>
                <c:pt idx="4853">
                  <c:v>41278</c:v>
                </c:pt>
                <c:pt idx="4854">
                  <c:v>41281</c:v>
                </c:pt>
                <c:pt idx="4855">
                  <c:v>41282</c:v>
                </c:pt>
                <c:pt idx="4856">
                  <c:v>41283</c:v>
                </c:pt>
                <c:pt idx="4857">
                  <c:v>41284</c:v>
                </c:pt>
                <c:pt idx="4858">
                  <c:v>41285</c:v>
                </c:pt>
                <c:pt idx="4859">
                  <c:v>41288</c:v>
                </c:pt>
                <c:pt idx="4860">
                  <c:v>41289</c:v>
                </c:pt>
                <c:pt idx="4861">
                  <c:v>41290</c:v>
                </c:pt>
                <c:pt idx="4862">
                  <c:v>41291</c:v>
                </c:pt>
                <c:pt idx="4863">
                  <c:v>41292</c:v>
                </c:pt>
                <c:pt idx="4864">
                  <c:v>41295</c:v>
                </c:pt>
                <c:pt idx="4865">
                  <c:v>41296</c:v>
                </c:pt>
                <c:pt idx="4866">
                  <c:v>41297</c:v>
                </c:pt>
                <c:pt idx="4867">
                  <c:v>41298</c:v>
                </c:pt>
                <c:pt idx="4868">
                  <c:v>41299</c:v>
                </c:pt>
                <c:pt idx="4869">
                  <c:v>41302</c:v>
                </c:pt>
                <c:pt idx="4870">
                  <c:v>41303</c:v>
                </c:pt>
                <c:pt idx="4871">
                  <c:v>41304</c:v>
                </c:pt>
                <c:pt idx="4872">
                  <c:v>41305</c:v>
                </c:pt>
                <c:pt idx="4873">
                  <c:v>41306</c:v>
                </c:pt>
                <c:pt idx="4874">
                  <c:v>41309</c:v>
                </c:pt>
                <c:pt idx="4875">
                  <c:v>41310</c:v>
                </c:pt>
                <c:pt idx="4876">
                  <c:v>41311</c:v>
                </c:pt>
                <c:pt idx="4877">
                  <c:v>41312</c:v>
                </c:pt>
                <c:pt idx="4878">
                  <c:v>41313</c:v>
                </c:pt>
                <c:pt idx="4879">
                  <c:v>41316</c:v>
                </c:pt>
                <c:pt idx="4880">
                  <c:v>41317</c:v>
                </c:pt>
                <c:pt idx="4881">
                  <c:v>41318</c:v>
                </c:pt>
                <c:pt idx="4882">
                  <c:v>41319</c:v>
                </c:pt>
                <c:pt idx="4883">
                  <c:v>41320</c:v>
                </c:pt>
                <c:pt idx="4884">
                  <c:v>41323</c:v>
                </c:pt>
                <c:pt idx="4885">
                  <c:v>41324</c:v>
                </c:pt>
                <c:pt idx="4886">
                  <c:v>41325</c:v>
                </c:pt>
                <c:pt idx="4887">
                  <c:v>41326</c:v>
                </c:pt>
                <c:pt idx="4888">
                  <c:v>41327</c:v>
                </c:pt>
                <c:pt idx="4889">
                  <c:v>41330</c:v>
                </c:pt>
                <c:pt idx="4890">
                  <c:v>41331</c:v>
                </c:pt>
                <c:pt idx="4891">
                  <c:v>41332</c:v>
                </c:pt>
                <c:pt idx="4892">
                  <c:v>41333</c:v>
                </c:pt>
                <c:pt idx="4893">
                  <c:v>41334</c:v>
                </c:pt>
                <c:pt idx="4894">
                  <c:v>41337</c:v>
                </c:pt>
                <c:pt idx="4895">
                  <c:v>41338</c:v>
                </c:pt>
                <c:pt idx="4896">
                  <c:v>41339</c:v>
                </c:pt>
                <c:pt idx="4897">
                  <c:v>41340</c:v>
                </c:pt>
                <c:pt idx="4898">
                  <c:v>41341</c:v>
                </c:pt>
                <c:pt idx="4899">
                  <c:v>41344</c:v>
                </c:pt>
                <c:pt idx="4900">
                  <c:v>41345</c:v>
                </c:pt>
                <c:pt idx="4901">
                  <c:v>41346</c:v>
                </c:pt>
                <c:pt idx="4902">
                  <c:v>41347</c:v>
                </c:pt>
                <c:pt idx="4903">
                  <c:v>41348</c:v>
                </c:pt>
                <c:pt idx="4904">
                  <c:v>41351</c:v>
                </c:pt>
                <c:pt idx="4905">
                  <c:v>41352</c:v>
                </c:pt>
                <c:pt idx="4906">
                  <c:v>41353</c:v>
                </c:pt>
                <c:pt idx="4907">
                  <c:v>41354</c:v>
                </c:pt>
                <c:pt idx="4908">
                  <c:v>41355</c:v>
                </c:pt>
                <c:pt idx="4909">
                  <c:v>41358</c:v>
                </c:pt>
                <c:pt idx="4910">
                  <c:v>41359</c:v>
                </c:pt>
                <c:pt idx="4911">
                  <c:v>41360</c:v>
                </c:pt>
                <c:pt idx="4912">
                  <c:v>41361</c:v>
                </c:pt>
                <c:pt idx="4913">
                  <c:v>41362</c:v>
                </c:pt>
                <c:pt idx="4914">
                  <c:v>41365</c:v>
                </c:pt>
                <c:pt idx="4915">
                  <c:v>41366</c:v>
                </c:pt>
                <c:pt idx="4916">
                  <c:v>41367</c:v>
                </c:pt>
                <c:pt idx="4917">
                  <c:v>41368</c:v>
                </c:pt>
                <c:pt idx="4918">
                  <c:v>41369</c:v>
                </c:pt>
                <c:pt idx="4919">
                  <c:v>41372</c:v>
                </c:pt>
                <c:pt idx="4920">
                  <c:v>41373</c:v>
                </c:pt>
                <c:pt idx="4921">
                  <c:v>41374</c:v>
                </c:pt>
                <c:pt idx="4922">
                  <c:v>41375</c:v>
                </c:pt>
                <c:pt idx="4923">
                  <c:v>41376</c:v>
                </c:pt>
                <c:pt idx="4924">
                  <c:v>41379</c:v>
                </c:pt>
                <c:pt idx="4925">
                  <c:v>41380</c:v>
                </c:pt>
                <c:pt idx="4926">
                  <c:v>41381</c:v>
                </c:pt>
                <c:pt idx="4927">
                  <c:v>41382</c:v>
                </c:pt>
                <c:pt idx="4928">
                  <c:v>41383</c:v>
                </c:pt>
                <c:pt idx="4929">
                  <c:v>41386</c:v>
                </c:pt>
                <c:pt idx="4930">
                  <c:v>41387</c:v>
                </c:pt>
                <c:pt idx="4931">
                  <c:v>41388</c:v>
                </c:pt>
                <c:pt idx="4932">
                  <c:v>41389</c:v>
                </c:pt>
                <c:pt idx="4933">
                  <c:v>41390</c:v>
                </c:pt>
                <c:pt idx="4934">
                  <c:v>41393</c:v>
                </c:pt>
                <c:pt idx="4935">
                  <c:v>41394</c:v>
                </c:pt>
                <c:pt idx="4936">
                  <c:v>41395</c:v>
                </c:pt>
                <c:pt idx="4937">
                  <c:v>41396</c:v>
                </c:pt>
                <c:pt idx="4938">
                  <c:v>41397</c:v>
                </c:pt>
                <c:pt idx="4939">
                  <c:v>41400</c:v>
                </c:pt>
                <c:pt idx="4940">
                  <c:v>41401</c:v>
                </c:pt>
                <c:pt idx="4941">
                  <c:v>41402</c:v>
                </c:pt>
                <c:pt idx="4942">
                  <c:v>41403</c:v>
                </c:pt>
                <c:pt idx="4943">
                  <c:v>41404</c:v>
                </c:pt>
                <c:pt idx="4944">
                  <c:v>41407</c:v>
                </c:pt>
                <c:pt idx="4945">
                  <c:v>41408</c:v>
                </c:pt>
                <c:pt idx="4946">
                  <c:v>41409</c:v>
                </c:pt>
                <c:pt idx="4947">
                  <c:v>41410</c:v>
                </c:pt>
                <c:pt idx="4948">
                  <c:v>41411</c:v>
                </c:pt>
                <c:pt idx="4949">
                  <c:v>41414</c:v>
                </c:pt>
                <c:pt idx="4950">
                  <c:v>41415</c:v>
                </c:pt>
                <c:pt idx="4951">
                  <c:v>41416</c:v>
                </c:pt>
                <c:pt idx="4952">
                  <c:v>41417</c:v>
                </c:pt>
                <c:pt idx="4953">
                  <c:v>41418</c:v>
                </c:pt>
                <c:pt idx="4954">
                  <c:v>41421</c:v>
                </c:pt>
                <c:pt idx="4955">
                  <c:v>41422</c:v>
                </c:pt>
                <c:pt idx="4956">
                  <c:v>41423</c:v>
                </c:pt>
                <c:pt idx="4957">
                  <c:v>41424</c:v>
                </c:pt>
                <c:pt idx="4958">
                  <c:v>41425</c:v>
                </c:pt>
                <c:pt idx="4959">
                  <c:v>41428</c:v>
                </c:pt>
                <c:pt idx="4960">
                  <c:v>41429</c:v>
                </c:pt>
                <c:pt idx="4961">
                  <c:v>41430</c:v>
                </c:pt>
                <c:pt idx="4962">
                  <c:v>41431</c:v>
                </c:pt>
                <c:pt idx="4963">
                  <c:v>41432</c:v>
                </c:pt>
                <c:pt idx="4964">
                  <c:v>41435</c:v>
                </c:pt>
                <c:pt idx="4965">
                  <c:v>41436</c:v>
                </c:pt>
                <c:pt idx="4966">
                  <c:v>41437</c:v>
                </c:pt>
                <c:pt idx="4967">
                  <c:v>41438</c:v>
                </c:pt>
                <c:pt idx="4968">
                  <c:v>41439</c:v>
                </c:pt>
                <c:pt idx="4969">
                  <c:v>41442</c:v>
                </c:pt>
                <c:pt idx="4970">
                  <c:v>41443</c:v>
                </c:pt>
                <c:pt idx="4971">
                  <c:v>41444</c:v>
                </c:pt>
                <c:pt idx="4972">
                  <c:v>41445</c:v>
                </c:pt>
                <c:pt idx="4973">
                  <c:v>41446</c:v>
                </c:pt>
                <c:pt idx="4974">
                  <c:v>41449</c:v>
                </c:pt>
                <c:pt idx="4975">
                  <c:v>41450</c:v>
                </c:pt>
                <c:pt idx="4976">
                  <c:v>41451</c:v>
                </c:pt>
                <c:pt idx="4977">
                  <c:v>41452</c:v>
                </c:pt>
                <c:pt idx="4978">
                  <c:v>41453</c:v>
                </c:pt>
                <c:pt idx="4979">
                  <c:v>41456</c:v>
                </c:pt>
                <c:pt idx="4980">
                  <c:v>41457</c:v>
                </c:pt>
                <c:pt idx="4981">
                  <c:v>41458</c:v>
                </c:pt>
                <c:pt idx="4982">
                  <c:v>41459</c:v>
                </c:pt>
                <c:pt idx="4983">
                  <c:v>41460</c:v>
                </c:pt>
                <c:pt idx="4984">
                  <c:v>41463</c:v>
                </c:pt>
                <c:pt idx="4985">
                  <c:v>41464</c:v>
                </c:pt>
                <c:pt idx="4986">
                  <c:v>41465</c:v>
                </c:pt>
                <c:pt idx="4987">
                  <c:v>41466</c:v>
                </c:pt>
                <c:pt idx="4988">
                  <c:v>41467</c:v>
                </c:pt>
                <c:pt idx="4989">
                  <c:v>41470</c:v>
                </c:pt>
                <c:pt idx="4990">
                  <c:v>41471</c:v>
                </c:pt>
                <c:pt idx="4991">
                  <c:v>41472</c:v>
                </c:pt>
                <c:pt idx="4992">
                  <c:v>41473</c:v>
                </c:pt>
                <c:pt idx="4993">
                  <c:v>41474</c:v>
                </c:pt>
                <c:pt idx="4994">
                  <c:v>41477</c:v>
                </c:pt>
                <c:pt idx="4995">
                  <c:v>41478</c:v>
                </c:pt>
                <c:pt idx="4996">
                  <c:v>41479</c:v>
                </c:pt>
                <c:pt idx="4997">
                  <c:v>41480</c:v>
                </c:pt>
                <c:pt idx="4998">
                  <c:v>41481</c:v>
                </c:pt>
                <c:pt idx="4999">
                  <c:v>41484</c:v>
                </c:pt>
                <c:pt idx="5000">
                  <c:v>41485</c:v>
                </c:pt>
                <c:pt idx="5001">
                  <c:v>41486</c:v>
                </c:pt>
                <c:pt idx="5002">
                  <c:v>41487</c:v>
                </c:pt>
                <c:pt idx="5003">
                  <c:v>41488</c:v>
                </c:pt>
                <c:pt idx="5004">
                  <c:v>41491</c:v>
                </c:pt>
                <c:pt idx="5005">
                  <c:v>41492</c:v>
                </c:pt>
                <c:pt idx="5006">
                  <c:v>41493</c:v>
                </c:pt>
                <c:pt idx="5007">
                  <c:v>41494</c:v>
                </c:pt>
                <c:pt idx="5008">
                  <c:v>41495</c:v>
                </c:pt>
                <c:pt idx="5009">
                  <c:v>41498</c:v>
                </c:pt>
                <c:pt idx="5010">
                  <c:v>41499</c:v>
                </c:pt>
                <c:pt idx="5011">
                  <c:v>41500</c:v>
                </c:pt>
                <c:pt idx="5012">
                  <c:v>41501</c:v>
                </c:pt>
                <c:pt idx="5013">
                  <c:v>41502</c:v>
                </c:pt>
                <c:pt idx="5014">
                  <c:v>41505</c:v>
                </c:pt>
                <c:pt idx="5015">
                  <c:v>41506</c:v>
                </c:pt>
                <c:pt idx="5016">
                  <c:v>41507</c:v>
                </c:pt>
                <c:pt idx="5017">
                  <c:v>41508</c:v>
                </c:pt>
                <c:pt idx="5018">
                  <c:v>41509</c:v>
                </c:pt>
                <c:pt idx="5019">
                  <c:v>41512</c:v>
                </c:pt>
                <c:pt idx="5020">
                  <c:v>41513</c:v>
                </c:pt>
                <c:pt idx="5021">
                  <c:v>41514</c:v>
                </c:pt>
                <c:pt idx="5022">
                  <c:v>41515</c:v>
                </c:pt>
                <c:pt idx="5023">
                  <c:v>41516</c:v>
                </c:pt>
                <c:pt idx="5024">
                  <c:v>41519</c:v>
                </c:pt>
                <c:pt idx="5025">
                  <c:v>41520</c:v>
                </c:pt>
                <c:pt idx="5026">
                  <c:v>41521</c:v>
                </c:pt>
                <c:pt idx="5027">
                  <c:v>41522</c:v>
                </c:pt>
                <c:pt idx="5028">
                  <c:v>41523</c:v>
                </c:pt>
                <c:pt idx="5029">
                  <c:v>41526</c:v>
                </c:pt>
                <c:pt idx="5030">
                  <c:v>41527</c:v>
                </c:pt>
                <c:pt idx="5031">
                  <c:v>41528</c:v>
                </c:pt>
                <c:pt idx="5032">
                  <c:v>41529</c:v>
                </c:pt>
                <c:pt idx="5033">
                  <c:v>41530</c:v>
                </c:pt>
                <c:pt idx="5034">
                  <c:v>41533</c:v>
                </c:pt>
                <c:pt idx="5035">
                  <c:v>41534</c:v>
                </c:pt>
                <c:pt idx="5036">
                  <c:v>41535</c:v>
                </c:pt>
                <c:pt idx="5037">
                  <c:v>41536</c:v>
                </c:pt>
                <c:pt idx="5038">
                  <c:v>41537</c:v>
                </c:pt>
                <c:pt idx="5039">
                  <c:v>41540</c:v>
                </c:pt>
                <c:pt idx="5040">
                  <c:v>41541</c:v>
                </c:pt>
                <c:pt idx="5041">
                  <c:v>41542</c:v>
                </c:pt>
                <c:pt idx="5042">
                  <c:v>41543</c:v>
                </c:pt>
                <c:pt idx="5043">
                  <c:v>41544</c:v>
                </c:pt>
                <c:pt idx="5044">
                  <c:v>41547</c:v>
                </c:pt>
                <c:pt idx="5045">
                  <c:v>41548</c:v>
                </c:pt>
                <c:pt idx="5046">
                  <c:v>41549</c:v>
                </c:pt>
                <c:pt idx="5047">
                  <c:v>41550</c:v>
                </c:pt>
                <c:pt idx="5048">
                  <c:v>41551</c:v>
                </c:pt>
                <c:pt idx="5049">
                  <c:v>41554</c:v>
                </c:pt>
                <c:pt idx="5050">
                  <c:v>41555</c:v>
                </c:pt>
                <c:pt idx="5051">
                  <c:v>41556</c:v>
                </c:pt>
                <c:pt idx="5052">
                  <c:v>41557</c:v>
                </c:pt>
                <c:pt idx="5053">
                  <c:v>41558</c:v>
                </c:pt>
                <c:pt idx="5054">
                  <c:v>41561</c:v>
                </c:pt>
                <c:pt idx="5055">
                  <c:v>41562</c:v>
                </c:pt>
                <c:pt idx="5056">
                  <c:v>41563</c:v>
                </c:pt>
                <c:pt idx="5057">
                  <c:v>41564</c:v>
                </c:pt>
                <c:pt idx="5058">
                  <c:v>41565</c:v>
                </c:pt>
                <c:pt idx="5059">
                  <c:v>41568</c:v>
                </c:pt>
                <c:pt idx="5060">
                  <c:v>41569</c:v>
                </c:pt>
                <c:pt idx="5061">
                  <c:v>41570</c:v>
                </c:pt>
                <c:pt idx="5062">
                  <c:v>41571</c:v>
                </c:pt>
                <c:pt idx="5063">
                  <c:v>41572</c:v>
                </c:pt>
                <c:pt idx="5064">
                  <c:v>41575</c:v>
                </c:pt>
                <c:pt idx="5065">
                  <c:v>41576</c:v>
                </c:pt>
                <c:pt idx="5066">
                  <c:v>41577</c:v>
                </c:pt>
                <c:pt idx="5067">
                  <c:v>41578</c:v>
                </c:pt>
                <c:pt idx="5068">
                  <c:v>41579</c:v>
                </c:pt>
                <c:pt idx="5069">
                  <c:v>41582</c:v>
                </c:pt>
                <c:pt idx="5070">
                  <c:v>41583</c:v>
                </c:pt>
                <c:pt idx="5071">
                  <c:v>41584</c:v>
                </c:pt>
                <c:pt idx="5072">
                  <c:v>41585</c:v>
                </c:pt>
                <c:pt idx="5073">
                  <c:v>41586</c:v>
                </c:pt>
                <c:pt idx="5074">
                  <c:v>41589</c:v>
                </c:pt>
                <c:pt idx="5075">
                  <c:v>41590</c:v>
                </c:pt>
                <c:pt idx="5076">
                  <c:v>41591</c:v>
                </c:pt>
                <c:pt idx="5077">
                  <c:v>41592</c:v>
                </c:pt>
                <c:pt idx="5078">
                  <c:v>41593</c:v>
                </c:pt>
                <c:pt idx="5079">
                  <c:v>41596</c:v>
                </c:pt>
                <c:pt idx="5080">
                  <c:v>41597</c:v>
                </c:pt>
                <c:pt idx="5081">
                  <c:v>41598</c:v>
                </c:pt>
                <c:pt idx="5082">
                  <c:v>41599</c:v>
                </c:pt>
                <c:pt idx="5083">
                  <c:v>41600</c:v>
                </c:pt>
                <c:pt idx="5084">
                  <c:v>41603</c:v>
                </c:pt>
                <c:pt idx="5085">
                  <c:v>41604</c:v>
                </c:pt>
                <c:pt idx="5086">
                  <c:v>41605</c:v>
                </c:pt>
                <c:pt idx="5087">
                  <c:v>41606</c:v>
                </c:pt>
                <c:pt idx="5088">
                  <c:v>41607</c:v>
                </c:pt>
                <c:pt idx="5089">
                  <c:v>41610</c:v>
                </c:pt>
                <c:pt idx="5090">
                  <c:v>41611</c:v>
                </c:pt>
                <c:pt idx="5091">
                  <c:v>41612</c:v>
                </c:pt>
                <c:pt idx="5092">
                  <c:v>41613</c:v>
                </c:pt>
                <c:pt idx="5093">
                  <c:v>41614</c:v>
                </c:pt>
                <c:pt idx="5094">
                  <c:v>41617</c:v>
                </c:pt>
                <c:pt idx="5095">
                  <c:v>41618</c:v>
                </c:pt>
                <c:pt idx="5096">
                  <c:v>41619</c:v>
                </c:pt>
                <c:pt idx="5097">
                  <c:v>41620</c:v>
                </c:pt>
                <c:pt idx="5098">
                  <c:v>41621</c:v>
                </c:pt>
                <c:pt idx="5099">
                  <c:v>41624</c:v>
                </c:pt>
                <c:pt idx="5100">
                  <c:v>41625</c:v>
                </c:pt>
                <c:pt idx="5101">
                  <c:v>41626</c:v>
                </c:pt>
                <c:pt idx="5102">
                  <c:v>41627</c:v>
                </c:pt>
                <c:pt idx="5103">
                  <c:v>41628</c:v>
                </c:pt>
                <c:pt idx="5104">
                  <c:v>41631</c:v>
                </c:pt>
                <c:pt idx="5105">
                  <c:v>41632</c:v>
                </c:pt>
                <c:pt idx="5106">
                  <c:v>41633</c:v>
                </c:pt>
                <c:pt idx="5107">
                  <c:v>41634</c:v>
                </c:pt>
                <c:pt idx="5108">
                  <c:v>41635</c:v>
                </c:pt>
                <c:pt idx="5109">
                  <c:v>41638</c:v>
                </c:pt>
                <c:pt idx="5110">
                  <c:v>41639</c:v>
                </c:pt>
                <c:pt idx="5111">
                  <c:v>41640</c:v>
                </c:pt>
                <c:pt idx="5112">
                  <c:v>41641</c:v>
                </c:pt>
                <c:pt idx="5113">
                  <c:v>41642</c:v>
                </c:pt>
                <c:pt idx="5114">
                  <c:v>41645</c:v>
                </c:pt>
                <c:pt idx="5115">
                  <c:v>41646</c:v>
                </c:pt>
                <c:pt idx="5116">
                  <c:v>41647</c:v>
                </c:pt>
                <c:pt idx="5117">
                  <c:v>41648</c:v>
                </c:pt>
                <c:pt idx="5118">
                  <c:v>41649</c:v>
                </c:pt>
                <c:pt idx="5119">
                  <c:v>41652</c:v>
                </c:pt>
                <c:pt idx="5120">
                  <c:v>41653</c:v>
                </c:pt>
                <c:pt idx="5121">
                  <c:v>41654</c:v>
                </c:pt>
                <c:pt idx="5122">
                  <c:v>41655</c:v>
                </c:pt>
                <c:pt idx="5123">
                  <c:v>41656</c:v>
                </c:pt>
                <c:pt idx="5124">
                  <c:v>41659</c:v>
                </c:pt>
                <c:pt idx="5125">
                  <c:v>41660</c:v>
                </c:pt>
                <c:pt idx="5126">
                  <c:v>41661</c:v>
                </c:pt>
                <c:pt idx="5127">
                  <c:v>41662</c:v>
                </c:pt>
                <c:pt idx="5128">
                  <c:v>41663</c:v>
                </c:pt>
                <c:pt idx="5129">
                  <c:v>41666</c:v>
                </c:pt>
                <c:pt idx="5130">
                  <c:v>41667</c:v>
                </c:pt>
                <c:pt idx="5131">
                  <c:v>41668</c:v>
                </c:pt>
                <c:pt idx="5132">
                  <c:v>41669</c:v>
                </c:pt>
                <c:pt idx="5133">
                  <c:v>41670</c:v>
                </c:pt>
                <c:pt idx="5134">
                  <c:v>41673</c:v>
                </c:pt>
                <c:pt idx="5135">
                  <c:v>41674</c:v>
                </c:pt>
                <c:pt idx="5136">
                  <c:v>41675</c:v>
                </c:pt>
                <c:pt idx="5137">
                  <c:v>41676</c:v>
                </c:pt>
                <c:pt idx="5138">
                  <c:v>41677</c:v>
                </c:pt>
                <c:pt idx="5139">
                  <c:v>41680</c:v>
                </c:pt>
                <c:pt idx="5140">
                  <c:v>41681</c:v>
                </c:pt>
                <c:pt idx="5141">
                  <c:v>41682</c:v>
                </c:pt>
                <c:pt idx="5142">
                  <c:v>41683</c:v>
                </c:pt>
                <c:pt idx="5143">
                  <c:v>41684</c:v>
                </c:pt>
                <c:pt idx="5144">
                  <c:v>41687</c:v>
                </c:pt>
                <c:pt idx="5145">
                  <c:v>41688</c:v>
                </c:pt>
                <c:pt idx="5146">
                  <c:v>41689</c:v>
                </c:pt>
                <c:pt idx="5147">
                  <c:v>41690</c:v>
                </c:pt>
                <c:pt idx="5148">
                  <c:v>41691</c:v>
                </c:pt>
                <c:pt idx="5149">
                  <c:v>41694</c:v>
                </c:pt>
                <c:pt idx="5150">
                  <c:v>41695</c:v>
                </c:pt>
                <c:pt idx="5151">
                  <c:v>41696</c:v>
                </c:pt>
                <c:pt idx="5152">
                  <c:v>41697</c:v>
                </c:pt>
                <c:pt idx="5153">
                  <c:v>41698</c:v>
                </c:pt>
                <c:pt idx="5154">
                  <c:v>41701</c:v>
                </c:pt>
                <c:pt idx="5155">
                  <c:v>41702</c:v>
                </c:pt>
                <c:pt idx="5156">
                  <c:v>41703</c:v>
                </c:pt>
                <c:pt idx="5157">
                  <c:v>41704</c:v>
                </c:pt>
                <c:pt idx="5158">
                  <c:v>41705</c:v>
                </c:pt>
                <c:pt idx="5159">
                  <c:v>41708</c:v>
                </c:pt>
                <c:pt idx="5160">
                  <c:v>41709</c:v>
                </c:pt>
                <c:pt idx="5161">
                  <c:v>41710</c:v>
                </c:pt>
                <c:pt idx="5162">
                  <c:v>41711</c:v>
                </c:pt>
                <c:pt idx="5163">
                  <c:v>41712</c:v>
                </c:pt>
                <c:pt idx="5164">
                  <c:v>41715</c:v>
                </c:pt>
                <c:pt idx="5165">
                  <c:v>41716</c:v>
                </c:pt>
                <c:pt idx="5166">
                  <c:v>41717</c:v>
                </c:pt>
                <c:pt idx="5167">
                  <c:v>41718</c:v>
                </c:pt>
                <c:pt idx="5168">
                  <c:v>41719</c:v>
                </c:pt>
                <c:pt idx="5169">
                  <c:v>41722</c:v>
                </c:pt>
                <c:pt idx="5170">
                  <c:v>41723</c:v>
                </c:pt>
                <c:pt idx="5171">
                  <c:v>41724</c:v>
                </c:pt>
                <c:pt idx="5172">
                  <c:v>41725</c:v>
                </c:pt>
                <c:pt idx="5173">
                  <c:v>41726</c:v>
                </c:pt>
                <c:pt idx="5174">
                  <c:v>41729</c:v>
                </c:pt>
                <c:pt idx="5175">
                  <c:v>41730</c:v>
                </c:pt>
                <c:pt idx="5176">
                  <c:v>41731</c:v>
                </c:pt>
                <c:pt idx="5177">
                  <c:v>41732</c:v>
                </c:pt>
                <c:pt idx="5178">
                  <c:v>41733</c:v>
                </c:pt>
                <c:pt idx="5179">
                  <c:v>41736</c:v>
                </c:pt>
                <c:pt idx="5180">
                  <c:v>41737</c:v>
                </c:pt>
                <c:pt idx="5181">
                  <c:v>41738</c:v>
                </c:pt>
                <c:pt idx="5182">
                  <c:v>41739</c:v>
                </c:pt>
                <c:pt idx="5183">
                  <c:v>41740</c:v>
                </c:pt>
                <c:pt idx="5184">
                  <c:v>41743</c:v>
                </c:pt>
                <c:pt idx="5185">
                  <c:v>41744</c:v>
                </c:pt>
                <c:pt idx="5186">
                  <c:v>41745</c:v>
                </c:pt>
                <c:pt idx="5187">
                  <c:v>41746</c:v>
                </c:pt>
                <c:pt idx="5188">
                  <c:v>41747</c:v>
                </c:pt>
                <c:pt idx="5189">
                  <c:v>41750</c:v>
                </c:pt>
                <c:pt idx="5190">
                  <c:v>41751</c:v>
                </c:pt>
                <c:pt idx="5191">
                  <c:v>41752</c:v>
                </c:pt>
                <c:pt idx="5192">
                  <c:v>41753</c:v>
                </c:pt>
                <c:pt idx="5193">
                  <c:v>41754</c:v>
                </c:pt>
                <c:pt idx="5194">
                  <c:v>41757</c:v>
                </c:pt>
                <c:pt idx="5195">
                  <c:v>41758</c:v>
                </c:pt>
                <c:pt idx="5196">
                  <c:v>41759</c:v>
                </c:pt>
                <c:pt idx="5197">
                  <c:v>41760</c:v>
                </c:pt>
                <c:pt idx="5198">
                  <c:v>41761</c:v>
                </c:pt>
                <c:pt idx="5199">
                  <c:v>41764</c:v>
                </c:pt>
                <c:pt idx="5200">
                  <c:v>41765</c:v>
                </c:pt>
                <c:pt idx="5201">
                  <c:v>41766</c:v>
                </c:pt>
                <c:pt idx="5202">
                  <c:v>41767</c:v>
                </c:pt>
                <c:pt idx="5203">
                  <c:v>41768</c:v>
                </c:pt>
                <c:pt idx="5204">
                  <c:v>41771</c:v>
                </c:pt>
                <c:pt idx="5205">
                  <c:v>41772</c:v>
                </c:pt>
                <c:pt idx="5206">
                  <c:v>41773</c:v>
                </c:pt>
                <c:pt idx="5207">
                  <c:v>41774</c:v>
                </c:pt>
                <c:pt idx="5208">
                  <c:v>41775</c:v>
                </c:pt>
                <c:pt idx="5209">
                  <c:v>41778</c:v>
                </c:pt>
                <c:pt idx="5210">
                  <c:v>41779</c:v>
                </c:pt>
                <c:pt idx="5211">
                  <c:v>41780</c:v>
                </c:pt>
                <c:pt idx="5212">
                  <c:v>41781</c:v>
                </c:pt>
                <c:pt idx="5213">
                  <c:v>41782</c:v>
                </c:pt>
                <c:pt idx="5214">
                  <c:v>41785</c:v>
                </c:pt>
                <c:pt idx="5215">
                  <c:v>41786</c:v>
                </c:pt>
                <c:pt idx="5216">
                  <c:v>41787</c:v>
                </c:pt>
                <c:pt idx="5217">
                  <c:v>41788</c:v>
                </c:pt>
                <c:pt idx="5218">
                  <c:v>41789</c:v>
                </c:pt>
                <c:pt idx="5219">
                  <c:v>41792</c:v>
                </c:pt>
                <c:pt idx="5220">
                  <c:v>41793</c:v>
                </c:pt>
                <c:pt idx="5221">
                  <c:v>41794</c:v>
                </c:pt>
                <c:pt idx="5222">
                  <c:v>41795</c:v>
                </c:pt>
                <c:pt idx="5223">
                  <c:v>41796</c:v>
                </c:pt>
                <c:pt idx="5224">
                  <c:v>41799</c:v>
                </c:pt>
                <c:pt idx="5225">
                  <c:v>41800</c:v>
                </c:pt>
                <c:pt idx="5226">
                  <c:v>41801</c:v>
                </c:pt>
                <c:pt idx="5227">
                  <c:v>41802</c:v>
                </c:pt>
                <c:pt idx="5228">
                  <c:v>41803</c:v>
                </c:pt>
                <c:pt idx="5229">
                  <c:v>41806</c:v>
                </c:pt>
                <c:pt idx="5230">
                  <c:v>41807</c:v>
                </c:pt>
                <c:pt idx="5231">
                  <c:v>41808</c:v>
                </c:pt>
                <c:pt idx="5232">
                  <c:v>41809</c:v>
                </c:pt>
                <c:pt idx="5233">
                  <c:v>41810</c:v>
                </c:pt>
                <c:pt idx="5234">
                  <c:v>41813</c:v>
                </c:pt>
                <c:pt idx="5235">
                  <c:v>41814</c:v>
                </c:pt>
                <c:pt idx="5236">
                  <c:v>41815</c:v>
                </c:pt>
                <c:pt idx="5237">
                  <c:v>41816</c:v>
                </c:pt>
                <c:pt idx="5238">
                  <c:v>41817</c:v>
                </c:pt>
                <c:pt idx="5239">
                  <c:v>41820</c:v>
                </c:pt>
                <c:pt idx="5240">
                  <c:v>41821</c:v>
                </c:pt>
                <c:pt idx="5241">
                  <c:v>41822</c:v>
                </c:pt>
                <c:pt idx="5242">
                  <c:v>41823</c:v>
                </c:pt>
                <c:pt idx="5243">
                  <c:v>41824</c:v>
                </c:pt>
                <c:pt idx="5244">
                  <c:v>41827</c:v>
                </c:pt>
                <c:pt idx="5245">
                  <c:v>41828</c:v>
                </c:pt>
                <c:pt idx="5246">
                  <c:v>41829</c:v>
                </c:pt>
                <c:pt idx="5247">
                  <c:v>41830</c:v>
                </c:pt>
                <c:pt idx="5248">
                  <c:v>41831</c:v>
                </c:pt>
                <c:pt idx="5249">
                  <c:v>41834</c:v>
                </c:pt>
                <c:pt idx="5250">
                  <c:v>41835</c:v>
                </c:pt>
                <c:pt idx="5251">
                  <c:v>41836</c:v>
                </c:pt>
                <c:pt idx="5252">
                  <c:v>41837</c:v>
                </c:pt>
                <c:pt idx="5253">
                  <c:v>41838</c:v>
                </c:pt>
                <c:pt idx="5254">
                  <c:v>41841</c:v>
                </c:pt>
                <c:pt idx="5255">
                  <c:v>41842</c:v>
                </c:pt>
                <c:pt idx="5256">
                  <c:v>41843</c:v>
                </c:pt>
                <c:pt idx="5257">
                  <c:v>41844</c:v>
                </c:pt>
                <c:pt idx="5258">
                  <c:v>41845</c:v>
                </c:pt>
                <c:pt idx="5259">
                  <c:v>41848</c:v>
                </c:pt>
                <c:pt idx="5260">
                  <c:v>41849</c:v>
                </c:pt>
                <c:pt idx="5261">
                  <c:v>41850</c:v>
                </c:pt>
                <c:pt idx="5262">
                  <c:v>41851</c:v>
                </c:pt>
                <c:pt idx="5263">
                  <c:v>41852</c:v>
                </c:pt>
                <c:pt idx="5264">
                  <c:v>41855</c:v>
                </c:pt>
                <c:pt idx="5265">
                  <c:v>41856</c:v>
                </c:pt>
                <c:pt idx="5266">
                  <c:v>41857</c:v>
                </c:pt>
                <c:pt idx="5267">
                  <c:v>41858</c:v>
                </c:pt>
                <c:pt idx="5268">
                  <c:v>41859</c:v>
                </c:pt>
                <c:pt idx="5269">
                  <c:v>41862</c:v>
                </c:pt>
                <c:pt idx="5270">
                  <c:v>41863</c:v>
                </c:pt>
                <c:pt idx="5271">
                  <c:v>41864</c:v>
                </c:pt>
                <c:pt idx="5272">
                  <c:v>41865</c:v>
                </c:pt>
                <c:pt idx="5273">
                  <c:v>41866</c:v>
                </c:pt>
                <c:pt idx="5274">
                  <c:v>41869</c:v>
                </c:pt>
                <c:pt idx="5275">
                  <c:v>41870</c:v>
                </c:pt>
                <c:pt idx="5276">
                  <c:v>41871</c:v>
                </c:pt>
                <c:pt idx="5277">
                  <c:v>41872</c:v>
                </c:pt>
                <c:pt idx="5278">
                  <c:v>41873</c:v>
                </c:pt>
                <c:pt idx="5279">
                  <c:v>41876</c:v>
                </c:pt>
                <c:pt idx="5280">
                  <c:v>41877</c:v>
                </c:pt>
                <c:pt idx="5281">
                  <c:v>41878</c:v>
                </c:pt>
                <c:pt idx="5282">
                  <c:v>41879</c:v>
                </c:pt>
                <c:pt idx="5283">
                  <c:v>41880</c:v>
                </c:pt>
                <c:pt idx="5284">
                  <c:v>41883</c:v>
                </c:pt>
                <c:pt idx="5285">
                  <c:v>41884</c:v>
                </c:pt>
                <c:pt idx="5286">
                  <c:v>41885</c:v>
                </c:pt>
                <c:pt idx="5287">
                  <c:v>41886</c:v>
                </c:pt>
                <c:pt idx="5288">
                  <c:v>41887</c:v>
                </c:pt>
                <c:pt idx="5289">
                  <c:v>41890</c:v>
                </c:pt>
                <c:pt idx="5290">
                  <c:v>41891</c:v>
                </c:pt>
                <c:pt idx="5291">
                  <c:v>41892</c:v>
                </c:pt>
                <c:pt idx="5292">
                  <c:v>41893</c:v>
                </c:pt>
                <c:pt idx="5293">
                  <c:v>41894</c:v>
                </c:pt>
                <c:pt idx="5294">
                  <c:v>41897</c:v>
                </c:pt>
                <c:pt idx="5295">
                  <c:v>41898</c:v>
                </c:pt>
                <c:pt idx="5296">
                  <c:v>41899</c:v>
                </c:pt>
                <c:pt idx="5297">
                  <c:v>41900</c:v>
                </c:pt>
                <c:pt idx="5298">
                  <c:v>41901</c:v>
                </c:pt>
                <c:pt idx="5299">
                  <c:v>41904</c:v>
                </c:pt>
                <c:pt idx="5300">
                  <c:v>41905</c:v>
                </c:pt>
                <c:pt idx="5301">
                  <c:v>41906</c:v>
                </c:pt>
                <c:pt idx="5302">
                  <c:v>41907</c:v>
                </c:pt>
                <c:pt idx="5303">
                  <c:v>41908</c:v>
                </c:pt>
                <c:pt idx="5304">
                  <c:v>41911</c:v>
                </c:pt>
                <c:pt idx="5305">
                  <c:v>41912</c:v>
                </c:pt>
                <c:pt idx="5306">
                  <c:v>41913</c:v>
                </c:pt>
                <c:pt idx="5307">
                  <c:v>41914</c:v>
                </c:pt>
                <c:pt idx="5308">
                  <c:v>41915</c:v>
                </c:pt>
                <c:pt idx="5309">
                  <c:v>41918</c:v>
                </c:pt>
                <c:pt idx="5310">
                  <c:v>41919</c:v>
                </c:pt>
                <c:pt idx="5311">
                  <c:v>41920</c:v>
                </c:pt>
                <c:pt idx="5312">
                  <c:v>41921</c:v>
                </c:pt>
                <c:pt idx="5313">
                  <c:v>41922</c:v>
                </c:pt>
                <c:pt idx="5314">
                  <c:v>41925</c:v>
                </c:pt>
                <c:pt idx="5315">
                  <c:v>41926</c:v>
                </c:pt>
                <c:pt idx="5316">
                  <c:v>41927</c:v>
                </c:pt>
                <c:pt idx="5317">
                  <c:v>41928</c:v>
                </c:pt>
                <c:pt idx="5318">
                  <c:v>41929</c:v>
                </c:pt>
                <c:pt idx="5319">
                  <c:v>41932</c:v>
                </c:pt>
                <c:pt idx="5320">
                  <c:v>41933</c:v>
                </c:pt>
                <c:pt idx="5321">
                  <c:v>41934</c:v>
                </c:pt>
                <c:pt idx="5322">
                  <c:v>41935</c:v>
                </c:pt>
                <c:pt idx="5323">
                  <c:v>41936</c:v>
                </c:pt>
                <c:pt idx="5324">
                  <c:v>41939</c:v>
                </c:pt>
                <c:pt idx="5325">
                  <c:v>41940</c:v>
                </c:pt>
                <c:pt idx="5326">
                  <c:v>41941</c:v>
                </c:pt>
                <c:pt idx="5327">
                  <c:v>41942</c:v>
                </c:pt>
                <c:pt idx="5328">
                  <c:v>41943</c:v>
                </c:pt>
                <c:pt idx="5329">
                  <c:v>41946</c:v>
                </c:pt>
                <c:pt idx="5330">
                  <c:v>41947</c:v>
                </c:pt>
                <c:pt idx="5331">
                  <c:v>41948</c:v>
                </c:pt>
                <c:pt idx="5332">
                  <c:v>41949</c:v>
                </c:pt>
                <c:pt idx="5333">
                  <c:v>41950</c:v>
                </c:pt>
                <c:pt idx="5334">
                  <c:v>41953</c:v>
                </c:pt>
                <c:pt idx="5335">
                  <c:v>41954</c:v>
                </c:pt>
                <c:pt idx="5336">
                  <c:v>41955</c:v>
                </c:pt>
                <c:pt idx="5337">
                  <c:v>41956</c:v>
                </c:pt>
                <c:pt idx="5338">
                  <c:v>41957</c:v>
                </c:pt>
                <c:pt idx="5339">
                  <c:v>41960</c:v>
                </c:pt>
                <c:pt idx="5340">
                  <c:v>41961</c:v>
                </c:pt>
                <c:pt idx="5341">
                  <c:v>41962</c:v>
                </c:pt>
                <c:pt idx="5342">
                  <c:v>41963</c:v>
                </c:pt>
                <c:pt idx="5343">
                  <c:v>41964</c:v>
                </c:pt>
                <c:pt idx="5344">
                  <c:v>41967</c:v>
                </c:pt>
                <c:pt idx="5345">
                  <c:v>41968</c:v>
                </c:pt>
                <c:pt idx="5346">
                  <c:v>41969</c:v>
                </c:pt>
                <c:pt idx="5347">
                  <c:v>41970</c:v>
                </c:pt>
                <c:pt idx="5348">
                  <c:v>41971</c:v>
                </c:pt>
                <c:pt idx="5349">
                  <c:v>41974</c:v>
                </c:pt>
                <c:pt idx="5350">
                  <c:v>41975</c:v>
                </c:pt>
                <c:pt idx="5351">
                  <c:v>41976</c:v>
                </c:pt>
                <c:pt idx="5352">
                  <c:v>41977</c:v>
                </c:pt>
                <c:pt idx="5353">
                  <c:v>41978</c:v>
                </c:pt>
                <c:pt idx="5354">
                  <c:v>41981</c:v>
                </c:pt>
                <c:pt idx="5355">
                  <c:v>41982</c:v>
                </c:pt>
                <c:pt idx="5356">
                  <c:v>41983</c:v>
                </c:pt>
                <c:pt idx="5357">
                  <c:v>41984</c:v>
                </c:pt>
                <c:pt idx="5358">
                  <c:v>41985</c:v>
                </c:pt>
                <c:pt idx="5359">
                  <c:v>41988</c:v>
                </c:pt>
                <c:pt idx="5360">
                  <c:v>41989</c:v>
                </c:pt>
                <c:pt idx="5361">
                  <c:v>41990</c:v>
                </c:pt>
                <c:pt idx="5362">
                  <c:v>41991</c:v>
                </c:pt>
                <c:pt idx="5363">
                  <c:v>41992</c:v>
                </c:pt>
                <c:pt idx="5364">
                  <c:v>41995</c:v>
                </c:pt>
                <c:pt idx="5365">
                  <c:v>41996</c:v>
                </c:pt>
                <c:pt idx="5366">
                  <c:v>41997</c:v>
                </c:pt>
                <c:pt idx="5367">
                  <c:v>41998</c:v>
                </c:pt>
                <c:pt idx="5368">
                  <c:v>41999</c:v>
                </c:pt>
                <c:pt idx="5369">
                  <c:v>42002</c:v>
                </c:pt>
                <c:pt idx="5370">
                  <c:v>42003</c:v>
                </c:pt>
                <c:pt idx="5371">
                  <c:v>42004</c:v>
                </c:pt>
                <c:pt idx="5372">
                  <c:v>42005</c:v>
                </c:pt>
                <c:pt idx="5373">
                  <c:v>42006</c:v>
                </c:pt>
                <c:pt idx="5374">
                  <c:v>42009</c:v>
                </c:pt>
                <c:pt idx="5375">
                  <c:v>42010</c:v>
                </c:pt>
                <c:pt idx="5376">
                  <c:v>42011</c:v>
                </c:pt>
                <c:pt idx="5377">
                  <c:v>42012</c:v>
                </c:pt>
                <c:pt idx="5378">
                  <c:v>42013</c:v>
                </c:pt>
                <c:pt idx="5379">
                  <c:v>42016</c:v>
                </c:pt>
                <c:pt idx="5380">
                  <c:v>42017</c:v>
                </c:pt>
                <c:pt idx="5381">
                  <c:v>42018</c:v>
                </c:pt>
                <c:pt idx="5382">
                  <c:v>42019</c:v>
                </c:pt>
                <c:pt idx="5383">
                  <c:v>42020</c:v>
                </c:pt>
                <c:pt idx="5384">
                  <c:v>42023</c:v>
                </c:pt>
                <c:pt idx="5385">
                  <c:v>42024</c:v>
                </c:pt>
                <c:pt idx="5386">
                  <c:v>42025</c:v>
                </c:pt>
                <c:pt idx="5387">
                  <c:v>42026</c:v>
                </c:pt>
                <c:pt idx="5388">
                  <c:v>42027</c:v>
                </c:pt>
                <c:pt idx="5389">
                  <c:v>42030</c:v>
                </c:pt>
                <c:pt idx="5390">
                  <c:v>42031</c:v>
                </c:pt>
                <c:pt idx="5391">
                  <c:v>42032</c:v>
                </c:pt>
                <c:pt idx="5392">
                  <c:v>42033</c:v>
                </c:pt>
                <c:pt idx="5393">
                  <c:v>42034</c:v>
                </c:pt>
                <c:pt idx="5394">
                  <c:v>42037</c:v>
                </c:pt>
                <c:pt idx="5395">
                  <c:v>42038</c:v>
                </c:pt>
                <c:pt idx="5396">
                  <c:v>42039</c:v>
                </c:pt>
                <c:pt idx="5397">
                  <c:v>42040</c:v>
                </c:pt>
                <c:pt idx="5398">
                  <c:v>42041</c:v>
                </c:pt>
                <c:pt idx="5399">
                  <c:v>42044</c:v>
                </c:pt>
                <c:pt idx="5400">
                  <c:v>42045</c:v>
                </c:pt>
                <c:pt idx="5401">
                  <c:v>42046</c:v>
                </c:pt>
                <c:pt idx="5402">
                  <c:v>42047</c:v>
                </c:pt>
                <c:pt idx="5403">
                  <c:v>42048</c:v>
                </c:pt>
                <c:pt idx="5404">
                  <c:v>42051</c:v>
                </c:pt>
                <c:pt idx="5405">
                  <c:v>42052</c:v>
                </c:pt>
                <c:pt idx="5406">
                  <c:v>42053</c:v>
                </c:pt>
                <c:pt idx="5407">
                  <c:v>42054</c:v>
                </c:pt>
                <c:pt idx="5408">
                  <c:v>42055</c:v>
                </c:pt>
                <c:pt idx="5409">
                  <c:v>42058</c:v>
                </c:pt>
                <c:pt idx="5410">
                  <c:v>42059</c:v>
                </c:pt>
                <c:pt idx="5411">
                  <c:v>42060</c:v>
                </c:pt>
                <c:pt idx="5412">
                  <c:v>42061</c:v>
                </c:pt>
                <c:pt idx="5413">
                  <c:v>42062</c:v>
                </c:pt>
                <c:pt idx="5414">
                  <c:v>42065</c:v>
                </c:pt>
                <c:pt idx="5415">
                  <c:v>42066</c:v>
                </c:pt>
                <c:pt idx="5416">
                  <c:v>42067</c:v>
                </c:pt>
                <c:pt idx="5417">
                  <c:v>42068</c:v>
                </c:pt>
                <c:pt idx="5418">
                  <c:v>42069</c:v>
                </c:pt>
                <c:pt idx="5419">
                  <c:v>42072</c:v>
                </c:pt>
                <c:pt idx="5420">
                  <c:v>42073</c:v>
                </c:pt>
                <c:pt idx="5421">
                  <c:v>42074</c:v>
                </c:pt>
                <c:pt idx="5422">
                  <c:v>42075</c:v>
                </c:pt>
                <c:pt idx="5423">
                  <c:v>42076</c:v>
                </c:pt>
                <c:pt idx="5424">
                  <c:v>42079</c:v>
                </c:pt>
                <c:pt idx="5425">
                  <c:v>42080</c:v>
                </c:pt>
                <c:pt idx="5426">
                  <c:v>42081</c:v>
                </c:pt>
                <c:pt idx="5427">
                  <c:v>42082</c:v>
                </c:pt>
                <c:pt idx="5428">
                  <c:v>42083</c:v>
                </c:pt>
                <c:pt idx="5429">
                  <c:v>42086</c:v>
                </c:pt>
                <c:pt idx="5430">
                  <c:v>42087</c:v>
                </c:pt>
                <c:pt idx="5431">
                  <c:v>42088</c:v>
                </c:pt>
                <c:pt idx="5432">
                  <c:v>42089</c:v>
                </c:pt>
                <c:pt idx="5433">
                  <c:v>42090</c:v>
                </c:pt>
                <c:pt idx="5434">
                  <c:v>42093</c:v>
                </c:pt>
                <c:pt idx="5435">
                  <c:v>42094</c:v>
                </c:pt>
                <c:pt idx="5436">
                  <c:v>42095</c:v>
                </c:pt>
                <c:pt idx="5437">
                  <c:v>42096</c:v>
                </c:pt>
                <c:pt idx="5438">
                  <c:v>42097</c:v>
                </c:pt>
                <c:pt idx="5439">
                  <c:v>42100</c:v>
                </c:pt>
                <c:pt idx="5440">
                  <c:v>42101</c:v>
                </c:pt>
                <c:pt idx="5441">
                  <c:v>42102</c:v>
                </c:pt>
                <c:pt idx="5442">
                  <c:v>42103</c:v>
                </c:pt>
                <c:pt idx="5443">
                  <c:v>42104</c:v>
                </c:pt>
                <c:pt idx="5444">
                  <c:v>42107</c:v>
                </c:pt>
                <c:pt idx="5445">
                  <c:v>42108</c:v>
                </c:pt>
                <c:pt idx="5446">
                  <c:v>42109</c:v>
                </c:pt>
                <c:pt idx="5447">
                  <c:v>42110</c:v>
                </c:pt>
                <c:pt idx="5448">
                  <c:v>42111</c:v>
                </c:pt>
                <c:pt idx="5449">
                  <c:v>42114</c:v>
                </c:pt>
                <c:pt idx="5450">
                  <c:v>42115</c:v>
                </c:pt>
                <c:pt idx="5451">
                  <c:v>42116</c:v>
                </c:pt>
                <c:pt idx="5452">
                  <c:v>42117</c:v>
                </c:pt>
                <c:pt idx="5453">
                  <c:v>42118</c:v>
                </c:pt>
                <c:pt idx="5454">
                  <c:v>42121</c:v>
                </c:pt>
                <c:pt idx="5455">
                  <c:v>42122</c:v>
                </c:pt>
                <c:pt idx="5456">
                  <c:v>42123</c:v>
                </c:pt>
                <c:pt idx="5457">
                  <c:v>42124</c:v>
                </c:pt>
                <c:pt idx="5458">
                  <c:v>42125</c:v>
                </c:pt>
                <c:pt idx="5459">
                  <c:v>42128</c:v>
                </c:pt>
                <c:pt idx="5460">
                  <c:v>42129</c:v>
                </c:pt>
                <c:pt idx="5461">
                  <c:v>42130</c:v>
                </c:pt>
                <c:pt idx="5462">
                  <c:v>42131</c:v>
                </c:pt>
                <c:pt idx="5463">
                  <c:v>42132</c:v>
                </c:pt>
                <c:pt idx="5464">
                  <c:v>42135</c:v>
                </c:pt>
                <c:pt idx="5465">
                  <c:v>42136</c:v>
                </c:pt>
                <c:pt idx="5466">
                  <c:v>42137</c:v>
                </c:pt>
                <c:pt idx="5467">
                  <c:v>42138</c:v>
                </c:pt>
                <c:pt idx="5468">
                  <c:v>42139</c:v>
                </c:pt>
                <c:pt idx="5469">
                  <c:v>42142</c:v>
                </c:pt>
                <c:pt idx="5470">
                  <c:v>42143</c:v>
                </c:pt>
                <c:pt idx="5471">
                  <c:v>42144</c:v>
                </c:pt>
                <c:pt idx="5472">
                  <c:v>42145</c:v>
                </c:pt>
                <c:pt idx="5473">
                  <c:v>42146</c:v>
                </c:pt>
                <c:pt idx="5474">
                  <c:v>42149</c:v>
                </c:pt>
                <c:pt idx="5475">
                  <c:v>42150</c:v>
                </c:pt>
                <c:pt idx="5476">
                  <c:v>42151</c:v>
                </c:pt>
                <c:pt idx="5477">
                  <c:v>42152</c:v>
                </c:pt>
                <c:pt idx="5478">
                  <c:v>42153</c:v>
                </c:pt>
                <c:pt idx="5479">
                  <c:v>42156</c:v>
                </c:pt>
                <c:pt idx="5480">
                  <c:v>42157</c:v>
                </c:pt>
                <c:pt idx="5481">
                  <c:v>42158</c:v>
                </c:pt>
                <c:pt idx="5482">
                  <c:v>42159</c:v>
                </c:pt>
                <c:pt idx="5483">
                  <c:v>42160</c:v>
                </c:pt>
                <c:pt idx="5484">
                  <c:v>42163</c:v>
                </c:pt>
                <c:pt idx="5485">
                  <c:v>42164</c:v>
                </c:pt>
                <c:pt idx="5486">
                  <c:v>42165</c:v>
                </c:pt>
                <c:pt idx="5487">
                  <c:v>42166</c:v>
                </c:pt>
                <c:pt idx="5488">
                  <c:v>42167</c:v>
                </c:pt>
                <c:pt idx="5489">
                  <c:v>42170</c:v>
                </c:pt>
                <c:pt idx="5490">
                  <c:v>42171</c:v>
                </c:pt>
                <c:pt idx="5491">
                  <c:v>42172</c:v>
                </c:pt>
                <c:pt idx="5492">
                  <c:v>42173</c:v>
                </c:pt>
                <c:pt idx="5493">
                  <c:v>42174</c:v>
                </c:pt>
                <c:pt idx="5494">
                  <c:v>42177</c:v>
                </c:pt>
                <c:pt idx="5495">
                  <c:v>42178</c:v>
                </c:pt>
                <c:pt idx="5496">
                  <c:v>42179</c:v>
                </c:pt>
                <c:pt idx="5497">
                  <c:v>42180</c:v>
                </c:pt>
                <c:pt idx="5498">
                  <c:v>42181</c:v>
                </c:pt>
                <c:pt idx="5499">
                  <c:v>42184</c:v>
                </c:pt>
                <c:pt idx="5500">
                  <c:v>42185</c:v>
                </c:pt>
                <c:pt idx="5501">
                  <c:v>42186</c:v>
                </c:pt>
                <c:pt idx="5502">
                  <c:v>42187</c:v>
                </c:pt>
                <c:pt idx="5503">
                  <c:v>42188</c:v>
                </c:pt>
                <c:pt idx="5504">
                  <c:v>42191</c:v>
                </c:pt>
                <c:pt idx="5505">
                  <c:v>42192</c:v>
                </c:pt>
                <c:pt idx="5506">
                  <c:v>42193</c:v>
                </c:pt>
                <c:pt idx="5507">
                  <c:v>42194</c:v>
                </c:pt>
                <c:pt idx="5508">
                  <c:v>42195</c:v>
                </c:pt>
                <c:pt idx="5509">
                  <c:v>42198</c:v>
                </c:pt>
                <c:pt idx="5510">
                  <c:v>42199</c:v>
                </c:pt>
                <c:pt idx="5511">
                  <c:v>42200</c:v>
                </c:pt>
                <c:pt idx="5512">
                  <c:v>42201</c:v>
                </c:pt>
                <c:pt idx="5513">
                  <c:v>42202</c:v>
                </c:pt>
                <c:pt idx="5514">
                  <c:v>42205</c:v>
                </c:pt>
                <c:pt idx="5515">
                  <c:v>42206</c:v>
                </c:pt>
                <c:pt idx="5516">
                  <c:v>42207</c:v>
                </c:pt>
                <c:pt idx="5517">
                  <c:v>42208</c:v>
                </c:pt>
                <c:pt idx="5518">
                  <c:v>42209</c:v>
                </c:pt>
                <c:pt idx="5519">
                  <c:v>42212</c:v>
                </c:pt>
                <c:pt idx="5520">
                  <c:v>42213</c:v>
                </c:pt>
                <c:pt idx="5521">
                  <c:v>42214</c:v>
                </c:pt>
                <c:pt idx="5522">
                  <c:v>42215</c:v>
                </c:pt>
                <c:pt idx="5523">
                  <c:v>42216</c:v>
                </c:pt>
                <c:pt idx="5524">
                  <c:v>42219</c:v>
                </c:pt>
                <c:pt idx="5525">
                  <c:v>42220</c:v>
                </c:pt>
                <c:pt idx="5526">
                  <c:v>42221</c:v>
                </c:pt>
                <c:pt idx="5527">
                  <c:v>42222</c:v>
                </c:pt>
                <c:pt idx="5528">
                  <c:v>42223</c:v>
                </c:pt>
                <c:pt idx="5529">
                  <c:v>42226</c:v>
                </c:pt>
                <c:pt idx="5530">
                  <c:v>42227</c:v>
                </c:pt>
                <c:pt idx="5531">
                  <c:v>42228</c:v>
                </c:pt>
                <c:pt idx="5532">
                  <c:v>42229</c:v>
                </c:pt>
                <c:pt idx="5533">
                  <c:v>42230</c:v>
                </c:pt>
                <c:pt idx="5534">
                  <c:v>42233</c:v>
                </c:pt>
                <c:pt idx="5535">
                  <c:v>42234</c:v>
                </c:pt>
                <c:pt idx="5536">
                  <c:v>42235</c:v>
                </c:pt>
                <c:pt idx="5537">
                  <c:v>42236</c:v>
                </c:pt>
                <c:pt idx="5538">
                  <c:v>42237</c:v>
                </c:pt>
                <c:pt idx="5539">
                  <c:v>42240</c:v>
                </c:pt>
                <c:pt idx="5540">
                  <c:v>42241</c:v>
                </c:pt>
                <c:pt idx="5541">
                  <c:v>42242</c:v>
                </c:pt>
                <c:pt idx="5542">
                  <c:v>42243</c:v>
                </c:pt>
                <c:pt idx="5543">
                  <c:v>42244</c:v>
                </c:pt>
                <c:pt idx="5544">
                  <c:v>42247</c:v>
                </c:pt>
                <c:pt idx="5545">
                  <c:v>42248</c:v>
                </c:pt>
                <c:pt idx="5546">
                  <c:v>42249</c:v>
                </c:pt>
                <c:pt idx="5547">
                  <c:v>42250</c:v>
                </c:pt>
                <c:pt idx="5548">
                  <c:v>42251</c:v>
                </c:pt>
                <c:pt idx="5549">
                  <c:v>42254</c:v>
                </c:pt>
                <c:pt idx="5550">
                  <c:v>42255</c:v>
                </c:pt>
                <c:pt idx="5551">
                  <c:v>42256</c:v>
                </c:pt>
                <c:pt idx="5552">
                  <c:v>42257</c:v>
                </c:pt>
                <c:pt idx="5553">
                  <c:v>42258</c:v>
                </c:pt>
                <c:pt idx="5554">
                  <c:v>42261</c:v>
                </c:pt>
                <c:pt idx="5555">
                  <c:v>42262</c:v>
                </c:pt>
                <c:pt idx="5556">
                  <c:v>42263</c:v>
                </c:pt>
                <c:pt idx="5557">
                  <c:v>42264</c:v>
                </c:pt>
                <c:pt idx="5558">
                  <c:v>42265</c:v>
                </c:pt>
                <c:pt idx="5559">
                  <c:v>42268</c:v>
                </c:pt>
                <c:pt idx="5560">
                  <c:v>42269</c:v>
                </c:pt>
                <c:pt idx="5561">
                  <c:v>42270</c:v>
                </c:pt>
                <c:pt idx="5562">
                  <c:v>42271</c:v>
                </c:pt>
                <c:pt idx="5563">
                  <c:v>42272</c:v>
                </c:pt>
                <c:pt idx="5564">
                  <c:v>42275</c:v>
                </c:pt>
                <c:pt idx="5565">
                  <c:v>42276</c:v>
                </c:pt>
                <c:pt idx="5566">
                  <c:v>42277</c:v>
                </c:pt>
                <c:pt idx="5567">
                  <c:v>42278</c:v>
                </c:pt>
                <c:pt idx="5568">
                  <c:v>42279</c:v>
                </c:pt>
                <c:pt idx="5569">
                  <c:v>42282</c:v>
                </c:pt>
                <c:pt idx="5570">
                  <c:v>42283</c:v>
                </c:pt>
                <c:pt idx="5571">
                  <c:v>42284</c:v>
                </c:pt>
                <c:pt idx="5572">
                  <c:v>42285</c:v>
                </c:pt>
                <c:pt idx="5573">
                  <c:v>42286</c:v>
                </c:pt>
                <c:pt idx="5574">
                  <c:v>42289</c:v>
                </c:pt>
                <c:pt idx="5575">
                  <c:v>42290</c:v>
                </c:pt>
                <c:pt idx="5576">
                  <c:v>42291</c:v>
                </c:pt>
                <c:pt idx="5577">
                  <c:v>42292</c:v>
                </c:pt>
                <c:pt idx="5578">
                  <c:v>42293</c:v>
                </c:pt>
                <c:pt idx="5579">
                  <c:v>42296</c:v>
                </c:pt>
                <c:pt idx="5580">
                  <c:v>42297</c:v>
                </c:pt>
                <c:pt idx="5581">
                  <c:v>42298</c:v>
                </c:pt>
                <c:pt idx="5582">
                  <c:v>42299</c:v>
                </c:pt>
                <c:pt idx="5583">
                  <c:v>42300</c:v>
                </c:pt>
                <c:pt idx="5584">
                  <c:v>42303</c:v>
                </c:pt>
                <c:pt idx="5585">
                  <c:v>42304</c:v>
                </c:pt>
                <c:pt idx="5586">
                  <c:v>42305</c:v>
                </c:pt>
                <c:pt idx="5587">
                  <c:v>42306</c:v>
                </c:pt>
                <c:pt idx="5588">
                  <c:v>42307</c:v>
                </c:pt>
                <c:pt idx="5589">
                  <c:v>42310</c:v>
                </c:pt>
                <c:pt idx="5590">
                  <c:v>42311</c:v>
                </c:pt>
                <c:pt idx="5591">
                  <c:v>42312</c:v>
                </c:pt>
                <c:pt idx="5592">
                  <c:v>42313</c:v>
                </c:pt>
                <c:pt idx="5593">
                  <c:v>42314</c:v>
                </c:pt>
                <c:pt idx="5594">
                  <c:v>42317</c:v>
                </c:pt>
                <c:pt idx="5595">
                  <c:v>42318</c:v>
                </c:pt>
                <c:pt idx="5596">
                  <c:v>42319</c:v>
                </c:pt>
                <c:pt idx="5597">
                  <c:v>42320</c:v>
                </c:pt>
                <c:pt idx="5598">
                  <c:v>42321</c:v>
                </c:pt>
                <c:pt idx="5599">
                  <c:v>42324</c:v>
                </c:pt>
                <c:pt idx="5600">
                  <c:v>42325</c:v>
                </c:pt>
                <c:pt idx="5601">
                  <c:v>42326</c:v>
                </c:pt>
                <c:pt idx="5602">
                  <c:v>42327</c:v>
                </c:pt>
                <c:pt idx="5603">
                  <c:v>42328</c:v>
                </c:pt>
                <c:pt idx="5604">
                  <c:v>42331</c:v>
                </c:pt>
                <c:pt idx="5605">
                  <c:v>42332</c:v>
                </c:pt>
                <c:pt idx="5606">
                  <c:v>42333</c:v>
                </c:pt>
                <c:pt idx="5607">
                  <c:v>42334</c:v>
                </c:pt>
                <c:pt idx="5608">
                  <c:v>42335</c:v>
                </c:pt>
                <c:pt idx="5609">
                  <c:v>42338</c:v>
                </c:pt>
                <c:pt idx="5610">
                  <c:v>42339</c:v>
                </c:pt>
                <c:pt idx="5611">
                  <c:v>42340</c:v>
                </c:pt>
                <c:pt idx="5612">
                  <c:v>42341</c:v>
                </c:pt>
                <c:pt idx="5613">
                  <c:v>42342</c:v>
                </c:pt>
                <c:pt idx="5614">
                  <c:v>42345</c:v>
                </c:pt>
                <c:pt idx="5615">
                  <c:v>42346</c:v>
                </c:pt>
                <c:pt idx="5616">
                  <c:v>42347</c:v>
                </c:pt>
                <c:pt idx="5617">
                  <c:v>42348</c:v>
                </c:pt>
                <c:pt idx="5618">
                  <c:v>42349</c:v>
                </c:pt>
                <c:pt idx="5619">
                  <c:v>42352</c:v>
                </c:pt>
                <c:pt idx="5620">
                  <c:v>42353</c:v>
                </c:pt>
                <c:pt idx="5621">
                  <c:v>42354</c:v>
                </c:pt>
                <c:pt idx="5622">
                  <c:v>42355</c:v>
                </c:pt>
                <c:pt idx="5623">
                  <c:v>42356</c:v>
                </c:pt>
                <c:pt idx="5624">
                  <c:v>42359</c:v>
                </c:pt>
                <c:pt idx="5625">
                  <c:v>42360</c:v>
                </c:pt>
                <c:pt idx="5626">
                  <c:v>42361</c:v>
                </c:pt>
                <c:pt idx="5627">
                  <c:v>42362</c:v>
                </c:pt>
                <c:pt idx="5628">
                  <c:v>42363</c:v>
                </c:pt>
                <c:pt idx="5629">
                  <c:v>42366</c:v>
                </c:pt>
                <c:pt idx="5630">
                  <c:v>42367</c:v>
                </c:pt>
                <c:pt idx="5631">
                  <c:v>42368</c:v>
                </c:pt>
                <c:pt idx="5632">
                  <c:v>42369</c:v>
                </c:pt>
                <c:pt idx="5633">
                  <c:v>42370</c:v>
                </c:pt>
                <c:pt idx="5634">
                  <c:v>42373</c:v>
                </c:pt>
                <c:pt idx="5635">
                  <c:v>42374</c:v>
                </c:pt>
                <c:pt idx="5636">
                  <c:v>42375</c:v>
                </c:pt>
                <c:pt idx="5637">
                  <c:v>42376</c:v>
                </c:pt>
                <c:pt idx="5638">
                  <c:v>42377</c:v>
                </c:pt>
                <c:pt idx="5639">
                  <c:v>42380</c:v>
                </c:pt>
                <c:pt idx="5640">
                  <c:v>42381</c:v>
                </c:pt>
                <c:pt idx="5641">
                  <c:v>42382</c:v>
                </c:pt>
                <c:pt idx="5642">
                  <c:v>42383</c:v>
                </c:pt>
                <c:pt idx="5643">
                  <c:v>42384</c:v>
                </c:pt>
                <c:pt idx="5644">
                  <c:v>42387</c:v>
                </c:pt>
                <c:pt idx="5645">
                  <c:v>42388</c:v>
                </c:pt>
                <c:pt idx="5646">
                  <c:v>42389</c:v>
                </c:pt>
                <c:pt idx="5647">
                  <c:v>42390</c:v>
                </c:pt>
                <c:pt idx="5648">
                  <c:v>42391</c:v>
                </c:pt>
                <c:pt idx="5649">
                  <c:v>42394</c:v>
                </c:pt>
                <c:pt idx="5650">
                  <c:v>42395</c:v>
                </c:pt>
                <c:pt idx="5651">
                  <c:v>42396</c:v>
                </c:pt>
                <c:pt idx="5652">
                  <c:v>42397</c:v>
                </c:pt>
                <c:pt idx="5653">
                  <c:v>42398</c:v>
                </c:pt>
                <c:pt idx="5654">
                  <c:v>42401</c:v>
                </c:pt>
                <c:pt idx="5655">
                  <c:v>42402</c:v>
                </c:pt>
                <c:pt idx="5656">
                  <c:v>42403</c:v>
                </c:pt>
                <c:pt idx="5657">
                  <c:v>42404</c:v>
                </c:pt>
                <c:pt idx="5658">
                  <c:v>42405</c:v>
                </c:pt>
                <c:pt idx="5659">
                  <c:v>42408</c:v>
                </c:pt>
                <c:pt idx="5660">
                  <c:v>42409</c:v>
                </c:pt>
                <c:pt idx="5661">
                  <c:v>42410</c:v>
                </c:pt>
                <c:pt idx="5662">
                  <c:v>42411</c:v>
                </c:pt>
                <c:pt idx="5663">
                  <c:v>42412</c:v>
                </c:pt>
                <c:pt idx="5664">
                  <c:v>42415</c:v>
                </c:pt>
                <c:pt idx="5665">
                  <c:v>42416</c:v>
                </c:pt>
                <c:pt idx="5666">
                  <c:v>42417</c:v>
                </c:pt>
                <c:pt idx="5667">
                  <c:v>42418</c:v>
                </c:pt>
                <c:pt idx="5668">
                  <c:v>42419</c:v>
                </c:pt>
                <c:pt idx="5669">
                  <c:v>42422</c:v>
                </c:pt>
                <c:pt idx="5670">
                  <c:v>42423</c:v>
                </c:pt>
                <c:pt idx="5671">
                  <c:v>42424</c:v>
                </c:pt>
                <c:pt idx="5672">
                  <c:v>42425</c:v>
                </c:pt>
                <c:pt idx="5673">
                  <c:v>42426</c:v>
                </c:pt>
                <c:pt idx="5674">
                  <c:v>42429</c:v>
                </c:pt>
                <c:pt idx="5675">
                  <c:v>42430</c:v>
                </c:pt>
                <c:pt idx="5676">
                  <c:v>42431</c:v>
                </c:pt>
                <c:pt idx="5677">
                  <c:v>42432</c:v>
                </c:pt>
                <c:pt idx="5678">
                  <c:v>42433</c:v>
                </c:pt>
                <c:pt idx="5679">
                  <c:v>42436</c:v>
                </c:pt>
                <c:pt idx="5680">
                  <c:v>42437</c:v>
                </c:pt>
                <c:pt idx="5681">
                  <c:v>42438</c:v>
                </c:pt>
                <c:pt idx="5682">
                  <c:v>42439</c:v>
                </c:pt>
                <c:pt idx="5683">
                  <c:v>42440</c:v>
                </c:pt>
                <c:pt idx="5684">
                  <c:v>42443</c:v>
                </c:pt>
                <c:pt idx="5685">
                  <c:v>42444</c:v>
                </c:pt>
                <c:pt idx="5686">
                  <c:v>42445</c:v>
                </c:pt>
                <c:pt idx="5687">
                  <c:v>42446</c:v>
                </c:pt>
                <c:pt idx="5688">
                  <c:v>42447</c:v>
                </c:pt>
                <c:pt idx="5689">
                  <c:v>42450</c:v>
                </c:pt>
                <c:pt idx="5690">
                  <c:v>42451</c:v>
                </c:pt>
                <c:pt idx="5691">
                  <c:v>42452</c:v>
                </c:pt>
                <c:pt idx="5692">
                  <c:v>42453</c:v>
                </c:pt>
                <c:pt idx="5693">
                  <c:v>42454</c:v>
                </c:pt>
                <c:pt idx="5694">
                  <c:v>42457</c:v>
                </c:pt>
                <c:pt idx="5695">
                  <c:v>42458</c:v>
                </c:pt>
                <c:pt idx="5696">
                  <c:v>42459</c:v>
                </c:pt>
                <c:pt idx="5697">
                  <c:v>42460</c:v>
                </c:pt>
                <c:pt idx="5698">
                  <c:v>42461</c:v>
                </c:pt>
                <c:pt idx="5699">
                  <c:v>42464</c:v>
                </c:pt>
                <c:pt idx="5700">
                  <c:v>42465</c:v>
                </c:pt>
                <c:pt idx="5701">
                  <c:v>42466</c:v>
                </c:pt>
                <c:pt idx="5702">
                  <c:v>42467</c:v>
                </c:pt>
                <c:pt idx="5703">
                  <c:v>42468</c:v>
                </c:pt>
                <c:pt idx="5704">
                  <c:v>42471</c:v>
                </c:pt>
                <c:pt idx="5705">
                  <c:v>42472</c:v>
                </c:pt>
                <c:pt idx="5706">
                  <c:v>42473</c:v>
                </c:pt>
                <c:pt idx="5707">
                  <c:v>42474</c:v>
                </c:pt>
                <c:pt idx="5708">
                  <c:v>42475</c:v>
                </c:pt>
                <c:pt idx="5709">
                  <c:v>42478</c:v>
                </c:pt>
                <c:pt idx="5710">
                  <c:v>42479</c:v>
                </c:pt>
                <c:pt idx="5711">
                  <c:v>42480</c:v>
                </c:pt>
                <c:pt idx="5712">
                  <c:v>42481</c:v>
                </c:pt>
                <c:pt idx="5713">
                  <c:v>42482</c:v>
                </c:pt>
                <c:pt idx="5714">
                  <c:v>42485</c:v>
                </c:pt>
                <c:pt idx="5715">
                  <c:v>42486</c:v>
                </c:pt>
                <c:pt idx="5716">
                  <c:v>42487</c:v>
                </c:pt>
                <c:pt idx="5717">
                  <c:v>42488</c:v>
                </c:pt>
                <c:pt idx="5718">
                  <c:v>42489</c:v>
                </c:pt>
                <c:pt idx="5719">
                  <c:v>42492</c:v>
                </c:pt>
                <c:pt idx="5720">
                  <c:v>42493</c:v>
                </c:pt>
                <c:pt idx="5721">
                  <c:v>42494</c:v>
                </c:pt>
                <c:pt idx="5722">
                  <c:v>42495</c:v>
                </c:pt>
                <c:pt idx="5723">
                  <c:v>42496</c:v>
                </c:pt>
                <c:pt idx="5724">
                  <c:v>42499</c:v>
                </c:pt>
                <c:pt idx="5725">
                  <c:v>42500</c:v>
                </c:pt>
                <c:pt idx="5726">
                  <c:v>42501</c:v>
                </c:pt>
                <c:pt idx="5727">
                  <c:v>42502</c:v>
                </c:pt>
                <c:pt idx="5728">
                  <c:v>42503</c:v>
                </c:pt>
                <c:pt idx="5729">
                  <c:v>42506</c:v>
                </c:pt>
                <c:pt idx="5730">
                  <c:v>42507</c:v>
                </c:pt>
                <c:pt idx="5731">
                  <c:v>42508</c:v>
                </c:pt>
                <c:pt idx="5732">
                  <c:v>42509</c:v>
                </c:pt>
                <c:pt idx="5733">
                  <c:v>42510</c:v>
                </c:pt>
                <c:pt idx="5734">
                  <c:v>42513</c:v>
                </c:pt>
                <c:pt idx="5735">
                  <c:v>42514</c:v>
                </c:pt>
                <c:pt idx="5736">
                  <c:v>42515</c:v>
                </c:pt>
                <c:pt idx="5737">
                  <c:v>42516</c:v>
                </c:pt>
                <c:pt idx="5738">
                  <c:v>42517</c:v>
                </c:pt>
                <c:pt idx="5739">
                  <c:v>42520</c:v>
                </c:pt>
                <c:pt idx="5740">
                  <c:v>42521</c:v>
                </c:pt>
                <c:pt idx="5741">
                  <c:v>42522</c:v>
                </c:pt>
                <c:pt idx="5742">
                  <c:v>42523</c:v>
                </c:pt>
                <c:pt idx="5743">
                  <c:v>42524</c:v>
                </c:pt>
                <c:pt idx="5744">
                  <c:v>42527</c:v>
                </c:pt>
                <c:pt idx="5745">
                  <c:v>42528</c:v>
                </c:pt>
                <c:pt idx="5746">
                  <c:v>42529</c:v>
                </c:pt>
                <c:pt idx="5747">
                  <c:v>42530</c:v>
                </c:pt>
                <c:pt idx="5748">
                  <c:v>42531</c:v>
                </c:pt>
                <c:pt idx="5749">
                  <c:v>42534</c:v>
                </c:pt>
                <c:pt idx="5750">
                  <c:v>42535</c:v>
                </c:pt>
                <c:pt idx="5751">
                  <c:v>42536</c:v>
                </c:pt>
                <c:pt idx="5752">
                  <c:v>42537</c:v>
                </c:pt>
                <c:pt idx="5753">
                  <c:v>42538</c:v>
                </c:pt>
                <c:pt idx="5754">
                  <c:v>42541</c:v>
                </c:pt>
                <c:pt idx="5755">
                  <c:v>42542</c:v>
                </c:pt>
                <c:pt idx="5756">
                  <c:v>42543</c:v>
                </c:pt>
                <c:pt idx="5757">
                  <c:v>42544</c:v>
                </c:pt>
                <c:pt idx="5758">
                  <c:v>42545</c:v>
                </c:pt>
                <c:pt idx="5759">
                  <c:v>42548</c:v>
                </c:pt>
                <c:pt idx="5760">
                  <c:v>42549</c:v>
                </c:pt>
                <c:pt idx="5761">
                  <c:v>42550</c:v>
                </c:pt>
                <c:pt idx="5762">
                  <c:v>42551</c:v>
                </c:pt>
                <c:pt idx="5763">
                  <c:v>42552</c:v>
                </c:pt>
                <c:pt idx="5764">
                  <c:v>42555</c:v>
                </c:pt>
                <c:pt idx="5765">
                  <c:v>42556</c:v>
                </c:pt>
                <c:pt idx="5766">
                  <c:v>42557</c:v>
                </c:pt>
                <c:pt idx="5767">
                  <c:v>42558</c:v>
                </c:pt>
                <c:pt idx="5768">
                  <c:v>42559</c:v>
                </c:pt>
                <c:pt idx="5769">
                  <c:v>42562</c:v>
                </c:pt>
                <c:pt idx="5770">
                  <c:v>42563</c:v>
                </c:pt>
                <c:pt idx="5771">
                  <c:v>42564</c:v>
                </c:pt>
                <c:pt idx="5772">
                  <c:v>42565</c:v>
                </c:pt>
                <c:pt idx="5773">
                  <c:v>42566</c:v>
                </c:pt>
                <c:pt idx="5774">
                  <c:v>42569</c:v>
                </c:pt>
                <c:pt idx="5775">
                  <c:v>42570</c:v>
                </c:pt>
                <c:pt idx="5776">
                  <c:v>42571</c:v>
                </c:pt>
                <c:pt idx="5777">
                  <c:v>42572</c:v>
                </c:pt>
                <c:pt idx="5778">
                  <c:v>42573</c:v>
                </c:pt>
                <c:pt idx="5779">
                  <c:v>42576</c:v>
                </c:pt>
                <c:pt idx="5780">
                  <c:v>42577</c:v>
                </c:pt>
                <c:pt idx="5781">
                  <c:v>42578</c:v>
                </c:pt>
                <c:pt idx="5782">
                  <c:v>42579</c:v>
                </c:pt>
                <c:pt idx="5783">
                  <c:v>42580</c:v>
                </c:pt>
                <c:pt idx="5784">
                  <c:v>42583</c:v>
                </c:pt>
                <c:pt idx="5785">
                  <c:v>42584</c:v>
                </c:pt>
                <c:pt idx="5786">
                  <c:v>42585</c:v>
                </c:pt>
                <c:pt idx="5787">
                  <c:v>42586</c:v>
                </c:pt>
                <c:pt idx="5788">
                  <c:v>42587</c:v>
                </c:pt>
                <c:pt idx="5789">
                  <c:v>42590</c:v>
                </c:pt>
                <c:pt idx="5790">
                  <c:v>42591</c:v>
                </c:pt>
                <c:pt idx="5791">
                  <c:v>42592</c:v>
                </c:pt>
                <c:pt idx="5792">
                  <c:v>42593</c:v>
                </c:pt>
                <c:pt idx="5793">
                  <c:v>42594</c:v>
                </c:pt>
                <c:pt idx="5794">
                  <c:v>42597</c:v>
                </c:pt>
                <c:pt idx="5795">
                  <c:v>42598</c:v>
                </c:pt>
                <c:pt idx="5796">
                  <c:v>42599</c:v>
                </c:pt>
                <c:pt idx="5797">
                  <c:v>42600</c:v>
                </c:pt>
                <c:pt idx="5798">
                  <c:v>42601</c:v>
                </c:pt>
                <c:pt idx="5799">
                  <c:v>42604</c:v>
                </c:pt>
                <c:pt idx="5800">
                  <c:v>42605</c:v>
                </c:pt>
                <c:pt idx="5801">
                  <c:v>42606</c:v>
                </c:pt>
                <c:pt idx="5802">
                  <c:v>42607</c:v>
                </c:pt>
                <c:pt idx="5803">
                  <c:v>42608</c:v>
                </c:pt>
                <c:pt idx="5804">
                  <c:v>42611</c:v>
                </c:pt>
                <c:pt idx="5805">
                  <c:v>42612</c:v>
                </c:pt>
                <c:pt idx="5806">
                  <c:v>42613</c:v>
                </c:pt>
                <c:pt idx="5807">
                  <c:v>42614</c:v>
                </c:pt>
                <c:pt idx="5808">
                  <c:v>42615</c:v>
                </c:pt>
                <c:pt idx="5809">
                  <c:v>42618</c:v>
                </c:pt>
                <c:pt idx="5810">
                  <c:v>42619</c:v>
                </c:pt>
                <c:pt idx="5811">
                  <c:v>42620</c:v>
                </c:pt>
                <c:pt idx="5812">
                  <c:v>42621</c:v>
                </c:pt>
                <c:pt idx="5813">
                  <c:v>42622</c:v>
                </c:pt>
                <c:pt idx="5814">
                  <c:v>42625</c:v>
                </c:pt>
                <c:pt idx="5815">
                  <c:v>42626</c:v>
                </c:pt>
                <c:pt idx="5816">
                  <c:v>42627</c:v>
                </c:pt>
                <c:pt idx="5817">
                  <c:v>42628</c:v>
                </c:pt>
                <c:pt idx="5818">
                  <c:v>42629</c:v>
                </c:pt>
                <c:pt idx="5819">
                  <c:v>42632</c:v>
                </c:pt>
                <c:pt idx="5820">
                  <c:v>42633</c:v>
                </c:pt>
                <c:pt idx="5821">
                  <c:v>42634</c:v>
                </c:pt>
                <c:pt idx="5822">
                  <c:v>42635</c:v>
                </c:pt>
                <c:pt idx="5823">
                  <c:v>42636</c:v>
                </c:pt>
                <c:pt idx="5824">
                  <c:v>42639</c:v>
                </c:pt>
                <c:pt idx="5825">
                  <c:v>42640</c:v>
                </c:pt>
                <c:pt idx="5826">
                  <c:v>42641</c:v>
                </c:pt>
                <c:pt idx="5827">
                  <c:v>42642</c:v>
                </c:pt>
                <c:pt idx="5828">
                  <c:v>42643</c:v>
                </c:pt>
                <c:pt idx="5829">
                  <c:v>42646</c:v>
                </c:pt>
                <c:pt idx="5830">
                  <c:v>42647</c:v>
                </c:pt>
                <c:pt idx="5831">
                  <c:v>42648</c:v>
                </c:pt>
                <c:pt idx="5832">
                  <c:v>42649</c:v>
                </c:pt>
                <c:pt idx="5833">
                  <c:v>42650</c:v>
                </c:pt>
                <c:pt idx="5834">
                  <c:v>42653</c:v>
                </c:pt>
                <c:pt idx="5835">
                  <c:v>42654</c:v>
                </c:pt>
                <c:pt idx="5836">
                  <c:v>42655</c:v>
                </c:pt>
                <c:pt idx="5837">
                  <c:v>42656</c:v>
                </c:pt>
                <c:pt idx="5838">
                  <c:v>42657</c:v>
                </c:pt>
                <c:pt idx="5839">
                  <c:v>42660</c:v>
                </c:pt>
                <c:pt idx="5840">
                  <c:v>42661</c:v>
                </c:pt>
                <c:pt idx="5841">
                  <c:v>42662</c:v>
                </c:pt>
                <c:pt idx="5842">
                  <c:v>42663</c:v>
                </c:pt>
                <c:pt idx="5843">
                  <c:v>42664</c:v>
                </c:pt>
                <c:pt idx="5844">
                  <c:v>42667</c:v>
                </c:pt>
                <c:pt idx="5845">
                  <c:v>42668</c:v>
                </c:pt>
                <c:pt idx="5846">
                  <c:v>42669</c:v>
                </c:pt>
                <c:pt idx="5847">
                  <c:v>42670</c:v>
                </c:pt>
                <c:pt idx="5848">
                  <c:v>42671</c:v>
                </c:pt>
                <c:pt idx="5849">
                  <c:v>42674</c:v>
                </c:pt>
                <c:pt idx="5850">
                  <c:v>42675</c:v>
                </c:pt>
                <c:pt idx="5851">
                  <c:v>42676</c:v>
                </c:pt>
                <c:pt idx="5852">
                  <c:v>42677</c:v>
                </c:pt>
                <c:pt idx="5853">
                  <c:v>42678</c:v>
                </c:pt>
                <c:pt idx="5854">
                  <c:v>42681</c:v>
                </c:pt>
                <c:pt idx="5855">
                  <c:v>42682</c:v>
                </c:pt>
                <c:pt idx="5856">
                  <c:v>42683</c:v>
                </c:pt>
                <c:pt idx="5857">
                  <c:v>42684</c:v>
                </c:pt>
                <c:pt idx="5858">
                  <c:v>42685</c:v>
                </c:pt>
                <c:pt idx="5859">
                  <c:v>42688</c:v>
                </c:pt>
                <c:pt idx="5860">
                  <c:v>42689</c:v>
                </c:pt>
                <c:pt idx="5861">
                  <c:v>42690</c:v>
                </c:pt>
                <c:pt idx="5862">
                  <c:v>42691</c:v>
                </c:pt>
                <c:pt idx="5863">
                  <c:v>42692</c:v>
                </c:pt>
                <c:pt idx="5864">
                  <c:v>42695</c:v>
                </c:pt>
                <c:pt idx="5865">
                  <c:v>42696</c:v>
                </c:pt>
                <c:pt idx="5866">
                  <c:v>42697</c:v>
                </c:pt>
                <c:pt idx="5867">
                  <c:v>42698</c:v>
                </c:pt>
                <c:pt idx="5868">
                  <c:v>42699</c:v>
                </c:pt>
                <c:pt idx="5869">
                  <c:v>42702</c:v>
                </c:pt>
                <c:pt idx="5870">
                  <c:v>42703</c:v>
                </c:pt>
                <c:pt idx="5871">
                  <c:v>42704</c:v>
                </c:pt>
                <c:pt idx="5872">
                  <c:v>42705</c:v>
                </c:pt>
                <c:pt idx="5873">
                  <c:v>42706</c:v>
                </c:pt>
                <c:pt idx="5874">
                  <c:v>42709</c:v>
                </c:pt>
                <c:pt idx="5875">
                  <c:v>42710</c:v>
                </c:pt>
                <c:pt idx="5876">
                  <c:v>42711</c:v>
                </c:pt>
                <c:pt idx="5877">
                  <c:v>42712</c:v>
                </c:pt>
                <c:pt idx="5878">
                  <c:v>42713</c:v>
                </c:pt>
                <c:pt idx="5879">
                  <c:v>42716</c:v>
                </c:pt>
                <c:pt idx="5880">
                  <c:v>42717</c:v>
                </c:pt>
                <c:pt idx="5881">
                  <c:v>42718</c:v>
                </c:pt>
                <c:pt idx="5882">
                  <c:v>42719</c:v>
                </c:pt>
                <c:pt idx="5883">
                  <c:v>42720</c:v>
                </c:pt>
                <c:pt idx="5884">
                  <c:v>42723</c:v>
                </c:pt>
                <c:pt idx="5885">
                  <c:v>42724</c:v>
                </c:pt>
                <c:pt idx="5886">
                  <c:v>42725</c:v>
                </c:pt>
                <c:pt idx="5887">
                  <c:v>42726</c:v>
                </c:pt>
                <c:pt idx="5888">
                  <c:v>42727</c:v>
                </c:pt>
                <c:pt idx="5889">
                  <c:v>42730</c:v>
                </c:pt>
                <c:pt idx="5890">
                  <c:v>42731</c:v>
                </c:pt>
                <c:pt idx="5891">
                  <c:v>42732</c:v>
                </c:pt>
                <c:pt idx="5892">
                  <c:v>42733</c:v>
                </c:pt>
                <c:pt idx="5893">
                  <c:v>42734</c:v>
                </c:pt>
              </c:numCache>
            </c:numRef>
          </c:cat>
          <c:val>
            <c:numRef>
              <c:f>IndexFull!$J$2:$J$6007</c:f>
              <c:numCache>
                <c:formatCode>General</c:formatCode>
                <c:ptCount val="6006"/>
                <c:pt idx="0">
                  <c:v>31.181535964075454</c:v>
                </c:pt>
                <c:pt idx="1">
                  <c:v>30.787009289109868</c:v>
                </c:pt>
                <c:pt idx="2">
                  <c:v>30.929205508833817</c:v>
                </c:pt>
                <c:pt idx="3">
                  <c:v>31.226999883630057</c:v>
                </c:pt>
                <c:pt idx="4">
                  <c:v>31.332443380759997</c:v>
                </c:pt>
                <c:pt idx="5">
                  <c:v>31.180484457397171</c:v>
                </c:pt>
                <c:pt idx="6">
                  <c:v>31.361752561531706</c:v>
                </c:pt>
                <c:pt idx="7">
                  <c:v>31.222606847685398</c:v>
                </c:pt>
                <c:pt idx="8">
                  <c:v>31.204228324047683</c:v>
                </c:pt>
                <c:pt idx="9">
                  <c:v>30.827202330991195</c:v>
                </c:pt>
                <c:pt idx="10">
                  <c:v>30.853012143775917</c:v>
                </c:pt>
                <c:pt idx="11">
                  <c:v>30.679979491290958</c:v>
                </c:pt>
                <c:pt idx="12">
                  <c:v>30.395792906600171</c:v>
                </c:pt>
                <c:pt idx="13">
                  <c:v>30.265034507675075</c:v>
                </c:pt>
                <c:pt idx="14">
                  <c:v>29.699197145263724</c:v>
                </c:pt>
                <c:pt idx="15">
                  <c:v>29.515191087888098</c:v>
                </c:pt>
                <c:pt idx="16">
                  <c:v>29.692845421751628</c:v>
                </c:pt>
                <c:pt idx="17">
                  <c:v>29.939414087074493</c:v>
                </c:pt>
                <c:pt idx="18">
                  <c:v>29.690505313839022</c:v>
                </c:pt>
                <c:pt idx="19">
                  <c:v>29.647864516272776</c:v>
                </c:pt>
                <c:pt idx="20">
                  <c:v>29.828382511246105</c:v>
                </c:pt>
                <c:pt idx="21">
                  <c:v>29.941539959410203</c:v>
                </c:pt>
                <c:pt idx="22">
                  <c:v>29.727678939813327</c:v>
                </c:pt>
                <c:pt idx="23">
                  <c:v>29.627720199839743</c:v>
                </c:pt>
                <c:pt idx="24">
                  <c:v>29.730058514428329</c:v>
                </c:pt>
                <c:pt idx="25">
                  <c:v>29.818208481055279</c:v>
                </c:pt>
                <c:pt idx="26">
                  <c:v>29.819053537447981</c:v>
                </c:pt>
                <c:pt idx="27">
                  <c:v>30.028862585645562</c:v>
                </c:pt>
                <c:pt idx="28">
                  <c:v>30.053077570836702</c:v>
                </c:pt>
                <c:pt idx="29">
                  <c:v>30.231285715625269</c:v>
                </c:pt>
                <c:pt idx="30">
                  <c:v>30.098581232961948</c:v>
                </c:pt>
                <c:pt idx="31">
                  <c:v>30.37047423431715</c:v>
                </c:pt>
                <c:pt idx="32">
                  <c:v>30.406978283124026</c:v>
                </c:pt>
                <c:pt idx="33">
                  <c:v>30.495786554774693</c:v>
                </c:pt>
                <c:pt idx="34">
                  <c:v>30.900298026873113</c:v>
                </c:pt>
                <c:pt idx="35">
                  <c:v>31.200761400018745</c:v>
                </c:pt>
                <c:pt idx="36">
                  <c:v>31.248837796264322</c:v>
                </c:pt>
                <c:pt idx="37">
                  <c:v>31.288016292337112</c:v>
                </c:pt>
                <c:pt idx="38">
                  <c:v>31.299489859228352</c:v>
                </c:pt>
                <c:pt idx="39">
                  <c:v>31.457625701623115</c:v>
                </c:pt>
                <c:pt idx="40">
                  <c:v>31.624369301704036</c:v>
                </c:pt>
                <c:pt idx="41">
                  <c:v>31.467039547107252</c:v>
                </c:pt>
                <c:pt idx="42">
                  <c:v>31.474782725084857</c:v>
                </c:pt>
                <c:pt idx="43">
                  <c:v>31.750105385891914</c:v>
                </c:pt>
                <c:pt idx="44">
                  <c:v>31.822755104097737</c:v>
                </c:pt>
                <c:pt idx="45">
                  <c:v>32.254537738614886</c:v>
                </c:pt>
                <c:pt idx="46">
                  <c:v>32.309740696830012</c:v>
                </c:pt>
                <c:pt idx="47">
                  <c:v>32.229335921715702</c:v>
                </c:pt>
                <c:pt idx="48">
                  <c:v>32.298598193964523</c:v>
                </c:pt>
                <c:pt idx="49">
                  <c:v>32.303403207243989</c:v>
                </c:pt>
                <c:pt idx="50">
                  <c:v>32.013944856432872</c:v>
                </c:pt>
                <c:pt idx="51">
                  <c:v>31.89390773491855</c:v>
                </c:pt>
                <c:pt idx="52">
                  <c:v>31.715722293196933</c:v>
                </c:pt>
                <c:pt idx="53">
                  <c:v>31.386490063901206</c:v>
                </c:pt>
                <c:pt idx="54">
                  <c:v>31.396447943742871</c:v>
                </c:pt>
                <c:pt idx="55">
                  <c:v>31.462807361985433</c:v>
                </c:pt>
                <c:pt idx="56">
                  <c:v>31.626491642200911</c:v>
                </c:pt>
                <c:pt idx="57">
                  <c:v>31.424179840492926</c:v>
                </c:pt>
                <c:pt idx="58">
                  <c:v>31.311436611217772</c:v>
                </c:pt>
                <c:pt idx="59">
                  <c:v>31.066543073376533</c:v>
                </c:pt>
                <c:pt idx="60">
                  <c:v>31.241226343965014</c:v>
                </c:pt>
                <c:pt idx="61">
                  <c:v>31.345299227538792</c:v>
                </c:pt>
                <c:pt idx="62">
                  <c:v>31.634173552356373</c:v>
                </c:pt>
                <c:pt idx="63">
                  <c:v>31.918911709889489</c:v>
                </c:pt>
                <c:pt idx="64">
                  <c:v>32.138138849588614</c:v>
                </c:pt>
                <c:pt idx="65">
                  <c:v>32.010492436294307</c:v>
                </c:pt>
                <c:pt idx="66">
                  <c:v>32.086732909961739</c:v>
                </c:pt>
                <c:pt idx="67">
                  <c:v>31.861254136598031</c:v>
                </c:pt>
                <c:pt idx="68">
                  <c:v>31.83731452552324</c:v>
                </c:pt>
                <c:pt idx="69">
                  <c:v>31.652075750405238</c:v>
                </c:pt>
                <c:pt idx="70">
                  <c:v>31.321747105434312</c:v>
                </c:pt>
                <c:pt idx="71">
                  <c:v>31.346136404448</c:v>
                </c:pt>
                <c:pt idx="72">
                  <c:v>31.500772783103429</c:v>
                </c:pt>
                <c:pt idx="73">
                  <c:v>31.265037086076838</c:v>
                </c:pt>
                <c:pt idx="74">
                  <c:v>31.260968073743292</c:v>
                </c:pt>
                <c:pt idx="75">
                  <c:v>31.20520882199181</c:v>
                </c:pt>
                <c:pt idx="76">
                  <c:v>31.051580718868031</c:v>
                </c:pt>
                <c:pt idx="77">
                  <c:v>31.196101640172159</c:v>
                </c:pt>
                <c:pt idx="78">
                  <c:v>30.785307302886096</c:v>
                </c:pt>
                <c:pt idx="79">
                  <c:v>30.742111321274738</c:v>
                </c:pt>
                <c:pt idx="80">
                  <c:v>30.557825667567315</c:v>
                </c:pt>
                <c:pt idx="81">
                  <c:v>30.302162025190171</c:v>
                </c:pt>
                <c:pt idx="82">
                  <c:v>30.224422944839944</c:v>
                </c:pt>
                <c:pt idx="83">
                  <c:v>30.312522355778292</c:v>
                </c:pt>
                <c:pt idx="84">
                  <c:v>30.199218928997347</c:v>
                </c:pt>
                <c:pt idx="85">
                  <c:v>30.165387505059659</c:v>
                </c:pt>
                <c:pt idx="86">
                  <c:v>30.244387001634774</c:v>
                </c:pt>
                <c:pt idx="87">
                  <c:v>30.025854626461921</c:v>
                </c:pt>
                <c:pt idx="88">
                  <c:v>30.074147615480758</c:v>
                </c:pt>
                <c:pt idx="89">
                  <c:v>29.818155602904181</c:v>
                </c:pt>
                <c:pt idx="90">
                  <c:v>29.94479820752721</c:v>
                </c:pt>
                <c:pt idx="91">
                  <c:v>29.467489073629373</c:v>
                </c:pt>
                <c:pt idx="92">
                  <c:v>29.479716059004648</c:v>
                </c:pt>
                <c:pt idx="93">
                  <c:v>29.526029351257026</c:v>
                </c:pt>
                <c:pt idx="94">
                  <c:v>29.914123894251453</c:v>
                </c:pt>
                <c:pt idx="95">
                  <c:v>30.167683499535343</c:v>
                </c:pt>
                <c:pt idx="96">
                  <c:v>30.210881660010841</c:v>
                </c:pt>
                <c:pt idx="97">
                  <c:v>30.548221689583627</c:v>
                </c:pt>
                <c:pt idx="98">
                  <c:v>30.434278785928822</c:v>
                </c:pt>
                <c:pt idx="99">
                  <c:v>30.253548239395478</c:v>
                </c:pt>
                <c:pt idx="100">
                  <c:v>30.149123349358955</c:v>
                </c:pt>
                <c:pt idx="101">
                  <c:v>29.94918871324721</c:v>
                </c:pt>
                <c:pt idx="102">
                  <c:v>29.867487535949699</c:v>
                </c:pt>
                <c:pt idx="103">
                  <c:v>29.613962371747629</c:v>
                </c:pt>
                <c:pt idx="104">
                  <c:v>29.615720132927763</c:v>
                </c:pt>
                <c:pt idx="105">
                  <c:v>29.377604843621803</c:v>
                </c:pt>
                <c:pt idx="106">
                  <c:v>29.470273389490501</c:v>
                </c:pt>
                <c:pt idx="107">
                  <c:v>29.675645534259516</c:v>
                </c:pt>
                <c:pt idx="108">
                  <c:v>30.088466481086016</c:v>
                </c:pt>
                <c:pt idx="109">
                  <c:v>30.173607860971579</c:v>
                </c:pt>
                <c:pt idx="110">
                  <c:v>30.108599818004663</c:v>
                </c:pt>
                <c:pt idx="111">
                  <c:v>29.841252481630093</c:v>
                </c:pt>
                <c:pt idx="112">
                  <c:v>30.165994899782937</c:v>
                </c:pt>
                <c:pt idx="113">
                  <c:v>30.361324249509149</c:v>
                </c:pt>
                <c:pt idx="114">
                  <c:v>30.167610509601147</c:v>
                </c:pt>
                <c:pt idx="115">
                  <c:v>30.275333628877867</c:v>
                </c:pt>
                <c:pt idx="116">
                  <c:v>30.546901795351516</c:v>
                </c:pt>
                <c:pt idx="117">
                  <c:v>30.516857416312448</c:v>
                </c:pt>
                <c:pt idx="118">
                  <c:v>30.485524423422063</c:v>
                </c:pt>
                <c:pt idx="119">
                  <c:v>30.495200025515828</c:v>
                </c:pt>
                <c:pt idx="120">
                  <c:v>30.620519723331238</c:v>
                </c:pt>
                <c:pt idx="121">
                  <c:v>30.588949310684221</c:v>
                </c:pt>
                <c:pt idx="122">
                  <c:v>30.40640602813594</c:v>
                </c:pt>
                <c:pt idx="123">
                  <c:v>30.32275274970484</c:v>
                </c:pt>
                <c:pt idx="124">
                  <c:v>30.356278489342024</c:v>
                </c:pt>
                <c:pt idx="125">
                  <c:v>30.137741378233919</c:v>
                </c:pt>
                <c:pt idx="126">
                  <c:v>29.892569033477514</c:v>
                </c:pt>
                <c:pt idx="127">
                  <c:v>30.279107532488197</c:v>
                </c:pt>
                <c:pt idx="128">
                  <c:v>30.342575515409848</c:v>
                </c:pt>
                <c:pt idx="129">
                  <c:v>30.473400718878178</c:v>
                </c:pt>
                <c:pt idx="130">
                  <c:v>30.397814222610847</c:v>
                </c:pt>
                <c:pt idx="131">
                  <c:v>30.673183337244168</c:v>
                </c:pt>
                <c:pt idx="132">
                  <c:v>30.598094783294975</c:v>
                </c:pt>
                <c:pt idx="133">
                  <c:v>30.718693817616423</c:v>
                </c:pt>
                <c:pt idx="134">
                  <c:v>30.733609472013129</c:v>
                </c:pt>
                <c:pt idx="135">
                  <c:v>30.614383673797771</c:v>
                </c:pt>
                <c:pt idx="136">
                  <c:v>30.596730425252641</c:v>
                </c:pt>
                <c:pt idx="137">
                  <c:v>30.455144195960074</c:v>
                </c:pt>
                <c:pt idx="138">
                  <c:v>30.292100590196423</c:v>
                </c:pt>
                <c:pt idx="139">
                  <c:v>30.100044472851945</c:v>
                </c:pt>
                <c:pt idx="140">
                  <c:v>30.071282023253893</c:v>
                </c:pt>
                <c:pt idx="141">
                  <c:v>30.1402815044795</c:v>
                </c:pt>
                <c:pt idx="142">
                  <c:v>30.159934405215072</c:v>
                </c:pt>
                <c:pt idx="143">
                  <c:v>30.11316588381532</c:v>
                </c:pt>
                <c:pt idx="144">
                  <c:v>30.186451248639763</c:v>
                </c:pt>
                <c:pt idx="145">
                  <c:v>30.095689933464964</c:v>
                </c:pt>
                <c:pt idx="146">
                  <c:v>30.249013499666603</c:v>
                </c:pt>
                <c:pt idx="147">
                  <c:v>30.380720602315868</c:v>
                </c:pt>
                <c:pt idx="148">
                  <c:v>30.366763912029295</c:v>
                </c:pt>
                <c:pt idx="149">
                  <c:v>30.497082993493411</c:v>
                </c:pt>
                <c:pt idx="150">
                  <c:v>30.487879889957355</c:v>
                </c:pt>
                <c:pt idx="151">
                  <c:v>30.270992677568927</c:v>
                </c:pt>
                <c:pt idx="152">
                  <c:v>30.078282447451031</c:v>
                </c:pt>
                <c:pt idx="153">
                  <c:v>30.050672268115555</c:v>
                </c:pt>
                <c:pt idx="154">
                  <c:v>30.045354039705074</c:v>
                </c:pt>
                <c:pt idx="155">
                  <c:v>30.02943899325512</c:v>
                </c:pt>
                <c:pt idx="156">
                  <c:v>30.121582405747624</c:v>
                </c:pt>
                <c:pt idx="157">
                  <c:v>29.872426601802239</c:v>
                </c:pt>
                <c:pt idx="158">
                  <c:v>29.990120456848381</c:v>
                </c:pt>
                <c:pt idx="159">
                  <c:v>29.864771101069675</c:v>
                </c:pt>
                <c:pt idx="160">
                  <c:v>29.715809437835667</c:v>
                </c:pt>
                <c:pt idx="161">
                  <c:v>29.652265226356054</c:v>
                </c:pt>
                <c:pt idx="162">
                  <c:v>29.571034997428214</c:v>
                </c:pt>
                <c:pt idx="163">
                  <c:v>29.590839005219891</c:v>
                </c:pt>
                <c:pt idx="164">
                  <c:v>29.77342889626733</c:v>
                </c:pt>
                <c:pt idx="165">
                  <c:v>29.62884682203288</c:v>
                </c:pt>
                <c:pt idx="166">
                  <c:v>29.611415514552775</c:v>
                </c:pt>
                <c:pt idx="167">
                  <c:v>29.494220898431212</c:v>
                </c:pt>
                <c:pt idx="168">
                  <c:v>29.23489308773275</c:v>
                </c:pt>
                <c:pt idx="169">
                  <c:v>28.827784318505451</c:v>
                </c:pt>
                <c:pt idx="170">
                  <c:v>28.883885701102123</c:v>
                </c:pt>
                <c:pt idx="171">
                  <c:v>29.011389408928665</c:v>
                </c:pt>
                <c:pt idx="172">
                  <c:v>29.231286632985682</c:v>
                </c:pt>
                <c:pt idx="173">
                  <c:v>29.23688907629888</c:v>
                </c:pt>
                <c:pt idx="174">
                  <c:v>29.2203235182843</c:v>
                </c:pt>
                <c:pt idx="175">
                  <c:v>29.041513562338679</c:v>
                </c:pt>
                <c:pt idx="176">
                  <c:v>29.311631245586049</c:v>
                </c:pt>
                <c:pt idx="177">
                  <c:v>29.247919836131867</c:v>
                </c:pt>
                <c:pt idx="178">
                  <c:v>29.480724484130349</c:v>
                </c:pt>
                <c:pt idx="179">
                  <c:v>29.730336398042247</c:v>
                </c:pt>
                <c:pt idx="180">
                  <c:v>29.731597421904965</c:v>
                </c:pt>
                <c:pt idx="181">
                  <c:v>29.579989099496078</c:v>
                </c:pt>
                <c:pt idx="182">
                  <c:v>29.783284861308076</c:v>
                </c:pt>
                <c:pt idx="183">
                  <c:v>29.822665270364915</c:v>
                </c:pt>
                <c:pt idx="184">
                  <c:v>29.669782059360745</c:v>
                </c:pt>
                <c:pt idx="185">
                  <c:v>29.668731674868638</c:v>
                </c:pt>
                <c:pt idx="186">
                  <c:v>29.691206534780569</c:v>
                </c:pt>
                <c:pt idx="187">
                  <c:v>29.484796328459883</c:v>
                </c:pt>
                <c:pt idx="188">
                  <c:v>29.404816862763827</c:v>
                </c:pt>
                <c:pt idx="189">
                  <c:v>29.203921717876806</c:v>
                </c:pt>
                <c:pt idx="190">
                  <c:v>29.197792218201275</c:v>
                </c:pt>
                <c:pt idx="191">
                  <c:v>29.150762654241451</c:v>
                </c:pt>
                <c:pt idx="192">
                  <c:v>29.34063243650402</c:v>
                </c:pt>
                <c:pt idx="193">
                  <c:v>29.192025173513915</c:v>
                </c:pt>
                <c:pt idx="194">
                  <c:v>29.106609764648951</c:v>
                </c:pt>
                <c:pt idx="195">
                  <c:v>28.919276510625608</c:v>
                </c:pt>
                <c:pt idx="196">
                  <c:v>29.091702044681078</c:v>
                </c:pt>
                <c:pt idx="197">
                  <c:v>29.136923454406134</c:v>
                </c:pt>
                <c:pt idx="198">
                  <c:v>29.00522141188052</c:v>
                </c:pt>
                <c:pt idx="199">
                  <c:v>28.776490511999945</c:v>
                </c:pt>
                <c:pt idx="200">
                  <c:v>28.511046796101908</c:v>
                </c:pt>
                <c:pt idx="201">
                  <c:v>28.433274633017795</c:v>
                </c:pt>
                <c:pt idx="202">
                  <c:v>28.251278205062604</c:v>
                </c:pt>
                <c:pt idx="203">
                  <c:v>28.361903047721192</c:v>
                </c:pt>
                <c:pt idx="204">
                  <c:v>28.235191477054958</c:v>
                </c:pt>
                <c:pt idx="205">
                  <c:v>28.571463191604717</c:v>
                </c:pt>
                <c:pt idx="206">
                  <c:v>28.420931395496819</c:v>
                </c:pt>
                <c:pt idx="207">
                  <c:v>28.635514471109499</c:v>
                </c:pt>
                <c:pt idx="208">
                  <c:v>28.719070467554342</c:v>
                </c:pt>
                <c:pt idx="209">
                  <c:v>28.927314445090147</c:v>
                </c:pt>
                <c:pt idx="210">
                  <c:v>28.92510365103152</c:v>
                </c:pt>
                <c:pt idx="211">
                  <c:v>28.889608603623728</c:v>
                </c:pt>
                <c:pt idx="212">
                  <c:v>28.66672881983575</c:v>
                </c:pt>
                <c:pt idx="213">
                  <c:v>28.79568939020654</c:v>
                </c:pt>
                <c:pt idx="214">
                  <c:v>28.996206773110952</c:v>
                </c:pt>
                <c:pt idx="215">
                  <c:v>28.981633421801813</c:v>
                </c:pt>
                <c:pt idx="216">
                  <c:v>29.083619323143171</c:v>
                </c:pt>
                <c:pt idx="217">
                  <c:v>29.50414157644639</c:v>
                </c:pt>
                <c:pt idx="218">
                  <c:v>29.241482558084687</c:v>
                </c:pt>
                <c:pt idx="219">
                  <c:v>29.2759657853268</c:v>
                </c:pt>
                <c:pt idx="220">
                  <c:v>29.504415085409121</c:v>
                </c:pt>
                <c:pt idx="221">
                  <c:v>29.503438003424861</c:v>
                </c:pt>
                <c:pt idx="222">
                  <c:v>29.67137196764935</c:v>
                </c:pt>
                <c:pt idx="223">
                  <c:v>29.826586294657126</c:v>
                </c:pt>
                <c:pt idx="224">
                  <c:v>29.741692645084317</c:v>
                </c:pt>
                <c:pt idx="225">
                  <c:v>29.661591574760237</c:v>
                </c:pt>
                <c:pt idx="226">
                  <c:v>29.660607609637626</c:v>
                </c:pt>
                <c:pt idx="227">
                  <c:v>29.713768171285075</c:v>
                </c:pt>
                <c:pt idx="228">
                  <c:v>29.713768171285075</c:v>
                </c:pt>
                <c:pt idx="229">
                  <c:v>29.71516910537494</c:v>
                </c:pt>
                <c:pt idx="230">
                  <c:v>29.52293269400807</c:v>
                </c:pt>
                <c:pt idx="231">
                  <c:v>29.62105111995993</c:v>
                </c:pt>
                <c:pt idx="232">
                  <c:v>29.705139432179848</c:v>
                </c:pt>
                <c:pt idx="233">
                  <c:v>30.087985265494581</c:v>
                </c:pt>
                <c:pt idx="234">
                  <c:v>30.080348870135555</c:v>
                </c:pt>
                <c:pt idx="235">
                  <c:v>30.348055014753271</c:v>
                </c:pt>
                <c:pt idx="236">
                  <c:v>30.448596057252864</c:v>
                </c:pt>
                <c:pt idx="237">
                  <c:v>30.401940415409094</c:v>
                </c:pt>
                <c:pt idx="238">
                  <c:v>30.375682198986727</c:v>
                </c:pt>
                <c:pt idx="239">
                  <c:v>30.429527477862386</c:v>
                </c:pt>
                <c:pt idx="240">
                  <c:v>30.626263083995347</c:v>
                </c:pt>
                <c:pt idx="241">
                  <c:v>30.878365339504487</c:v>
                </c:pt>
                <c:pt idx="242">
                  <c:v>30.800147060817949</c:v>
                </c:pt>
                <c:pt idx="243">
                  <c:v>30.686856859921647</c:v>
                </c:pt>
                <c:pt idx="244">
                  <c:v>30.670760388759838</c:v>
                </c:pt>
                <c:pt idx="245">
                  <c:v>31.139589539151185</c:v>
                </c:pt>
                <c:pt idx="246">
                  <c:v>31.321441929316101</c:v>
                </c:pt>
                <c:pt idx="247">
                  <c:v>31.439672201687497</c:v>
                </c:pt>
                <c:pt idx="248">
                  <c:v>31.61637901950068</c:v>
                </c:pt>
                <c:pt idx="249">
                  <c:v>31.473126117071867</c:v>
                </c:pt>
                <c:pt idx="250">
                  <c:v>31.503281551961116</c:v>
                </c:pt>
                <c:pt idx="251">
                  <c:v>31.499009180307844</c:v>
                </c:pt>
                <c:pt idx="252">
                  <c:v>31.39203350064151</c:v>
                </c:pt>
                <c:pt idx="253">
                  <c:v>31.145708376452003</c:v>
                </c:pt>
                <c:pt idx="254">
                  <c:v>31.371839553137175</c:v>
                </c:pt>
                <c:pt idx="255">
                  <c:v>31.373820761160609</c:v>
                </c:pt>
                <c:pt idx="256">
                  <c:v>31.49737696274703</c:v>
                </c:pt>
                <c:pt idx="257">
                  <c:v>31.499209027818615</c:v>
                </c:pt>
                <c:pt idx="258">
                  <c:v>31.131977390567581</c:v>
                </c:pt>
                <c:pt idx="259">
                  <c:v>31.154915653070518</c:v>
                </c:pt>
                <c:pt idx="260">
                  <c:v>31.177897887099181</c:v>
                </c:pt>
                <c:pt idx="261">
                  <c:v>31.403230816084211</c:v>
                </c:pt>
                <c:pt idx="262">
                  <c:v>31.598035829045955</c:v>
                </c:pt>
                <c:pt idx="263">
                  <c:v>31.641431650622707</c:v>
                </c:pt>
                <c:pt idx="264">
                  <c:v>31.642180676152222</c:v>
                </c:pt>
                <c:pt idx="265">
                  <c:v>31.745043496930819</c:v>
                </c:pt>
                <c:pt idx="266">
                  <c:v>31.778108159814355</c:v>
                </c:pt>
                <c:pt idx="267">
                  <c:v>31.583802180543572</c:v>
                </c:pt>
                <c:pt idx="268">
                  <c:v>31.211108581450716</c:v>
                </c:pt>
                <c:pt idx="269">
                  <c:v>31.202352234391274</c:v>
                </c:pt>
                <c:pt idx="270">
                  <c:v>31.279497530132492</c:v>
                </c:pt>
                <c:pt idx="271">
                  <c:v>31.089673607190488</c:v>
                </c:pt>
                <c:pt idx="272">
                  <c:v>31.291526068852534</c:v>
                </c:pt>
                <c:pt idx="273">
                  <c:v>31.179795015441158</c:v>
                </c:pt>
                <c:pt idx="274">
                  <c:v>31.325880656650462</c:v>
                </c:pt>
                <c:pt idx="275">
                  <c:v>31.172969078908103</c:v>
                </c:pt>
                <c:pt idx="276">
                  <c:v>31.161444841534436</c:v>
                </c:pt>
                <c:pt idx="277">
                  <c:v>31.279802743591283</c:v>
                </c:pt>
                <c:pt idx="278">
                  <c:v>31.120902282243826</c:v>
                </c:pt>
                <c:pt idx="279">
                  <c:v>31.203589707384154</c:v>
                </c:pt>
                <c:pt idx="280">
                  <c:v>31.057953639192252</c:v>
                </c:pt>
                <c:pt idx="281">
                  <c:v>30.90199872517762</c:v>
                </c:pt>
                <c:pt idx="282">
                  <c:v>30.949584100807442</c:v>
                </c:pt>
                <c:pt idx="283">
                  <c:v>30.938445990965171</c:v>
                </c:pt>
                <c:pt idx="284">
                  <c:v>31.135081574459381</c:v>
                </c:pt>
                <c:pt idx="285">
                  <c:v>31.260337801855464</c:v>
                </c:pt>
                <c:pt idx="286">
                  <c:v>31.422901818629818</c:v>
                </c:pt>
                <c:pt idx="287">
                  <c:v>31.315066625638462</c:v>
                </c:pt>
                <c:pt idx="288">
                  <c:v>31.879970001799155</c:v>
                </c:pt>
                <c:pt idx="289">
                  <c:v>32.014891648204767</c:v>
                </c:pt>
                <c:pt idx="290">
                  <c:v>32.081707107657131</c:v>
                </c:pt>
                <c:pt idx="291">
                  <c:v>32.133665118063824</c:v>
                </c:pt>
                <c:pt idx="292">
                  <c:v>32.101674057392621</c:v>
                </c:pt>
                <c:pt idx="293">
                  <c:v>32.06535936384897</c:v>
                </c:pt>
                <c:pt idx="294">
                  <c:v>32.118943835612029</c:v>
                </c:pt>
                <c:pt idx="295">
                  <c:v>31.928661376217228</c:v>
                </c:pt>
                <c:pt idx="296">
                  <c:v>31.835213541649132</c:v>
                </c:pt>
                <c:pt idx="297">
                  <c:v>31.604894795083158</c:v>
                </c:pt>
                <c:pt idx="298">
                  <c:v>31.643154725814487</c:v>
                </c:pt>
                <c:pt idx="299">
                  <c:v>31.848061778742707</c:v>
                </c:pt>
                <c:pt idx="300">
                  <c:v>31.991535775112407</c:v>
                </c:pt>
                <c:pt idx="301">
                  <c:v>32.022846725633102</c:v>
                </c:pt>
                <c:pt idx="302">
                  <c:v>32.042846270000553</c:v>
                </c:pt>
                <c:pt idx="303">
                  <c:v>31.903532695459653</c:v>
                </c:pt>
                <c:pt idx="304">
                  <c:v>31.814200151771075</c:v>
                </c:pt>
                <c:pt idx="305">
                  <c:v>31.825864200935023</c:v>
                </c:pt>
                <c:pt idx="306">
                  <c:v>32.20998059602725</c:v>
                </c:pt>
                <c:pt idx="307">
                  <c:v>32.085965803301185</c:v>
                </c:pt>
                <c:pt idx="308">
                  <c:v>32.141234577397135</c:v>
                </c:pt>
                <c:pt idx="309">
                  <c:v>32.103431466618041</c:v>
                </c:pt>
                <c:pt idx="310">
                  <c:v>32.149180304307095</c:v>
                </c:pt>
                <c:pt idx="311">
                  <c:v>32.071461865796159</c:v>
                </c:pt>
                <c:pt idx="312">
                  <c:v>32.089163072767917</c:v>
                </c:pt>
                <c:pt idx="313">
                  <c:v>32.081969693138063</c:v>
                </c:pt>
                <c:pt idx="314">
                  <c:v>32.063945618880837</c:v>
                </c:pt>
                <c:pt idx="315">
                  <c:v>32.128105885801304</c:v>
                </c:pt>
                <c:pt idx="316">
                  <c:v>32.251375973683189</c:v>
                </c:pt>
                <c:pt idx="317">
                  <c:v>32.208802500235365</c:v>
                </c:pt>
                <c:pt idx="318">
                  <c:v>32.280730896914804</c:v>
                </c:pt>
                <c:pt idx="319">
                  <c:v>32.403860759609614</c:v>
                </c:pt>
                <c:pt idx="320">
                  <c:v>32.289263727774603</c:v>
                </c:pt>
                <c:pt idx="321">
                  <c:v>32.234052674123816</c:v>
                </c:pt>
                <c:pt idx="322">
                  <c:v>32.144505124102174</c:v>
                </c:pt>
                <c:pt idx="323">
                  <c:v>32.179239535525269</c:v>
                </c:pt>
                <c:pt idx="324">
                  <c:v>31.823956574523795</c:v>
                </c:pt>
                <c:pt idx="325">
                  <c:v>31.787618056620602</c:v>
                </c:pt>
                <c:pt idx="326">
                  <c:v>31.958699442783495</c:v>
                </c:pt>
                <c:pt idx="327">
                  <c:v>31.70776676047586</c:v>
                </c:pt>
                <c:pt idx="328">
                  <c:v>31.770287951462954</c:v>
                </c:pt>
                <c:pt idx="329">
                  <c:v>31.894444088362846</c:v>
                </c:pt>
                <c:pt idx="330">
                  <c:v>31.891875183915857</c:v>
                </c:pt>
                <c:pt idx="331">
                  <c:v>31.889146239410081</c:v>
                </c:pt>
                <c:pt idx="332">
                  <c:v>31.743333685496111</c:v>
                </c:pt>
                <c:pt idx="333">
                  <c:v>31.648682489341368</c:v>
                </c:pt>
                <c:pt idx="334">
                  <c:v>31.730240003974536</c:v>
                </c:pt>
                <c:pt idx="335">
                  <c:v>31.78623469806622</c:v>
                </c:pt>
                <c:pt idx="336">
                  <c:v>32.042117812033347</c:v>
                </c:pt>
                <c:pt idx="337">
                  <c:v>32.102337731093421</c:v>
                </c:pt>
                <c:pt idx="338">
                  <c:v>32.058208295121261</c:v>
                </c:pt>
                <c:pt idx="339">
                  <c:v>31.944185920659493</c:v>
                </c:pt>
                <c:pt idx="340">
                  <c:v>32.041092328401803</c:v>
                </c:pt>
                <c:pt idx="341">
                  <c:v>31.920854460320911</c:v>
                </c:pt>
                <c:pt idx="342">
                  <c:v>31.800109895924656</c:v>
                </c:pt>
                <c:pt idx="343">
                  <c:v>31.216835226709939</c:v>
                </c:pt>
                <c:pt idx="344">
                  <c:v>31.219402731708335</c:v>
                </c:pt>
                <c:pt idx="345">
                  <c:v>31.413516904758257</c:v>
                </c:pt>
                <c:pt idx="346">
                  <c:v>31.15815370925618</c:v>
                </c:pt>
                <c:pt idx="347">
                  <c:v>30.905730693996158</c:v>
                </c:pt>
                <c:pt idx="348">
                  <c:v>31.160436708520344</c:v>
                </c:pt>
                <c:pt idx="349">
                  <c:v>31.117497965083437</c:v>
                </c:pt>
                <c:pt idx="350">
                  <c:v>31.267610732555038</c:v>
                </c:pt>
                <c:pt idx="351">
                  <c:v>31.280005349371933</c:v>
                </c:pt>
                <c:pt idx="352">
                  <c:v>31.230347871607016</c:v>
                </c:pt>
                <c:pt idx="353">
                  <c:v>31.311257997859574</c:v>
                </c:pt>
                <c:pt idx="354">
                  <c:v>31.0519825553638</c:v>
                </c:pt>
                <c:pt idx="355">
                  <c:v>30.805820329199186</c:v>
                </c:pt>
                <c:pt idx="356">
                  <c:v>30.942959890732251</c:v>
                </c:pt>
                <c:pt idx="357">
                  <c:v>31.029701771343497</c:v>
                </c:pt>
                <c:pt idx="358">
                  <c:v>31.171393095715587</c:v>
                </c:pt>
                <c:pt idx="359">
                  <c:v>30.9579737252445</c:v>
                </c:pt>
                <c:pt idx="360">
                  <c:v>30.850034599686982</c:v>
                </c:pt>
                <c:pt idx="361">
                  <c:v>30.789098573569486</c:v>
                </c:pt>
                <c:pt idx="362">
                  <c:v>30.678905503249958</c:v>
                </c:pt>
                <c:pt idx="363">
                  <c:v>30.476158823866026</c:v>
                </c:pt>
                <c:pt idx="364">
                  <c:v>30.141972903534771</c:v>
                </c:pt>
                <c:pt idx="365">
                  <c:v>30.179713490078495</c:v>
                </c:pt>
                <c:pt idx="366">
                  <c:v>30.554043328292064</c:v>
                </c:pt>
                <c:pt idx="367">
                  <c:v>30.422002278238608</c:v>
                </c:pt>
                <c:pt idx="368">
                  <c:v>30.247324760917337</c:v>
                </c:pt>
                <c:pt idx="369">
                  <c:v>30.683751158909391</c:v>
                </c:pt>
                <c:pt idx="370">
                  <c:v>30.920019411452355</c:v>
                </c:pt>
                <c:pt idx="371">
                  <c:v>30.947567676743976</c:v>
                </c:pt>
                <c:pt idx="372">
                  <c:v>31.023855493037068</c:v>
                </c:pt>
                <c:pt idx="373">
                  <c:v>31.067259121311928</c:v>
                </c:pt>
                <c:pt idx="374">
                  <c:v>30.947435133432244</c:v>
                </c:pt>
                <c:pt idx="375">
                  <c:v>31.157599633135238</c:v>
                </c:pt>
                <c:pt idx="376">
                  <c:v>31.229267695730275</c:v>
                </c:pt>
                <c:pt idx="377">
                  <c:v>31.15418799600851</c:v>
                </c:pt>
                <c:pt idx="378">
                  <c:v>31.064956361900109</c:v>
                </c:pt>
                <c:pt idx="379">
                  <c:v>31.073075058701868</c:v>
                </c:pt>
                <c:pt idx="380">
                  <c:v>31.082513239407799</c:v>
                </c:pt>
                <c:pt idx="381">
                  <c:v>31.294427978887214</c:v>
                </c:pt>
                <c:pt idx="382">
                  <c:v>31.652204995851303</c:v>
                </c:pt>
                <c:pt idx="383">
                  <c:v>31.599460779429513</c:v>
                </c:pt>
                <c:pt idx="384">
                  <c:v>31.58561089729951</c:v>
                </c:pt>
                <c:pt idx="385">
                  <c:v>31.481996622782304</c:v>
                </c:pt>
                <c:pt idx="386">
                  <c:v>31.481039042969389</c:v>
                </c:pt>
                <c:pt idx="387">
                  <c:v>31.419384783918588</c:v>
                </c:pt>
                <c:pt idx="388">
                  <c:v>31.726276201084765</c:v>
                </c:pt>
                <c:pt idx="389">
                  <c:v>31.84495834589076</c:v>
                </c:pt>
                <c:pt idx="390">
                  <c:v>31.698720638825868</c:v>
                </c:pt>
                <c:pt idx="391">
                  <c:v>31.685527656571594</c:v>
                </c:pt>
                <c:pt idx="392">
                  <c:v>31.453886002930751</c:v>
                </c:pt>
                <c:pt idx="393">
                  <c:v>31.446349145199669</c:v>
                </c:pt>
                <c:pt idx="394">
                  <c:v>31.043339887931744</c:v>
                </c:pt>
                <c:pt idx="395">
                  <c:v>31.364294992054617</c:v>
                </c:pt>
                <c:pt idx="396">
                  <c:v>31.543451094577282</c:v>
                </c:pt>
                <c:pt idx="397">
                  <c:v>31.604854802840471</c:v>
                </c:pt>
                <c:pt idx="398">
                  <c:v>31.71702584313222</c:v>
                </c:pt>
                <c:pt idx="399">
                  <c:v>31.653476888955254</c:v>
                </c:pt>
                <c:pt idx="400">
                  <c:v>31.699748303545196</c:v>
                </c:pt>
                <c:pt idx="401">
                  <c:v>31.548558224669229</c:v>
                </c:pt>
                <c:pt idx="402">
                  <c:v>31.884344228532917</c:v>
                </c:pt>
                <c:pt idx="403">
                  <c:v>31.763537446636363</c:v>
                </c:pt>
                <c:pt idx="404">
                  <c:v>31.412135537105172</c:v>
                </c:pt>
                <c:pt idx="405">
                  <c:v>31.208532802624305</c:v>
                </c:pt>
                <c:pt idx="406">
                  <c:v>31.450276166447686</c:v>
                </c:pt>
                <c:pt idx="407">
                  <c:v>31.469866330642013</c:v>
                </c:pt>
                <c:pt idx="408">
                  <c:v>31.817673494328222</c:v>
                </c:pt>
                <c:pt idx="409">
                  <c:v>31.817673494328222</c:v>
                </c:pt>
                <c:pt idx="410">
                  <c:v>31.830064488959234</c:v>
                </c:pt>
                <c:pt idx="411">
                  <c:v>31.998161348602359</c:v>
                </c:pt>
                <c:pt idx="412">
                  <c:v>32.075343774057345</c:v>
                </c:pt>
                <c:pt idx="413">
                  <c:v>32.111393063829091</c:v>
                </c:pt>
                <c:pt idx="414">
                  <c:v>32.112247615182952</c:v>
                </c:pt>
                <c:pt idx="415">
                  <c:v>32.529188911789177</c:v>
                </c:pt>
                <c:pt idx="416">
                  <c:v>32.891432862487491</c:v>
                </c:pt>
                <c:pt idx="417">
                  <c:v>32.941962288565406</c:v>
                </c:pt>
                <c:pt idx="418">
                  <c:v>32.811713155101586</c:v>
                </c:pt>
                <c:pt idx="419">
                  <c:v>32.981501420565557</c:v>
                </c:pt>
                <c:pt idx="420">
                  <c:v>33.014045492958935</c:v>
                </c:pt>
                <c:pt idx="421">
                  <c:v>32.89647279153597</c:v>
                </c:pt>
                <c:pt idx="422">
                  <c:v>32.704639873528954</c:v>
                </c:pt>
                <c:pt idx="423">
                  <c:v>32.917609024282996</c:v>
                </c:pt>
                <c:pt idx="424">
                  <c:v>33.011209018784406</c:v>
                </c:pt>
                <c:pt idx="425">
                  <c:v>33.280481051777876</c:v>
                </c:pt>
                <c:pt idx="426">
                  <c:v>33.446071792699563</c:v>
                </c:pt>
                <c:pt idx="427">
                  <c:v>33.479474693582318</c:v>
                </c:pt>
                <c:pt idx="428">
                  <c:v>33.677041243728219</c:v>
                </c:pt>
                <c:pt idx="429">
                  <c:v>33.682092707035387</c:v>
                </c:pt>
                <c:pt idx="430">
                  <c:v>33.447972441310696</c:v>
                </c:pt>
                <c:pt idx="431">
                  <c:v>33.607773308479736</c:v>
                </c:pt>
                <c:pt idx="432">
                  <c:v>33.688406401662931</c:v>
                </c:pt>
                <c:pt idx="433">
                  <c:v>33.759928886689806</c:v>
                </c:pt>
                <c:pt idx="434">
                  <c:v>33.879920872810203</c:v>
                </c:pt>
                <c:pt idx="435">
                  <c:v>34.120194803795016</c:v>
                </c:pt>
                <c:pt idx="436">
                  <c:v>34.386560318543452</c:v>
                </c:pt>
                <c:pt idx="437">
                  <c:v>34.441760150609745</c:v>
                </c:pt>
                <c:pt idx="438">
                  <c:v>34.486420966181065</c:v>
                </c:pt>
                <c:pt idx="439">
                  <c:v>34.129059399338729</c:v>
                </c:pt>
                <c:pt idx="440">
                  <c:v>34.201959286685714</c:v>
                </c:pt>
                <c:pt idx="441">
                  <c:v>34.263818783280129</c:v>
                </c:pt>
                <c:pt idx="442">
                  <c:v>34.048594689393063</c:v>
                </c:pt>
                <c:pt idx="443">
                  <c:v>34.087459197977523</c:v>
                </c:pt>
                <c:pt idx="444">
                  <c:v>34.143952420426515</c:v>
                </c:pt>
                <c:pt idx="445">
                  <c:v>34.346492194929603</c:v>
                </c:pt>
                <c:pt idx="446">
                  <c:v>34.204739593222733</c:v>
                </c:pt>
                <c:pt idx="447">
                  <c:v>34.193954626952682</c:v>
                </c:pt>
                <c:pt idx="448">
                  <c:v>34.123494248258886</c:v>
                </c:pt>
                <c:pt idx="449">
                  <c:v>33.864748163627013</c:v>
                </c:pt>
                <c:pt idx="450">
                  <c:v>33.714605083805068</c:v>
                </c:pt>
                <c:pt idx="451">
                  <c:v>33.786140543836652</c:v>
                </c:pt>
                <c:pt idx="452">
                  <c:v>34.03163303891192</c:v>
                </c:pt>
                <c:pt idx="453">
                  <c:v>34.4403378663323</c:v>
                </c:pt>
                <c:pt idx="454">
                  <c:v>34.292138576904037</c:v>
                </c:pt>
                <c:pt idx="455">
                  <c:v>34.407742765588424</c:v>
                </c:pt>
                <c:pt idx="456">
                  <c:v>34.754600034928743</c:v>
                </c:pt>
                <c:pt idx="457">
                  <c:v>34.76647736986785</c:v>
                </c:pt>
                <c:pt idx="458">
                  <c:v>35.107818197251866</c:v>
                </c:pt>
                <c:pt idx="459">
                  <c:v>35.15403132583279</c:v>
                </c:pt>
                <c:pt idx="460">
                  <c:v>35.107401350795385</c:v>
                </c:pt>
                <c:pt idx="461">
                  <c:v>35.122617576780037</c:v>
                </c:pt>
                <c:pt idx="462">
                  <c:v>35.155868231761978</c:v>
                </c:pt>
                <c:pt idx="463">
                  <c:v>34.869538074891906</c:v>
                </c:pt>
                <c:pt idx="464">
                  <c:v>34.435391595285083</c:v>
                </c:pt>
                <c:pt idx="465">
                  <c:v>34.409435175511504</c:v>
                </c:pt>
                <c:pt idx="466">
                  <c:v>34.5090375233315</c:v>
                </c:pt>
                <c:pt idx="467">
                  <c:v>34.70970311483714</c:v>
                </c:pt>
                <c:pt idx="468">
                  <c:v>34.681887447133057</c:v>
                </c:pt>
                <c:pt idx="469">
                  <c:v>34.814996891496008</c:v>
                </c:pt>
                <c:pt idx="470">
                  <c:v>34.928282806308729</c:v>
                </c:pt>
                <c:pt idx="471">
                  <c:v>34.89623701477025</c:v>
                </c:pt>
                <c:pt idx="472">
                  <c:v>34.955334417938715</c:v>
                </c:pt>
                <c:pt idx="473">
                  <c:v>34.976009410030379</c:v>
                </c:pt>
                <c:pt idx="474">
                  <c:v>35.250712916045337</c:v>
                </c:pt>
                <c:pt idx="475">
                  <c:v>35.198287383932424</c:v>
                </c:pt>
                <c:pt idx="476">
                  <c:v>35.506898111543329</c:v>
                </c:pt>
                <c:pt idx="477">
                  <c:v>35.404642013170218</c:v>
                </c:pt>
                <c:pt idx="478">
                  <c:v>35.677576559581205</c:v>
                </c:pt>
                <c:pt idx="479">
                  <c:v>35.905972621163158</c:v>
                </c:pt>
                <c:pt idx="480">
                  <c:v>36.061054940541808</c:v>
                </c:pt>
                <c:pt idx="481">
                  <c:v>36.034521631330605</c:v>
                </c:pt>
                <c:pt idx="482">
                  <c:v>36.158051522661026</c:v>
                </c:pt>
                <c:pt idx="483">
                  <c:v>36.158051522661026</c:v>
                </c:pt>
                <c:pt idx="484">
                  <c:v>36.158136977796403</c:v>
                </c:pt>
                <c:pt idx="485">
                  <c:v>36.224097992061317</c:v>
                </c:pt>
                <c:pt idx="486">
                  <c:v>36.492918357737949</c:v>
                </c:pt>
                <c:pt idx="487">
                  <c:v>36.313025911406314</c:v>
                </c:pt>
                <c:pt idx="488">
                  <c:v>36.31901380085872</c:v>
                </c:pt>
                <c:pt idx="489">
                  <c:v>36.501074529790714</c:v>
                </c:pt>
                <c:pt idx="490">
                  <c:v>36.610616731092463</c:v>
                </c:pt>
                <c:pt idx="491">
                  <c:v>36.495206658316683</c:v>
                </c:pt>
                <c:pt idx="492">
                  <c:v>36.538633760494591</c:v>
                </c:pt>
                <c:pt idx="493">
                  <c:v>36.661883895701088</c:v>
                </c:pt>
                <c:pt idx="494">
                  <c:v>36.948275393755651</c:v>
                </c:pt>
                <c:pt idx="495">
                  <c:v>36.899140013074827</c:v>
                </c:pt>
                <c:pt idx="496">
                  <c:v>37.062668764029837</c:v>
                </c:pt>
                <c:pt idx="497">
                  <c:v>36.991971694207209</c:v>
                </c:pt>
                <c:pt idx="498">
                  <c:v>37.227860630805488</c:v>
                </c:pt>
                <c:pt idx="499">
                  <c:v>37.223823117867681</c:v>
                </c:pt>
                <c:pt idx="500">
                  <c:v>37.352431298951075</c:v>
                </c:pt>
                <c:pt idx="501">
                  <c:v>37.348356722150534</c:v>
                </c:pt>
                <c:pt idx="502">
                  <c:v>37.395303524736761</c:v>
                </c:pt>
                <c:pt idx="503">
                  <c:v>37.100624869115158</c:v>
                </c:pt>
                <c:pt idx="504">
                  <c:v>36.899332103426275</c:v>
                </c:pt>
                <c:pt idx="505">
                  <c:v>36.864743381266472</c:v>
                </c:pt>
                <c:pt idx="506">
                  <c:v>36.755967028962232</c:v>
                </c:pt>
                <c:pt idx="507">
                  <c:v>36.914371160357668</c:v>
                </c:pt>
                <c:pt idx="508">
                  <c:v>37.131663784019615</c:v>
                </c:pt>
                <c:pt idx="509">
                  <c:v>37.145334857570028</c:v>
                </c:pt>
                <c:pt idx="510">
                  <c:v>37.394773764400732</c:v>
                </c:pt>
                <c:pt idx="511">
                  <c:v>37.54422430619892</c:v>
                </c:pt>
                <c:pt idx="512">
                  <c:v>37.551220948372659</c:v>
                </c:pt>
                <c:pt idx="513">
                  <c:v>37.606725631311207</c:v>
                </c:pt>
                <c:pt idx="514">
                  <c:v>37.602070957582811</c:v>
                </c:pt>
                <c:pt idx="515">
                  <c:v>37.830165665881651</c:v>
                </c:pt>
                <c:pt idx="516">
                  <c:v>37.662277056157144</c:v>
                </c:pt>
                <c:pt idx="517">
                  <c:v>37.859213477223662</c:v>
                </c:pt>
                <c:pt idx="518">
                  <c:v>37.910920690476985</c:v>
                </c:pt>
                <c:pt idx="519">
                  <c:v>37.908660730899349</c:v>
                </c:pt>
                <c:pt idx="520">
                  <c:v>38.0653149282833</c:v>
                </c:pt>
                <c:pt idx="521">
                  <c:v>37.920153380381237</c:v>
                </c:pt>
                <c:pt idx="522">
                  <c:v>37.779615353747637</c:v>
                </c:pt>
                <c:pt idx="523">
                  <c:v>37.96347698203877</c:v>
                </c:pt>
                <c:pt idx="524">
                  <c:v>38.023164553772311</c:v>
                </c:pt>
                <c:pt idx="525">
                  <c:v>38.009361253888763</c:v>
                </c:pt>
                <c:pt idx="526">
                  <c:v>38.128502447864413</c:v>
                </c:pt>
                <c:pt idx="527">
                  <c:v>38.299965372626687</c:v>
                </c:pt>
                <c:pt idx="528">
                  <c:v>37.977853253879829</c:v>
                </c:pt>
                <c:pt idx="529">
                  <c:v>38.297651536278138</c:v>
                </c:pt>
                <c:pt idx="530">
                  <c:v>38.359540377478766</c:v>
                </c:pt>
                <c:pt idx="531">
                  <c:v>38.421433148893499</c:v>
                </c:pt>
                <c:pt idx="532">
                  <c:v>38.236265130907306</c:v>
                </c:pt>
                <c:pt idx="533">
                  <c:v>38.101096842982969</c:v>
                </c:pt>
                <c:pt idx="534">
                  <c:v>38.136712164306317</c:v>
                </c:pt>
                <c:pt idx="535">
                  <c:v>38.176230439481301</c:v>
                </c:pt>
                <c:pt idx="536">
                  <c:v>38.035605644786536</c:v>
                </c:pt>
                <c:pt idx="537">
                  <c:v>37.779290253362944</c:v>
                </c:pt>
                <c:pt idx="538">
                  <c:v>37.810065281078721</c:v>
                </c:pt>
                <c:pt idx="539">
                  <c:v>37.888308476795856</c:v>
                </c:pt>
                <c:pt idx="540">
                  <c:v>38.115026556309765</c:v>
                </c:pt>
                <c:pt idx="541">
                  <c:v>38.234017768549471</c:v>
                </c:pt>
                <c:pt idx="542">
                  <c:v>38.196054164220328</c:v>
                </c:pt>
                <c:pt idx="543">
                  <c:v>38.463833104984701</c:v>
                </c:pt>
                <c:pt idx="544">
                  <c:v>38.466600728950709</c:v>
                </c:pt>
                <c:pt idx="545">
                  <c:v>38.458431939101104</c:v>
                </c:pt>
                <c:pt idx="546">
                  <c:v>38.492448179631104</c:v>
                </c:pt>
                <c:pt idx="547">
                  <c:v>38.661122140414314</c:v>
                </c:pt>
                <c:pt idx="548">
                  <c:v>38.357524247536574</c:v>
                </c:pt>
                <c:pt idx="549">
                  <c:v>38.029989362544519</c:v>
                </c:pt>
                <c:pt idx="550">
                  <c:v>38.031127405040692</c:v>
                </c:pt>
                <c:pt idx="551">
                  <c:v>38.02862657134466</c:v>
                </c:pt>
                <c:pt idx="552">
                  <c:v>37.850817950615408</c:v>
                </c:pt>
                <c:pt idx="553">
                  <c:v>37.549445003666094</c:v>
                </c:pt>
                <c:pt idx="554">
                  <c:v>37.225498055896935</c:v>
                </c:pt>
                <c:pt idx="555">
                  <c:v>36.522452140210504</c:v>
                </c:pt>
                <c:pt idx="556">
                  <c:v>36.600133461659411</c:v>
                </c:pt>
                <c:pt idx="557">
                  <c:v>36.793135142822166</c:v>
                </c:pt>
                <c:pt idx="558">
                  <c:v>36.828987988497353</c:v>
                </c:pt>
                <c:pt idx="559">
                  <c:v>36.403743040757163</c:v>
                </c:pt>
                <c:pt idx="560">
                  <c:v>36.539177194166584</c:v>
                </c:pt>
                <c:pt idx="561">
                  <c:v>36.00333732662061</c:v>
                </c:pt>
                <c:pt idx="562">
                  <c:v>36.392293322187392</c:v>
                </c:pt>
                <c:pt idx="563">
                  <c:v>36.275206087490766</c:v>
                </c:pt>
                <c:pt idx="564">
                  <c:v>36.374826845111755</c:v>
                </c:pt>
                <c:pt idx="565">
                  <c:v>36.392072300651712</c:v>
                </c:pt>
                <c:pt idx="566">
                  <c:v>36.720204760752253</c:v>
                </c:pt>
                <c:pt idx="567">
                  <c:v>36.934335763779316</c:v>
                </c:pt>
                <c:pt idx="568">
                  <c:v>37.260713192189399</c:v>
                </c:pt>
                <c:pt idx="569">
                  <c:v>37.243368165822176</c:v>
                </c:pt>
                <c:pt idx="570">
                  <c:v>37.079686588011711</c:v>
                </c:pt>
                <c:pt idx="571">
                  <c:v>37.143053782562376</c:v>
                </c:pt>
                <c:pt idx="572">
                  <c:v>37.119550944314227</c:v>
                </c:pt>
                <c:pt idx="573">
                  <c:v>37.037513172529422</c:v>
                </c:pt>
                <c:pt idx="574">
                  <c:v>36.933119931028678</c:v>
                </c:pt>
                <c:pt idx="575">
                  <c:v>36.979772150810476</c:v>
                </c:pt>
                <c:pt idx="576">
                  <c:v>36.95160838112411</c:v>
                </c:pt>
                <c:pt idx="577">
                  <c:v>37.038070932607681</c:v>
                </c:pt>
                <c:pt idx="578">
                  <c:v>37.099616418645127</c:v>
                </c:pt>
                <c:pt idx="579">
                  <c:v>37.202278585708541</c:v>
                </c:pt>
                <c:pt idx="580">
                  <c:v>37.499096813072995</c:v>
                </c:pt>
                <c:pt idx="581">
                  <c:v>37.224642493451462</c:v>
                </c:pt>
                <c:pt idx="582">
                  <c:v>37.466806341896444</c:v>
                </c:pt>
                <c:pt idx="583">
                  <c:v>37.450606967549305</c:v>
                </c:pt>
                <c:pt idx="584">
                  <c:v>37.386991515238108</c:v>
                </c:pt>
                <c:pt idx="585">
                  <c:v>37.409745735396086</c:v>
                </c:pt>
                <c:pt idx="586">
                  <c:v>37.397808511239575</c:v>
                </c:pt>
                <c:pt idx="587">
                  <c:v>37.111798416530632</c:v>
                </c:pt>
                <c:pt idx="588">
                  <c:v>36.928331934542946</c:v>
                </c:pt>
                <c:pt idx="589">
                  <c:v>37.071407746608635</c:v>
                </c:pt>
                <c:pt idx="590">
                  <c:v>36.978511358324297</c:v>
                </c:pt>
                <c:pt idx="591">
                  <c:v>37.220487421834129</c:v>
                </c:pt>
                <c:pt idx="592">
                  <c:v>37.308034761877984</c:v>
                </c:pt>
                <c:pt idx="593">
                  <c:v>37.384381181418817</c:v>
                </c:pt>
                <c:pt idx="594">
                  <c:v>37.664577570166458</c:v>
                </c:pt>
                <c:pt idx="595">
                  <c:v>37.878375696530973</c:v>
                </c:pt>
                <c:pt idx="596">
                  <c:v>37.86871771272201</c:v>
                </c:pt>
                <c:pt idx="597">
                  <c:v>38.118318667533629</c:v>
                </c:pt>
                <c:pt idx="598">
                  <c:v>38.259808059467176</c:v>
                </c:pt>
                <c:pt idx="599">
                  <c:v>38.376720222082454</c:v>
                </c:pt>
                <c:pt idx="600">
                  <c:v>38.313656823151597</c:v>
                </c:pt>
                <c:pt idx="601">
                  <c:v>38.288700126984608</c:v>
                </c:pt>
                <c:pt idx="602">
                  <c:v>38.314760362018767</c:v>
                </c:pt>
                <c:pt idx="603">
                  <c:v>38.323206939791248</c:v>
                </c:pt>
                <c:pt idx="604">
                  <c:v>38.081966556176368</c:v>
                </c:pt>
                <c:pt idx="605">
                  <c:v>38.260880260219572</c:v>
                </c:pt>
                <c:pt idx="606">
                  <c:v>38.575955883905564</c:v>
                </c:pt>
                <c:pt idx="607">
                  <c:v>38.577772858242788</c:v>
                </c:pt>
                <c:pt idx="608">
                  <c:v>38.556330707173011</c:v>
                </c:pt>
                <c:pt idx="609">
                  <c:v>38.819417221184523</c:v>
                </c:pt>
                <c:pt idx="610">
                  <c:v>38.774840547718121</c:v>
                </c:pt>
                <c:pt idx="611">
                  <c:v>39.052799452210365</c:v>
                </c:pt>
                <c:pt idx="612">
                  <c:v>39.109871886262155</c:v>
                </c:pt>
                <c:pt idx="613">
                  <c:v>39.192109911523254</c:v>
                </c:pt>
                <c:pt idx="614">
                  <c:v>39.25283513115258</c:v>
                </c:pt>
                <c:pt idx="615">
                  <c:v>39.411266187414405</c:v>
                </c:pt>
                <c:pt idx="616">
                  <c:v>39.278232015807923</c:v>
                </c:pt>
                <c:pt idx="617">
                  <c:v>39.079886529519911</c:v>
                </c:pt>
                <c:pt idx="618">
                  <c:v>39.250516138782643</c:v>
                </c:pt>
                <c:pt idx="619">
                  <c:v>39.286784762278643</c:v>
                </c:pt>
                <c:pt idx="620">
                  <c:v>39.627398037052508</c:v>
                </c:pt>
                <c:pt idx="621">
                  <c:v>39.549813449618725</c:v>
                </c:pt>
                <c:pt idx="622">
                  <c:v>39.65614615958706</c:v>
                </c:pt>
                <c:pt idx="623">
                  <c:v>39.912248209380394</c:v>
                </c:pt>
                <c:pt idx="624">
                  <c:v>39.87482639370991</c:v>
                </c:pt>
                <c:pt idx="625">
                  <c:v>39.802292002102803</c:v>
                </c:pt>
                <c:pt idx="626">
                  <c:v>39.416880836605351</c:v>
                </c:pt>
                <c:pt idx="627">
                  <c:v>39.431063558275753</c:v>
                </c:pt>
                <c:pt idx="628">
                  <c:v>39.560068746721356</c:v>
                </c:pt>
                <c:pt idx="629">
                  <c:v>39.560567094394642</c:v>
                </c:pt>
                <c:pt idx="630">
                  <c:v>39.169454122994971</c:v>
                </c:pt>
                <c:pt idx="631">
                  <c:v>39.116922213814952</c:v>
                </c:pt>
                <c:pt idx="632">
                  <c:v>39.180089878758537</c:v>
                </c:pt>
                <c:pt idx="633">
                  <c:v>39.214147554692346</c:v>
                </c:pt>
                <c:pt idx="634">
                  <c:v>39.24519412018158</c:v>
                </c:pt>
                <c:pt idx="635">
                  <c:v>39.628517032377047</c:v>
                </c:pt>
                <c:pt idx="636">
                  <c:v>39.905507750751092</c:v>
                </c:pt>
                <c:pt idx="637">
                  <c:v>39.904002271899294</c:v>
                </c:pt>
                <c:pt idx="638">
                  <c:v>39.985543316763803</c:v>
                </c:pt>
                <c:pt idx="639">
                  <c:v>40.072048980224707</c:v>
                </c:pt>
                <c:pt idx="640">
                  <c:v>40.26271903724512</c:v>
                </c:pt>
                <c:pt idx="641">
                  <c:v>40.267815468809523</c:v>
                </c:pt>
                <c:pt idx="642">
                  <c:v>40.50088671483482</c:v>
                </c:pt>
                <c:pt idx="643">
                  <c:v>40.66897462964446</c:v>
                </c:pt>
                <c:pt idx="644">
                  <c:v>40.66959690337179</c:v>
                </c:pt>
                <c:pt idx="645">
                  <c:v>40.736713945310058</c:v>
                </c:pt>
                <c:pt idx="646">
                  <c:v>40.697807408310013</c:v>
                </c:pt>
                <c:pt idx="647">
                  <c:v>40.741200525726413</c:v>
                </c:pt>
                <c:pt idx="648">
                  <c:v>40.996820004204821</c:v>
                </c:pt>
                <c:pt idx="649">
                  <c:v>41.339453520509046</c:v>
                </c:pt>
                <c:pt idx="650">
                  <c:v>41.409167346391882</c:v>
                </c:pt>
                <c:pt idx="651">
                  <c:v>41.198613046665692</c:v>
                </c:pt>
                <c:pt idx="652">
                  <c:v>41.436837952037415</c:v>
                </c:pt>
                <c:pt idx="653">
                  <c:v>41.821432635665602</c:v>
                </c:pt>
                <c:pt idx="654">
                  <c:v>41.828309759003801</c:v>
                </c:pt>
                <c:pt idx="655">
                  <c:v>42.280860832238176</c:v>
                </c:pt>
                <c:pt idx="656">
                  <c:v>41.875254932448172</c:v>
                </c:pt>
                <c:pt idx="657">
                  <c:v>41.762282219212942</c:v>
                </c:pt>
                <c:pt idx="658">
                  <c:v>41.017150408020996</c:v>
                </c:pt>
                <c:pt idx="659">
                  <c:v>41.357693380288637</c:v>
                </c:pt>
                <c:pt idx="660">
                  <c:v>41.35451983834718</c:v>
                </c:pt>
                <c:pt idx="661">
                  <c:v>40.817929891781958</c:v>
                </c:pt>
                <c:pt idx="662">
                  <c:v>40.88773866077284</c:v>
                </c:pt>
                <c:pt idx="663">
                  <c:v>40.679870034203333</c:v>
                </c:pt>
                <c:pt idx="664">
                  <c:v>41.021440530231445</c:v>
                </c:pt>
                <c:pt idx="665">
                  <c:v>40.744534612535176</c:v>
                </c:pt>
                <c:pt idx="666">
                  <c:v>41.09296493013791</c:v>
                </c:pt>
                <c:pt idx="667">
                  <c:v>41.49892950519358</c:v>
                </c:pt>
                <c:pt idx="668">
                  <c:v>41.903251655788615</c:v>
                </c:pt>
                <c:pt idx="669">
                  <c:v>41.931390944198583</c:v>
                </c:pt>
                <c:pt idx="670">
                  <c:v>42.032927385453362</c:v>
                </c:pt>
                <c:pt idx="671">
                  <c:v>42.032927385453362</c:v>
                </c:pt>
                <c:pt idx="672">
                  <c:v>42.174953820465404</c:v>
                </c:pt>
                <c:pt idx="673">
                  <c:v>42.314520809697207</c:v>
                </c:pt>
                <c:pt idx="674">
                  <c:v>42.547110840075845</c:v>
                </c:pt>
                <c:pt idx="675">
                  <c:v>42.53381829422085</c:v>
                </c:pt>
                <c:pt idx="676">
                  <c:v>42.53381829422085</c:v>
                </c:pt>
                <c:pt idx="677">
                  <c:v>41.935847843290617</c:v>
                </c:pt>
                <c:pt idx="678">
                  <c:v>42.369183619959756</c:v>
                </c:pt>
                <c:pt idx="679">
                  <c:v>42.725638225566186</c:v>
                </c:pt>
                <c:pt idx="680">
                  <c:v>42.740831152166109</c:v>
                </c:pt>
                <c:pt idx="681">
                  <c:v>43.098586961292355</c:v>
                </c:pt>
                <c:pt idx="682">
                  <c:v>43.239709042077813</c:v>
                </c:pt>
                <c:pt idx="683">
                  <c:v>43.15240978448054</c:v>
                </c:pt>
                <c:pt idx="684">
                  <c:v>43.711110113263295</c:v>
                </c:pt>
                <c:pt idx="685">
                  <c:v>44.180753041222459</c:v>
                </c:pt>
                <c:pt idx="686">
                  <c:v>44.237102122207332</c:v>
                </c:pt>
                <c:pt idx="687">
                  <c:v>44.560299469955858</c:v>
                </c:pt>
                <c:pt idx="688">
                  <c:v>44.730494240701624</c:v>
                </c:pt>
                <c:pt idx="689">
                  <c:v>44.707003457929822</c:v>
                </c:pt>
                <c:pt idx="690">
                  <c:v>44.717800509175575</c:v>
                </c:pt>
                <c:pt idx="691">
                  <c:v>45.151128341407428</c:v>
                </c:pt>
                <c:pt idx="692">
                  <c:v>45.455246453859658</c:v>
                </c:pt>
                <c:pt idx="693">
                  <c:v>45.025800007481891</c:v>
                </c:pt>
                <c:pt idx="694">
                  <c:v>45.122261939445188</c:v>
                </c:pt>
                <c:pt idx="695">
                  <c:v>45.575232092637059</c:v>
                </c:pt>
                <c:pt idx="696">
                  <c:v>45.240060215790159</c:v>
                </c:pt>
                <c:pt idx="697">
                  <c:v>45.652331252971834</c:v>
                </c:pt>
                <c:pt idx="698">
                  <c:v>45.807041108239787</c:v>
                </c:pt>
                <c:pt idx="699">
                  <c:v>45.811971442268899</c:v>
                </c:pt>
                <c:pt idx="700">
                  <c:v>45.843268898425592</c:v>
                </c:pt>
                <c:pt idx="701">
                  <c:v>46.378602914660618</c:v>
                </c:pt>
                <c:pt idx="702">
                  <c:v>46.484805391540107</c:v>
                </c:pt>
                <c:pt idx="703">
                  <c:v>46.975745073252895</c:v>
                </c:pt>
                <c:pt idx="704">
                  <c:v>46.858918871543608</c:v>
                </c:pt>
                <c:pt idx="705">
                  <c:v>46.873843797175759</c:v>
                </c:pt>
                <c:pt idx="706">
                  <c:v>47.286909754871665</c:v>
                </c:pt>
                <c:pt idx="707">
                  <c:v>47.727950376415563</c:v>
                </c:pt>
                <c:pt idx="708">
                  <c:v>47.77019511509129</c:v>
                </c:pt>
                <c:pt idx="709">
                  <c:v>48.006631227470677</c:v>
                </c:pt>
                <c:pt idx="710">
                  <c:v>47.926984650831479</c:v>
                </c:pt>
                <c:pt idx="711">
                  <c:v>47.74535979108488</c:v>
                </c:pt>
                <c:pt idx="712">
                  <c:v>47.463735037870791</c:v>
                </c:pt>
                <c:pt idx="713">
                  <c:v>47.243113857207028</c:v>
                </c:pt>
                <c:pt idx="714">
                  <c:v>47.420271039211457</c:v>
                </c:pt>
                <c:pt idx="715">
                  <c:v>48.088943629327147</c:v>
                </c:pt>
                <c:pt idx="716">
                  <c:v>48.085690514909658</c:v>
                </c:pt>
                <c:pt idx="717">
                  <c:v>48.188852824019705</c:v>
                </c:pt>
                <c:pt idx="718">
                  <c:v>47.840426253240373</c:v>
                </c:pt>
                <c:pt idx="719">
                  <c:v>47.798805899486361</c:v>
                </c:pt>
                <c:pt idx="720">
                  <c:v>48.515037452064576</c:v>
                </c:pt>
                <c:pt idx="721">
                  <c:v>48.739380573414721</c:v>
                </c:pt>
                <c:pt idx="722">
                  <c:v>49.279323223432087</c:v>
                </c:pt>
                <c:pt idx="723">
                  <c:v>49.332292959712589</c:v>
                </c:pt>
                <c:pt idx="724">
                  <c:v>49.507638951413504</c:v>
                </c:pt>
                <c:pt idx="725">
                  <c:v>49.52341453603659</c:v>
                </c:pt>
                <c:pt idx="726">
                  <c:v>48.86262759370473</c:v>
                </c:pt>
                <c:pt idx="727">
                  <c:v>48.618804924841527</c:v>
                </c:pt>
                <c:pt idx="728">
                  <c:v>48.739035801956391</c:v>
                </c:pt>
                <c:pt idx="729">
                  <c:v>48.129244965551933</c:v>
                </c:pt>
                <c:pt idx="730">
                  <c:v>47.738312232191007</c:v>
                </c:pt>
                <c:pt idx="731">
                  <c:v>47.76320615339425</c:v>
                </c:pt>
                <c:pt idx="732">
                  <c:v>46.893154615136389</c:v>
                </c:pt>
                <c:pt idx="733">
                  <c:v>47.492416599508225</c:v>
                </c:pt>
                <c:pt idx="734">
                  <c:v>47.202050921121611</c:v>
                </c:pt>
                <c:pt idx="735">
                  <c:v>47.81278727432074</c:v>
                </c:pt>
                <c:pt idx="736">
                  <c:v>48.14356920556412</c:v>
                </c:pt>
                <c:pt idx="737">
                  <c:v>48.467087976016117</c:v>
                </c:pt>
                <c:pt idx="738">
                  <c:v>48.467087976016117</c:v>
                </c:pt>
                <c:pt idx="739">
                  <c:v>48.467087976016117</c:v>
                </c:pt>
                <c:pt idx="740">
                  <c:v>47.208002359881661</c:v>
                </c:pt>
                <c:pt idx="741">
                  <c:v>46.828131089715697</c:v>
                </c:pt>
                <c:pt idx="742">
                  <c:v>46.501197091136746</c:v>
                </c:pt>
                <c:pt idx="743">
                  <c:v>46.601627995374081</c:v>
                </c:pt>
                <c:pt idx="744">
                  <c:v>47.411560480072268</c:v>
                </c:pt>
                <c:pt idx="745">
                  <c:v>47.467331383476974</c:v>
                </c:pt>
                <c:pt idx="746">
                  <c:v>47.964601313415393</c:v>
                </c:pt>
                <c:pt idx="747">
                  <c:v>47.797345615194594</c:v>
                </c:pt>
                <c:pt idx="748">
                  <c:v>47.455134419062858</c:v>
                </c:pt>
                <c:pt idx="749">
                  <c:v>47.161497093868576</c:v>
                </c:pt>
                <c:pt idx="750">
                  <c:v>48.01703015262116</c:v>
                </c:pt>
                <c:pt idx="751">
                  <c:v>47.978000636149282</c:v>
                </c:pt>
                <c:pt idx="752">
                  <c:v>48.076649106708814</c:v>
                </c:pt>
                <c:pt idx="753">
                  <c:v>47.689169869066816</c:v>
                </c:pt>
                <c:pt idx="754">
                  <c:v>47.504397531560713</c:v>
                </c:pt>
                <c:pt idx="755">
                  <c:v>47.443825610259729</c:v>
                </c:pt>
                <c:pt idx="756">
                  <c:v>47.795843166027879</c:v>
                </c:pt>
                <c:pt idx="757">
                  <c:v>48.082471307299485</c:v>
                </c:pt>
                <c:pt idx="758">
                  <c:v>47.853315390798308</c:v>
                </c:pt>
                <c:pt idx="759">
                  <c:v>47.986722729300624</c:v>
                </c:pt>
                <c:pt idx="760">
                  <c:v>48.670978233110745</c:v>
                </c:pt>
                <c:pt idx="761">
                  <c:v>49.024683898798472</c:v>
                </c:pt>
                <c:pt idx="762">
                  <c:v>49.147938430932228</c:v>
                </c:pt>
                <c:pt idx="763">
                  <c:v>49.380052289875877</c:v>
                </c:pt>
                <c:pt idx="764">
                  <c:v>49.731515593597329</c:v>
                </c:pt>
                <c:pt idx="765">
                  <c:v>49.650633657662617</c:v>
                </c:pt>
                <c:pt idx="766">
                  <c:v>49.548318728730727</c:v>
                </c:pt>
                <c:pt idx="767">
                  <c:v>49.556973508418054</c:v>
                </c:pt>
                <c:pt idx="768">
                  <c:v>49.51781873575834</c:v>
                </c:pt>
                <c:pt idx="769">
                  <c:v>50.106841071996442</c:v>
                </c:pt>
                <c:pt idx="770">
                  <c:v>50.32580845833499</c:v>
                </c:pt>
                <c:pt idx="771">
                  <c:v>50.863263121510776</c:v>
                </c:pt>
                <c:pt idx="772">
                  <c:v>50.886702371306477</c:v>
                </c:pt>
                <c:pt idx="773">
                  <c:v>51.014015440582966</c:v>
                </c:pt>
                <c:pt idx="774">
                  <c:v>50.99880277833855</c:v>
                </c:pt>
                <c:pt idx="775">
                  <c:v>50.607898184398181</c:v>
                </c:pt>
                <c:pt idx="776">
                  <c:v>51.212346018029535</c:v>
                </c:pt>
                <c:pt idx="777">
                  <c:v>50.819985077226761</c:v>
                </c:pt>
                <c:pt idx="778">
                  <c:v>51.13519877542867</c:v>
                </c:pt>
                <c:pt idx="779">
                  <c:v>50.320667457020321</c:v>
                </c:pt>
                <c:pt idx="780">
                  <c:v>50.497517788460875</c:v>
                </c:pt>
                <c:pt idx="781">
                  <c:v>49.744767934348175</c:v>
                </c:pt>
                <c:pt idx="782">
                  <c:v>49.694394996603016</c:v>
                </c:pt>
                <c:pt idx="783">
                  <c:v>49.542510700176436</c:v>
                </c:pt>
                <c:pt idx="784">
                  <c:v>49.938645485845278</c:v>
                </c:pt>
                <c:pt idx="785">
                  <c:v>50.353367886021204</c:v>
                </c:pt>
                <c:pt idx="786">
                  <c:v>50.511819785948376</c:v>
                </c:pt>
                <c:pt idx="787">
                  <c:v>51.074925128268497</c:v>
                </c:pt>
                <c:pt idx="788">
                  <c:v>51.415234810250865</c:v>
                </c:pt>
                <c:pt idx="789">
                  <c:v>51.342314972264568</c:v>
                </c:pt>
                <c:pt idx="790">
                  <c:v>51.179801312492671</c:v>
                </c:pt>
                <c:pt idx="791">
                  <c:v>51.43862054022523</c:v>
                </c:pt>
                <c:pt idx="792">
                  <c:v>52.203329090488424</c:v>
                </c:pt>
                <c:pt idx="793">
                  <c:v>52.775004055675673</c:v>
                </c:pt>
                <c:pt idx="794">
                  <c:v>52.819375334801734</c:v>
                </c:pt>
                <c:pt idx="795">
                  <c:v>52.422316808997493</c:v>
                </c:pt>
                <c:pt idx="796">
                  <c:v>52.364108971691778</c:v>
                </c:pt>
                <c:pt idx="797">
                  <c:v>52.405808773383534</c:v>
                </c:pt>
                <c:pt idx="798">
                  <c:v>52.665451249564903</c:v>
                </c:pt>
                <c:pt idx="799">
                  <c:v>52.724281659531236</c:v>
                </c:pt>
                <c:pt idx="800">
                  <c:v>52.967809508650454</c:v>
                </c:pt>
                <c:pt idx="801">
                  <c:v>53.963329674250403</c:v>
                </c:pt>
                <c:pt idx="802">
                  <c:v>54.251971545535767</c:v>
                </c:pt>
                <c:pt idx="803">
                  <c:v>54.249693907705506</c:v>
                </c:pt>
                <c:pt idx="804">
                  <c:v>53.90094845638076</c:v>
                </c:pt>
                <c:pt idx="805">
                  <c:v>54.932227448528849</c:v>
                </c:pt>
                <c:pt idx="806">
                  <c:v>54.901498576451395</c:v>
                </c:pt>
                <c:pt idx="807">
                  <c:v>55.598687613510037</c:v>
                </c:pt>
                <c:pt idx="808">
                  <c:v>55.784119072510279</c:v>
                </c:pt>
                <c:pt idx="809">
                  <c:v>56.202280087821507</c:v>
                </c:pt>
                <c:pt idx="810">
                  <c:v>55.96767896916657</c:v>
                </c:pt>
                <c:pt idx="811">
                  <c:v>56.383327278396116</c:v>
                </c:pt>
                <c:pt idx="812">
                  <c:v>55.943597075277822</c:v>
                </c:pt>
                <c:pt idx="813">
                  <c:v>56.299089687333222</c:v>
                </c:pt>
                <c:pt idx="814">
                  <c:v>56.50685806692497</c:v>
                </c:pt>
                <c:pt idx="815">
                  <c:v>56.525165004393997</c:v>
                </c:pt>
                <c:pt idx="816">
                  <c:v>57.273550771129059</c:v>
                </c:pt>
                <c:pt idx="817">
                  <c:v>56.912668328145784</c:v>
                </c:pt>
                <c:pt idx="818">
                  <c:v>55.911720079132984</c:v>
                </c:pt>
                <c:pt idx="819">
                  <c:v>55.64501482900215</c:v>
                </c:pt>
                <c:pt idx="820">
                  <c:v>56.560305929510498</c:v>
                </c:pt>
                <c:pt idx="821">
                  <c:v>57.782069048074973</c:v>
                </c:pt>
                <c:pt idx="822">
                  <c:v>57.415452546457324</c:v>
                </c:pt>
                <c:pt idx="823">
                  <c:v>57.987343821517207</c:v>
                </c:pt>
                <c:pt idx="824">
                  <c:v>58.18392817076267</c:v>
                </c:pt>
                <c:pt idx="825">
                  <c:v>57.869885464424613</c:v>
                </c:pt>
                <c:pt idx="826">
                  <c:v>58.388727897958162</c:v>
                </c:pt>
                <c:pt idx="827">
                  <c:v>58.610132679901838</c:v>
                </c:pt>
                <c:pt idx="828">
                  <c:v>58.280480380066464</c:v>
                </c:pt>
                <c:pt idx="829">
                  <c:v>57.768072173175042</c:v>
                </c:pt>
                <c:pt idx="830">
                  <c:v>57.739456594837705</c:v>
                </c:pt>
                <c:pt idx="831">
                  <c:v>58.358979229897031</c:v>
                </c:pt>
                <c:pt idx="832">
                  <c:v>58.773969082092776</c:v>
                </c:pt>
                <c:pt idx="833">
                  <c:v>57.870940209445209</c:v>
                </c:pt>
                <c:pt idx="834">
                  <c:v>57.33458909412947</c:v>
                </c:pt>
                <c:pt idx="835">
                  <c:v>57.656872588056032</c:v>
                </c:pt>
                <c:pt idx="836">
                  <c:v>56.253874871961116</c:v>
                </c:pt>
                <c:pt idx="837">
                  <c:v>56.210107192556976</c:v>
                </c:pt>
                <c:pt idx="838">
                  <c:v>55.586741859497508</c:v>
                </c:pt>
                <c:pt idx="839">
                  <c:v>55.291997097877314</c:v>
                </c:pt>
                <c:pt idx="840">
                  <c:v>56.47056463822674</c:v>
                </c:pt>
                <c:pt idx="841">
                  <c:v>57.136268595424163</c:v>
                </c:pt>
                <c:pt idx="842">
                  <c:v>56.844614139909851</c:v>
                </c:pt>
                <c:pt idx="843">
                  <c:v>55.649076541194717</c:v>
                </c:pt>
                <c:pt idx="844">
                  <c:v>55.729294759287491</c:v>
                </c:pt>
                <c:pt idx="845">
                  <c:v>55.082225895501708</c:v>
                </c:pt>
                <c:pt idx="846">
                  <c:v>55.115101544887132</c:v>
                </c:pt>
                <c:pt idx="847">
                  <c:v>54.257808102379244</c:v>
                </c:pt>
                <c:pt idx="848">
                  <c:v>53.608959478949423</c:v>
                </c:pt>
                <c:pt idx="849">
                  <c:v>54.139501723898498</c:v>
                </c:pt>
                <c:pt idx="850">
                  <c:v>55.978999115706848</c:v>
                </c:pt>
                <c:pt idx="851">
                  <c:v>56.117696151774716</c:v>
                </c:pt>
                <c:pt idx="852">
                  <c:v>55.994404146571917</c:v>
                </c:pt>
                <c:pt idx="853">
                  <c:v>55.980519833195856</c:v>
                </c:pt>
                <c:pt idx="854">
                  <c:v>55.880853598112665</c:v>
                </c:pt>
                <c:pt idx="855">
                  <c:v>55.545075481469773</c:v>
                </c:pt>
                <c:pt idx="856">
                  <c:v>54.841230125427614</c:v>
                </c:pt>
                <c:pt idx="857">
                  <c:v>54.012563766886245</c:v>
                </c:pt>
                <c:pt idx="858">
                  <c:v>54.040544600903139</c:v>
                </c:pt>
                <c:pt idx="859">
                  <c:v>54.692588475239504</c:v>
                </c:pt>
                <c:pt idx="860">
                  <c:v>55.284701313571688</c:v>
                </c:pt>
                <c:pt idx="861">
                  <c:v>55.665964745649887</c:v>
                </c:pt>
                <c:pt idx="862">
                  <c:v>56.077239456035471</c:v>
                </c:pt>
                <c:pt idx="863">
                  <c:v>55.952220421772928</c:v>
                </c:pt>
                <c:pt idx="864">
                  <c:v>56.620269353364932</c:v>
                </c:pt>
                <c:pt idx="865">
                  <c:v>56.372061962117684</c:v>
                </c:pt>
                <c:pt idx="866">
                  <c:v>56.448865448707075</c:v>
                </c:pt>
                <c:pt idx="867">
                  <c:v>56.321092376396898</c:v>
                </c:pt>
                <c:pt idx="868">
                  <c:v>56.309953069357775</c:v>
                </c:pt>
                <c:pt idx="869">
                  <c:v>56.276070969692086</c:v>
                </c:pt>
                <c:pt idx="870">
                  <c:v>56.764697999719417</c:v>
                </c:pt>
                <c:pt idx="871">
                  <c:v>57.626728038762081</c:v>
                </c:pt>
                <c:pt idx="872">
                  <c:v>57.534322147406328</c:v>
                </c:pt>
                <c:pt idx="873">
                  <c:v>58.268548465623653</c:v>
                </c:pt>
                <c:pt idx="874">
                  <c:v>58.138953187496099</c:v>
                </c:pt>
                <c:pt idx="875">
                  <c:v>57.935965994051685</c:v>
                </c:pt>
                <c:pt idx="876">
                  <c:v>57.591091749037226</c:v>
                </c:pt>
                <c:pt idx="877">
                  <c:v>56.486474205612964</c:v>
                </c:pt>
                <c:pt idx="878">
                  <c:v>56.225672893537244</c:v>
                </c:pt>
                <c:pt idx="879">
                  <c:v>57.123076157420556</c:v>
                </c:pt>
                <c:pt idx="880">
                  <c:v>57.136461011279621</c:v>
                </c:pt>
                <c:pt idx="881">
                  <c:v>56.698984925702391</c:v>
                </c:pt>
                <c:pt idx="882">
                  <c:v>56.543246897322376</c:v>
                </c:pt>
                <c:pt idx="883">
                  <c:v>55.981033525319546</c:v>
                </c:pt>
                <c:pt idx="884">
                  <c:v>55.84976361583098</c:v>
                </c:pt>
                <c:pt idx="885">
                  <c:v>56.461389612889207</c:v>
                </c:pt>
                <c:pt idx="886">
                  <c:v>56.074363534947025</c:v>
                </c:pt>
                <c:pt idx="887">
                  <c:v>54.400210625639616</c:v>
                </c:pt>
                <c:pt idx="888">
                  <c:v>54.381158314180894</c:v>
                </c:pt>
                <c:pt idx="889">
                  <c:v>52.859876153518144</c:v>
                </c:pt>
                <c:pt idx="890">
                  <c:v>50.874570881320921</c:v>
                </c:pt>
                <c:pt idx="891">
                  <c:v>53.571715096543514</c:v>
                </c:pt>
                <c:pt idx="892">
                  <c:v>52.425143906818022</c:v>
                </c:pt>
                <c:pt idx="893">
                  <c:v>52.571292105411189</c:v>
                </c:pt>
                <c:pt idx="894">
                  <c:v>53.485794828435928</c:v>
                </c:pt>
                <c:pt idx="895">
                  <c:v>53.254750756507633</c:v>
                </c:pt>
                <c:pt idx="896">
                  <c:v>53.71597028814142</c:v>
                </c:pt>
                <c:pt idx="897">
                  <c:v>53.145357599173202</c:v>
                </c:pt>
                <c:pt idx="898">
                  <c:v>51.903214622198703</c:v>
                </c:pt>
                <c:pt idx="899">
                  <c:v>52.038789262278776</c:v>
                </c:pt>
                <c:pt idx="900">
                  <c:v>51.982504037579062</c:v>
                </c:pt>
                <c:pt idx="901">
                  <c:v>51.749781913415255</c:v>
                </c:pt>
                <c:pt idx="902">
                  <c:v>51.824710567000807</c:v>
                </c:pt>
                <c:pt idx="903">
                  <c:v>51.87528118795035</c:v>
                </c:pt>
                <c:pt idx="904">
                  <c:v>53.043441310842894</c:v>
                </c:pt>
                <c:pt idx="905">
                  <c:v>53.218592987722602</c:v>
                </c:pt>
                <c:pt idx="906">
                  <c:v>53.059809996829394</c:v>
                </c:pt>
                <c:pt idx="907">
                  <c:v>53.659568728219611</c:v>
                </c:pt>
                <c:pt idx="908">
                  <c:v>54.356621202261046</c:v>
                </c:pt>
                <c:pt idx="909">
                  <c:v>53.348636653513395</c:v>
                </c:pt>
                <c:pt idx="910">
                  <c:v>53.214012418675608</c:v>
                </c:pt>
                <c:pt idx="911">
                  <c:v>53.654502679976908</c:v>
                </c:pt>
                <c:pt idx="912">
                  <c:v>53.95349922606286</c:v>
                </c:pt>
                <c:pt idx="913">
                  <c:v>54.115359914653361</c:v>
                </c:pt>
                <c:pt idx="914">
                  <c:v>55.117882437348449</c:v>
                </c:pt>
                <c:pt idx="915">
                  <c:v>55.261346173141362</c:v>
                </c:pt>
                <c:pt idx="916">
                  <c:v>55.189401945322771</c:v>
                </c:pt>
                <c:pt idx="917">
                  <c:v>55.49360318945525</c:v>
                </c:pt>
                <c:pt idx="918">
                  <c:v>55.586767979873301</c:v>
                </c:pt>
                <c:pt idx="919">
                  <c:v>55.9676273805661</c:v>
                </c:pt>
                <c:pt idx="920">
                  <c:v>56.118275297935767</c:v>
                </c:pt>
                <c:pt idx="921">
                  <c:v>55.741367569568311</c:v>
                </c:pt>
                <c:pt idx="922">
                  <c:v>54.339184271403781</c:v>
                </c:pt>
                <c:pt idx="923">
                  <c:v>54.414950086805547</c:v>
                </c:pt>
                <c:pt idx="924">
                  <c:v>54.53530116962844</c:v>
                </c:pt>
                <c:pt idx="925">
                  <c:v>55.488011409397842</c:v>
                </c:pt>
                <c:pt idx="926">
                  <c:v>55.537860698343138</c:v>
                </c:pt>
                <c:pt idx="927">
                  <c:v>55.350363901168393</c:v>
                </c:pt>
                <c:pt idx="928">
                  <c:v>54.391736377474764</c:v>
                </c:pt>
                <c:pt idx="929">
                  <c:v>54.698222783646756</c:v>
                </c:pt>
                <c:pt idx="930">
                  <c:v>54.482806432157673</c:v>
                </c:pt>
                <c:pt idx="931">
                  <c:v>54.631541410145616</c:v>
                </c:pt>
                <c:pt idx="932">
                  <c:v>54.631541410145616</c:v>
                </c:pt>
                <c:pt idx="933">
                  <c:v>54.655297937783004</c:v>
                </c:pt>
                <c:pt idx="934">
                  <c:v>55.765878452774061</c:v>
                </c:pt>
                <c:pt idx="935">
                  <c:v>56.289867855584504</c:v>
                </c:pt>
                <c:pt idx="936">
                  <c:v>56.551407564775502</c:v>
                </c:pt>
                <c:pt idx="937">
                  <c:v>56.551407564775502</c:v>
                </c:pt>
                <c:pt idx="938">
                  <c:v>57.360541424971736</c:v>
                </c:pt>
                <c:pt idx="939">
                  <c:v>58.012423268780942</c:v>
                </c:pt>
                <c:pt idx="940">
                  <c:v>57.517557889513611</c:v>
                </c:pt>
                <c:pt idx="941">
                  <c:v>57.24104787536551</c:v>
                </c:pt>
                <c:pt idx="942">
                  <c:v>56.670929454005957</c:v>
                </c:pt>
                <c:pt idx="943">
                  <c:v>56.089777925005279</c:v>
                </c:pt>
                <c:pt idx="944">
                  <c:v>54.943498543972737</c:v>
                </c:pt>
                <c:pt idx="945">
                  <c:v>55.84058909284785</c:v>
                </c:pt>
                <c:pt idx="946">
                  <c:v>56.219981121049933</c:v>
                </c:pt>
                <c:pt idx="947">
                  <c:v>56.318977527657893</c:v>
                </c:pt>
                <c:pt idx="948">
                  <c:v>57.014641713259273</c:v>
                </c:pt>
                <c:pt idx="949">
                  <c:v>57.354516807386787</c:v>
                </c:pt>
                <c:pt idx="950">
                  <c:v>57.643979934174794</c:v>
                </c:pt>
                <c:pt idx="951">
                  <c:v>57.622745104464954</c:v>
                </c:pt>
                <c:pt idx="952">
                  <c:v>57.354435152153783</c:v>
                </c:pt>
                <c:pt idx="953">
                  <c:v>56.972820689282798</c:v>
                </c:pt>
                <c:pt idx="954">
                  <c:v>57.382200205412452</c:v>
                </c:pt>
                <c:pt idx="955">
                  <c:v>57.932833049023039</c:v>
                </c:pt>
                <c:pt idx="956">
                  <c:v>58.529006310989622</c:v>
                </c:pt>
                <c:pt idx="957">
                  <c:v>59.01562952600122</c:v>
                </c:pt>
                <c:pt idx="958">
                  <c:v>59.448704225332946</c:v>
                </c:pt>
                <c:pt idx="959">
                  <c:v>59.809434276846304</c:v>
                </c:pt>
                <c:pt idx="960">
                  <c:v>59.916886917727687</c:v>
                </c:pt>
                <c:pt idx="961">
                  <c:v>59.568437074106967</c:v>
                </c:pt>
                <c:pt idx="962">
                  <c:v>60.044963906882025</c:v>
                </c:pt>
                <c:pt idx="963">
                  <c:v>60.43425394383744</c:v>
                </c:pt>
                <c:pt idx="964">
                  <c:v>60.584752319295077</c:v>
                </c:pt>
                <c:pt idx="965">
                  <c:v>60.555662937649515</c:v>
                </c:pt>
                <c:pt idx="966">
                  <c:v>60.818963213263046</c:v>
                </c:pt>
                <c:pt idx="967">
                  <c:v>60.1605950831432</c:v>
                </c:pt>
                <c:pt idx="968">
                  <c:v>60.264222633905021</c:v>
                </c:pt>
                <c:pt idx="969">
                  <c:v>60.746765215183174</c:v>
                </c:pt>
                <c:pt idx="970">
                  <c:v>61.687573739374997</c:v>
                </c:pt>
                <c:pt idx="971">
                  <c:v>61.8562563145843</c:v>
                </c:pt>
                <c:pt idx="972">
                  <c:v>61.633691032715404</c:v>
                </c:pt>
                <c:pt idx="973">
                  <c:v>61.810914069343454</c:v>
                </c:pt>
                <c:pt idx="974">
                  <c:v>62.314233039389926</c:v>
                </c:pt>
                <c:pt idx="975">
                  <c:v>62.411157024472331</c:v>
                </c:pt>
                <c:pt idx="976">
                  <c:v>63.577221921388542</c:v>
                </c:pt>
                <c:pt idx="977">
                  <c:v>64.20440938797006</c:v>
                </c:pt>
                <c:pt idx="978">
                  <c:v>64.475585839980738</c:v>
                </c:pt>
                <c:pt idx="979">
                  <c:v>65.164967581747277</c:v>
                </c:pt>
                <c:pt idx="980">
                  <c:v>64.784479645569348</c:v>
                </c:pt>
                <c:pt idx="981">
                  <c:v>64.498624428291848</c:v>
                </c:pt>
                <c:pt idx="982">
                  <c:v>64.242800771666893</c:v>
                </c:pt>
                <c:pt idx="983">
                  <c:v>65.716337686476081</c:v>
                </c:pt>
                <c:pt idx="984">
                  <c:v>66.215081179773364</c:v>
                </c:pt>
                <c:pt idx="985">
                  <c:v>66.14529518166205</c:v>
                </c:pt>
                <c:pt idx="986">
                  <c:v>66.551368023720727</c:v>
                </c:pt>
                <c:pt idx="987">
                  <c:v>66.41704997145483</c:v>
                </c:pt>
                <c:pt idx="988">
                  <c:v>67.03774578964844</c:v>
                </c:pt>
                <c:pt idx="989">
                  <c:v>67.784745179810088</c:v>
                </c:pt>
                <c:pt idx="990">
                  <c:v>68.481489617001017</c:v>
                </c:pt>
                <c:pt idx="991">
                  <c:v>68.176853620014384</c:v>
                </c:pt>
                <c:pt idx="992">
                  <c:v>68.616286582957756</c:v>
                </c:pt>
                <c:pt idx="993">
                  <c:v>69.020125447559039</c:v>
                </c:pt>
                <c:pt idx="994">
                  <c:v>69.207352742838481</c:v>
                </c:pt>
                <c:pt idx="995">
                  <c:v>69.824579523406058</c:v>
                </c:pt>
                <c:pt idx="996">
                  <c:v>70.81964389357509</c:v>
                </c:pt>
                <c:pt idx="997">
                  <c:v>70.1366041140069</c:v>
                </c:pt>
                <c:pt idx="998">
                  <c:v>70.596774871215587</c:v>
                </c:pt>
                <c:pt idx="999">
                  <c:v>70.221980387134593</c:v>
                </c:pt>
                <c:pt idx="1000">
                  <c:v>70.826588442548683</c:v>
                </c:pt>
                <c:pt idx="1001">
                  <c:v>71.392003596880642</c:v>
                </c:pt>
                <c:pt idx="1002">
                  <c:v>72.130714255699175</c:v>
                </c:pt>
                <c:pt idx="1003">
                  <c:v>72.317002897404578</c:v>
                </c:pt>
                <c:pt idx="1004">
                  <c:v>73.215567726778559</c:v>
                </c:pt>
                <c:pt idx="1005">
                  <c:v>72.267208285885786</c:v>
                </c:pt>
                <c:pt idx="1006">
                  <c:v>71.925380550122654</c:v>
                </c:pt>
                <c:pt idx="1007">
                  <c:v>72.220052997507423</c:v>
                </c:pt>
                <c:pt idx="1008">
                  <c:v>72.219882087236641</c:v>
                </c:pt>
                <c:pt idx="1009">
                  <c:v>72.217403888310429</c:v>
                </c:pt>
                <c:pt idx="1010">
                  <c:v>72.338978931409414</c:v>
                </c:pt>
                <c:pt idx="1011">
                  <c:v>72.609245072724008</c:v>
                </c:pt>
                <c:pt idx="1012">
                  <c:v>72.007090783823102</c:v>
                </c:pt>
                <c:pt idx="1013">
                  <c:v>72.112455574703489</c:v>
                </c:pt>
                <c:pt idx="1014">
                  <c:v>72.838939522862262</c:v>
                </c:pt>
                <c:pt idx="1015">
                  <c:v>72.738408594250984</c:v>
                </c:pt>
                <c:pt idx="1016">
                  <c:v>72.635213080998156</c:v>
                </c:pt>
                <c:pt idx="1017">
                  <c:v>72.145061390215346</c:v>
                </c:pt>
                <c:pt idx="1018">
                  <c:v>71.678076027861707</c:v>
                </c:pt>
                <c:pt idx="1019">
                  <c:v>69.44211925343474</c:v>
                </c:pt>
                <c:pt idx="1020">
                  <c:v>70.605634455840217</c:v>
                </c:pt>
                <c:pt idx="1021">
                  <c:v>70.171063834434733</c:v>
                </c:pt>
                <c:pt idx="1022">
                  <c:v>71.685778633437593</c:v>
                </c:pt>
                <c:pt idx="1023">
                  <c:v>72.536588816825983</c:v>
                </c:pt>
                <c:pt idx="1024">
                  <c:v>73.94669681420261</c:v>
                </c:pt>
                <c:pt idx="1025">
                  <c:v>73.322606361382469</c:v>
                </c:pt>
                <c:pt idx="1026">
                  <c:v>73.12141503772375</c:v>
                </c:pt>
                <c:pt idx="1027">
                  <c:v>72.342335101040788</c:v>
                </c:pt>
                <c:pt idx="1028">
                  <c:v>72.706685454761086</c:v>
                </c:pt>
                <c:pt idx="1029">
                  <c:v>74.0680927072613</c:v>
                </c:pt>
                <c:pt idx="1030">
                  <c:v>73.593190400058745</c:v>
                </c:pt>
                <c:pt idx="1031">
                  <c:v>74.132292883972198</c:v>
                </c:pt>
                <c:pt idx="1032">
                  <c:v>74.010241244557037</c:v>
                </c:pt>
                <c:pt idx="1033">
                  <c:v>73.970237767664528</c:v>
                </c:pt>
                <c:pt idx="1034">
                  <c:v>73.321835279721967</c:v>
                </c:pt>
                <c:pt idx="1035">
                  <c:v>74.187302511260285</c:v>
                </c:pt>
                <c:pt idx="1036">
                  <c:v>75.144371854005954</c:v>
                </c:pt>
                <c:pt idx="1037">
                  <c:v>75.161438809661391</c:v>
                </c:pt>
                <c:pt idx="1038">
                  <c:v>75.199439496629623</c:v>
                </c:pt>
                <c:pt idx="1039">
                  <c:v>76.2669397252875</c:v>
                </c:pt>
                <c:pt idx="1040">
                  <c:v>76.438941806227177</c:v>
                </c:pt>
                <c:pt idx="1041">
                  <c:v>75.245988077521872</c:v>
                </c:pt>
                <c:pt idx="1042">
                  <c:v>75.2240419949905</c:v>
                </c:pt>
                <c:pt idx="1043">
                  <c:v>75.769999127862036</c:v>
                </c:pt>
                <c:pt idx="1044">
                  <c:v>75.719564620687379</c:v>
                </c:pt>
                <c:pt idx="1045">
                  <c:v>76.256536739081952</c:v>
                </c:pt>
                <c:pt idx="1046">
                  <c:v>76.944016136366855</c:v>
                </c:pt>
                <c:pt idx="1047">
                  <c:v>76.391772405458767</c:v>
                </c:pt>
                <c:pt idx="1048">
                  <c:v>77.036345864396154</c:v>
                </c:pt>
                <c:pt idx="1049">
                  <c:v>77.824847284878913</c:v>
                </c:pt>
                <c:pt idx="1050">
                  <c:v>77.672236945623382</c:v>
                </c:pt>
                <c:pt idx="1051">
                  <c:v>77.698652717765697</c:v>
                </c:pt>
                <c:pt idx="1052">
                  <c:v>77.24866981221794</c:v>
                </c:pt>
                <c:pt idx="1053">
                  <c:v>75.758909196878818</c:v>
                </c:pt>
                <c:pt idx="1054">
                  <c:v>74.620487659272428</c:v>
                </c:pt>
                <c:pt idx="1055">
                  <c:v>75.033747296941584</c:v>
                </c:pt>
                <c:pt idx="1056">
                  <c:v>76.284826821682856</c:v>
                </c:pt>
                <c:pt idx="1057">
                  <c:v>75.764389370596334</c:v>
                </c:pt>
                <c:pt idx="1058">
                  <c:v>75.470030658933311</c:v>
                </c:pt>
                <c:pt idx="1059">
                  <c:v>74.852909085043052</c:v>
                </c:pt>
                <c:pt idx="1060">
                  <c:v>75.555304660147044</c:v>
                </c:pt>
                <c:pt idx="1061">
                  <c:v>76.065872656465572</c:v>
                </c:pt>
                <c:pt idx="1062">
                  <c:v>77.200246396712913</c:v>
                </c:pt>
                <c:pt idx="1063">
                  <c:v>77.327116497631891</c:v>
                </c:pt>
                <c:pt idx="1064">
                  <c:v>77.569854957742038</c:v>
                </c:pt>
                <c:pt idx="1065">
                  <c:v>77.686919071719188</c:v>
                </c:pt>
                <c:pt idx="1066">
                  <c:v>78.74712448304571</c:v>
                </c:pt>
                <c:pt idx="1067">
                  <c:v>78.934954359306019</c:v>
                </c:pt>
                <c:pt idx="1068">
                  <c:v>79.517228132096932</c:v>
                </c:pt>
                <c:pt idx="1069">
                  <c:v>79.473647086896108</c:v>
                </c:pt>
                <c:pt idx="1070">
                  <c:v>79.827292032392606</c:v>
                </c:pt>
                <c:pt idx="1071">
                  <c:v>80.018311640865988</c:v>
                </c:pt>
                <c:pt idx="1072">
                  <c:v>79.923419153873425</c:v>
                </c:pt>
                <c:pt idx="1073">
                  <c:v>79.287974329184493</c:v>
                </c:pt>
                <c:pt idx="1074">
                  <c:v>79.594722133819403</c:v>
                </c:pt>
                <c:pt idx="1075">
                  <c:v>79.996008678815429</c:v>
                </c:pt>
                <c:pt idx="1076">
                  <c:v>80.907346604921031</c:v>
                </c:pt>
                <c:pt idx="1077">
                  <c:v>80.754897450594214</c:v>
                </c:pt>
                <c:pt idx="1078">
                  <c:v>81.239452300356959</c:v>
                </c:pt>
                <c:pt idx="1079">
                  <c:v>81.467744233990871</c:v>
                </c:pt>
                <c:pt idx="1080">
                  <c:v>80.982443667250635</c:v>
                </c:pt>
                <c:pt idx="1081">
                  <c:v>79.782789528692064</c:v>
                </c:pt>
                <c:pt idx="1082">
                  <c:v>79.470674010671061</c:v>
                </c:pt>
                <c:pt idx="1083">
                  <c:v>79.095679582503664</c:v>
                </c:pt>
                <c:pt idx="1084">
                  <c:v>78.147410661136774</c:v>
                </c:pt>
                <c:pt idx="1085">
                  <c:v>77.976729945589156</c:v>
                </c:pt>
                <c:pt idx="1086">
                  <c:v>77.845078784471042</c:v>
                </c:pt>
                <c:pt idx="1087">
                  <c:v>78.355547507324815</c:v>
                </c:pt>
                <c:pt idx="1088">
                  <c:v>77.77407968225215</c:v>
                </c:pt>
                <c:pt idx="1089">
                  <c:v>76.47806451650419</c:v>
                </c:pt>
                <c:pt idx="1090">
                  <c:v>76.28339875691546</c:v>
                </c:pt>
                <c:pt idx="1091">
                  <c:v>74.953617800721403</c:v>
                </c:pt>
                <c:pt idx="1092">
                  <c:v>74.272419208078446</c:v>
                </c:pt>
                <c:pt idx="1093">
                  <c:v>75.472888911716211</c:v>
                </c:pt>
                <c:pt idx="1094">
                  <c:v>74.362693452847182</c:v>
                </c:pt>
                <c:pt idx="1095">
                  <c:v>72.397272066311416</c:v>
                </c:pt>
                <c:pt idx="1096">
                  <c:v>73.549154415144244</c:v>
                </c:pt>
                <c:pt idx="1097">
                  <c:v>73.376800624080147</c:v>
                </c:pt>
                <c:pt idx="1098">
                  <c:v>73.911996089563075</c:v>
                </c:pt>
                <c:pt idx="1099">
                  <c:v>73.476918540094573</c:v>
                </c:pt>
                <c:pt idx="1100">
                  <c:v>75.483277965797427</c:v>
                </c:pt>
                <c:pt idx="1101">
                  <c:v>75.890304803131954</c:v>
                </c:pt>
                <c:pt idx="1102">
                  <c:v>75.296152661037084</c:v>
                </c:pt>
                <c:pt idx="1103">
                  <c:v>73.308217223580996</c:v>
                </c:pt>
                <c:pt idx="1104">
                  <c:v>72.767912144351371</c:v>
                </c:pt>
                <c:pt idx="1105">
                  <c:v>74.138994815066283</c:v>
                </c:pt>
                <c:pt idx="1106">
                  <c:v>72.435161433289139</c:v>
                </c:pt>
                <c:pt idx="1107">
                  <c:v>70.157098784810699</c:v>
                </c:pt>
                <c:pt idx="1108">
                  <c:v>69.216462428692623</c:v>
                </c:pt>
                <c:pt idx="1109">
                  <c:v>68.647177984507678</c:v>
                </c:pt>
                <c:pt idx="1110">
                  <c:v>67.790302704357543</c:v>
                </c:pt>
                <c:pt idx="1111">
                  <c:v>69.521561413655519</c:v>
                </c:pt>
                <c:pt idx="1112">
                  <c:v>68.184127351905943</c:v>
                </c:pt>
                <c:pt idx="1113">
                  <c:v>68.817614039937624</c:v>
                </c:pt>
                <c:pt idx="1114">
                  <c:v>68.818456452689475</c:v>
                </c:pt>
                <c:pt idx="1115">
                  <c:v>70.213045307712505</c:v>
                </c:pt>
                <c:pt idx="1116">
                  <c:v>69.309215087024754</c:v>
                </c:pt>
                <c:pt idx="1117">
                  <c:v>66.56499318186809</c:v>
                </c:pt>
                <c:pt idx="1118">
                  <c:v>66.375652845862987</c:v>
                </c:pt>
                <c:pt idx="1119">
                  <c:v>68.164111183888835</c:v>
                </c:pt>
                <c:pt idx="1120">
                  <c:v>67.769736481537251</c:v>
                </c:pt>
                <c:pt idx="1121">
                  <c:v>68.368652808847543</c:v>
                </c:pt>
                <c:pt idx="1122">
                  <c:v>65.652512319199261</c:v>
                </c:pt>
                <c:pt idx="1123">
                  <c:v>64.339686365686319</c:v>
                </c:pt>
                <c:pt idx="1124">
                  <c:v>61.846048348706809</c:v>
                </c:pt>
                <c:pt idx="1125">
                  <c:v>62.616439594882934</c:v>
                </c:pt>
                <c:pt idx="1126">
                  <c:v>63.858440422765497</c:v>
                </c:pt>
                <c:pt idx="1127">
                  <c:v>63.711370900580548</c:v>
                </c:pt>
                <c:pt idx="1128">
                  <c:v>62.481487622067675</c:v>
                </c:pt>
                <c:pt idx="1129">
                  <c:v>62.964013898197308</c:v>
                </c:pt>
                <c:pt idx="1130">
                  <c:v>62.867369025972188</c:v>
                </c:pt>
                <c:pt idx="1131">
                  <c:v>61.139761964496437</c:v>
                </c:pt>
                <c:pt idx="1132">
                  <c:v>58.470241973543885</c:v>
                </c:pt>
                <c:pt idx="1133">
                  <c:v>57.25241065634895</c:v>
                </c:pt>
                <c:pt idx="1134">
                  <c:v>56.389155547122265</c:v>
                </c:pt>
                <c:pt idx="1135">
                  <c:v>58.688321230784965</c:v>
                </c:pt>
                <c:pt idx="1136">
                  <c:v>58.270704584028522</c:v>
                </c:pt>
                <c:pt idx="1137">
                  <c:v>56.41646592646304</c:v>
                </c:pt>
                <c:pt idx="1138">
                  <c:v>57.970011032688717</c:v>
                </c:pt>
                <c:pt idx="1139">
                  <c:v>60.596741827021631</c:v>
                </c:pt>
                <c:pt idx="1140">
                  <c:v>61.249473619034788</c:v>
                </c:pt>
                <c:pt idx="1141">
                  <c:v>62.397372131578287</c:v>
                </c:pt>
                <c:pt idx="1142">
                  <c:v>62.76904956002258</c:v>
                </c:pt>
                <c:pt idx="1143">
                  <c:v>63.377720835699151</c:v>
                </c:pt>
                <c:pt idx="1144">
                  <c:v>63.297501369912119</c:v>
                </c:pt>
                <c:pt idx="1145">
                  <c:v>64.853398043728859</c:v>
                </c:pt>
                <c:pt idx="1146">
                  <c:v>64.406192391870164</c:v>
                </c:pt>
                <c:pt idx="1147">
                  <c:v>64.352372845944288</c:v>
                </c:pt>
                <c:pt idx="1148">
                  <c:v>63.852949723183087</c:v>
                </c:pt>
                <c:pt idx="1149">
                  <c:v>64.384254366788682</c:v>
                </c:pt>
                <c:pt idx="1150">
                  <c:v>65.940826095026893</c:v>
                </c:pt>
                <c:pt idx="1151">
                  <c:v>65.030817995900918</c:v>
                </c:pt>
                <c:pt idx="1152">
                  <c:v>64.924879204931415</c:v>
                </c:pt>
                <c:pt idx="1153">
                  <c:v>65.780543533484391</c:v>
                </c:pt>
                <c:pt idx="1154">
                  <c:v>67.124889219218318</c:v>
                </c:pt>
                <c:pt idx="1155">
                  <c:v>67.433652045600468</c:v>
                </c:pt>
                <c:pt idx="1156">
                  <c:v>68.886004724376988</c:v>
                </c:pt>
                <c:pt idx="1157">
                  <c:v>67.900709275711463</c:v>
                </c:pt>
                <c:pt idx="1158">
                  <c:v>67.893567777402097</c:v>
                </c:pt>
                <c:pt idx="1159">
                  <c:v>67.870763377462339</c:v>
                </c:pt>
                <c:pt idx="1160">
                  <c:v>66.966739525048951</c:v>
                </c:pt>
                <c:pt idx="1161">
                  <c:v>67.082109357402061</c:v>
                </c:pt>
                <c:pt idx="1162">
                  <c:v>66.934265493965597</c:v>
                </c:pt>
                <c:pt idx="1163">
                  <c:v>66.992333661893397</c:v>
                </c:pt>
                <c:pt idx="1164">
                  <c:v>67.964582176492812</c:v>
                </c:pt>
                <c:pt idx="1165">
                  <c:v>67.628394339903068</c:v>
                </c:pt>
                <c:pt idx="1166">
                  <c:v>67.645533703674872</c:v>
                </c:pt>
                <c:pt idx="1167">
                  <c:v>68.66979006664792</c:v>
                </c:pt>
                <c:pt idx="1168">
                  <c:v>70.165566051308133</c:v>
                </c:pt>
                <c:pt idx="1169">
                  <c:v>70.831518838010311</c:v>
                </c:pt>
                <c:pt idx="1170">
                  <c:v>70.551022361492002</c:v>
                </c:pt>
                <c:pt idx="1171">
                  <c:v>70.600357306935607</c:v>
                </c:pt>
                <c:pt idx="1172">
                  <c:v>71.703642159875145</c:v>
                </c:pt>
                <c:pt idx="1173">
                  <c:v>72.053509452653898</c:v>
                </c:pt>
                <c:pt idx="1174">
                  <c:v>70.640786855252202</c:v>
                </c:pt>
                <c:pt idx="1175">
                  <c:v>68.378005615984662</c:v>
                </c:pt>
                <c:pt idx="1176">
                  <c:v>67.615735473705172</c:v>
                </c:pt>
                <c:pt idx="1177">
                  <c:v>68.345657805710289</c:v>
                </c:pt>
                <c:pt idx="1178">
                  <c:v>68.718977915021583</c:v>
                </c:pt>
                <c:pt idx="1179">
                  <c:v>69.156209577201423</c:v>
                </c:pt>
                <c:pt idx="1180">
                  <c:v>69.286241992088236</c:v>
                </c:pt>
                <c:pt idx="1181">
                  <c:v>69.618563076825609</c:v>
                </c:pt>
                <c:pt idx="1182">
                  <c:v>69.352611794518751</c:v>
                </c:pt>
                <c:pt idx="1183">
                  <c:v>68.484004473510183</c:v>
                </c:pt>
                <c:pt idx="1184">
                  <c:v>68.132093899849906</c:v>
                </c:pt>
                <c:pt idx="1185">
                  <c:v>68.558530372536893</c:v>
                </c:pt>
                <c:pt idx="1186">
                  <c:v>69.156457777074877</c:v>
                </c:pt>
                <c:pt idx="1187">
                  <c:v>69.975427019368865</c:v>
                </c:pt>
                <c:pt idx="1188">
                  <c:v>69.616960990235924</c:v>
                </c:pt>
                <c:pt idx="1189">
                  <c:v>71.249531844647606</c:v>
                </c:pt>
                <c:pt idx="1190">
                  <c:v>71.468763158711724</c:v>
                </c:pt>
                <c:pt idx="1191">
                  <c:v>72.276472847976521</c:v>
                </c:pt>
                <c:pt idx="1192">
                  <c:v>72.438723456487565</c:v>
                </c:pt>
                <c:pt idx="1193">
                  <c:v>72.438723456487565</c:v>
                </c:pt>
                <c:pt idx="1194">
                  <c:v>72.798403214370921</c:v>
                </c:pt>
                <c:pt idx="1195">
                  <c:v>73.005872795594371</c:v>
                </c:pt>
                <c:pt idx="1196">
                  <c:v>73.335178150383584</c:v>
                </c:pt>
                <c:pt idx="1197">
                  <c:v>73.33443657195599</c:v>
                </c:pt>
                <c:pt idx="1198">
                  <c:v>73.379309953678728</c:v>
                </c:pt>
                <c:pt idx="1199">
                  <c:v>76.071082008494244</c:v>
                </c:pt>
                <c:pt idx="1200">
                  <c:v>76.990828862140205</c:v>
                </c:pt>
                <c:pt idx="1201">
                  <c:v>78.47886366070756</c:v>
                </c:pt>
                <c:pt idx="1202">
                  <c:v>77.076989033333831</c:v>
                </c:pt>
                <c:pt idx="1203">
                  <c:v>77.078807275251478</c:v>
                </c:pt>
                <c:pt idx="1204">
                  <c:v>76.189134758658867</c:v>
                </c:pt>
                <c:pt idx="1205">
                  <c:v>74.898631163012595</c:v>
                </c:pt>
                <c:pt idx="1206">
                  <c:v>72.357084345631606</c:v>
                </c:pt>
                <c:pt idx="1207">
                  <c:v>73.086829938647639</c:v>
                </c:pt>
                <c:pt idx="1208">
                  <c:v>73.958752400826441</c:v>
                </c:pt>
                <c:pt idx="1209">
                  <c:v>75.513207953607591</c:v>
                </c:pt>
                <c:pt idx="1210">
                  <c:v>75.204538217975383</c:v>
                </c:pt>
                <c:pt idx="1211">
                  <c:v>75.851272821606528</c:v>
                </c:pt>
                <c:pt idx="1212">
                  <c:v>75.263403213628862</c:v>
                </c:pt>
                <c:pt idx="1213">
                  <c:v>73.169479265393676</c:v>
                </c:pt>
                <c:pt idx="1214">
                  <c:v>73.552605499687004</c:v>
                </c:pt>
                <c:pt idx="1215">
                  <c:v>73.763730340713394</c:v>
                </c:pt>
                <c:pt idx="1216">
                  <c:v>74.115064930380044</c:v>
                </c:pt>
                <c:pt idx="1217">
                  <c:v>75.279516147863163</c:v>
                </c:pt>
                <c:pt idx="1218">
                  <c:v>75.525032896132828</c:v>
                </c:pt>
                <c:pt idx="1219">
                  <c:v>76.443293426215547</c:v>
                </c:pt>
                <c:pt idx="1220">
                  <c:v>75.872878060829919</c:v>
                </c:pt>
                <c:pt idx="1221">
                  <c:v>75.229786720862563</c:v>
                </c:pt>
                <c:pt idx="1222">
                  <c:v>75.254182147342988</c:v>
                </c:pt>
                <c:pt idx="1223">
                  <c:v>75.282899792575037</c:v>
                </c:pt>
                <c:pt idx="1224">
                  <c:v>75.179980422757396</c:v>
                </c:pt>
                <c:pt idx="1225">
                  <c:v>73.667906013715395</c:v>
                </c:pt>
                <c:pt idx="1226">
                  <c:v>72.90550374440042</c:v>
                </c:pt>
                <c:pt idx="1227">
                  <c:v>73.654630362632844</c:v>
                </c:pt>
                <c:pt idx="1228">
                  <c:v>73.895272168656561</c:v>
                </c:pt>
                <c:pt idx="1229">
                  <c:v>73.900754488279929</c:v>
                </c:pt>
                <c:pt idx="1230">
                  <c:v>73.829227990582467</c:v>
                </c:pt>
                <c:pt idx="1231">
                  <c:v>72.893308178077831</c:v>
                </c:pt>
                <c:pt idx="1232">
                  <c:v>73.203639352375049</c:v>
                </c:pt>
                <c:pt idx="1233">
                  <c:v>74.172691469763407</c:v>
                </c:pt>
                <c:pt idx="1234">
                  <c:v>75.06147509628255</c:v>
                </c:pt>
                <c:pt idx="1235">
                  <c:v>75.687170298783343</c:v>
                </c:pt>
                <c:pt idx="1236">
                  <c:v>75.729819357285308</c:v>
                </c:pt>
                <c:pt idx="1237">
                  <c:v>75.083994125529912</c:v>
                </c:pt>
                <c:pt idx="1238">
                  <c:v>74.46216827647892</c:v>
                </c:pt>
                <c:pt idx="1239">
                  <c:v>73.517106553682879</c:v>
                </c:pt>
                <c:pt idx="1240">
                  <c:v>73.581115314584181</c:v>
                </c:pt>
                <c:pt idx="1241">
                  <c:v>72.980465444345839</c:v>
                </c:pt>
                <c:pt idx="1242">
                  <c:v>73.535923156323065</c:v>
                </c:pt>
                <c:pt idx="1243">
                  <c:v>75.064340564641384</c:v>
                </c:pt>
                <c:pt idx="1244">
                  <c:v>74.855248709251455</c:v>
                </c:pt>
                <c:pt idx="1245">
                  <c:v>74.549399299090936</c:v>
                </c:pt>
                <c:pt idx="1246">
                  <c:v>74.337389302503084</c:v>
                </c:pt>
                <c:pt idx="1247">
                  <c:v>75.053989977386991</c:v>
                </c:pt>
                <c:pt idx="1248">
                  <c:v>75.171540295291919</c:v>
                </c:pt>
                <c:pt idx="1249">
                  <c:v>75.333003450619842</c:v>
                </c:pt>
                <c:pt idx="1250">
                  <c:v>75.512005391615062</c:v>
                </c:pt>
                <c:pt idx="1251">
                  <c:v>75.203366676077209</c:v>
                </c:pt>
                <c:pt idx="1252">
                  <c:v>74.909177942442597</c:v>
                </c:pt>
                <c:pt idx="1253">
                  <c:v>75.781929605460647</c:v>
                </c:pt>
                <c:pt idx="1254">
                  <c:v>75.488116315351448</c:v>
                </c:pt>
                <c:pt idx="1255">
                  <c:v>73.88226099899218</c:v>
                </c:pt>
                <c:pt idx="1256">
                  <c:v>73.21303201538808</c:v>
                </c:pt>
                <c:pt idx="1257">
                  <c:v>74.525798614294473</c:v>
                </c:pt>
                <c:pt idx="1258">
                  <c:v>74.241001201164579</c:v>
                </c:pt>
                <c:pt idx="1259">
                  <c:v>74.924264253791208</c:v>
                </c:pt>
                <c:pt idx="1260">
                  <c:v>74.820121225244435</c:v>
                </c:pt>
                <c:pt idx="1261">
                  <c:v>75.471374756091933</c:v>
                </c:pt>
                <c:pt idx="1262">
                  <c:v>75.699779136601364</c:v>
                </c:pt>
                <c:pt idx="1263">
                  <c:v>75.699641807262921</c:v>
                </c:pt>
                <c:pt idx="1264">
                  <c:v>75.70027352221976</c:v>
                </c:pt>
                <c:pt idx="1265">
                  <c:v>76.513593165763808</c:v>
                </c:pt>
                <c:pt idx="1266">
                  <c:v>76.917569393475773</c:v>
                </c:pt>
                <c:pt idx="1267">
                  <c:v>76.853899069772723</c:v>
                </c:pt>
                <c:pt idx="1268">
                  <c:v>77.233028768649945</c:v>
                </c:pt>
                <c:pt idx="1269">
                  <c:v>77.039839777684676</c:v>
                </c:pt>
                <c:pt idx="1270">
                  <c:v>77.330988848741683</c:v>
                </c:pt>
                <c:pt idx="1271">
                  <c:v>77.280853264817125</c:v>
                </c:pt>
                <c:pt idx="1272">
                  <c:v>76.975828837463013</c:v>
                </c:pt>
                <c:pt idx="1273">
                  <c:v>76.995811380627401</c:v>
                </c:pt>
                <c:pt idx="1274">
                  <c:v>78.164526400870898</c:v>
                </c:pt>
                <c:pt idx="1275">
                  <c:v>76.458271004595844</c:v>
                </c:pt>
                <c:pt idx="1276">
                  <c:v>77.05665002720059</c:v>
                </c:pt>
                <c:pt idx="1277">
                  <c:v>77.253904248988846</c:v>
                </c:pt>
                <c:pt idx="1278">
                  <c:v>76.950273923439454</c:v>
                </c:pt>
                <c:pt idx="1279">
                  <c:v>77.349838585994959</c:v>
                </c:pt>
                <c:pt idx="1280">
                  <c:v>78.783632370693468</c:v>
                </c:pt>
                <c:pt idx="1281">
                  <c:v>78.677447106409559</c:v>
                </c:pt>
                <c:pt idx="1282">
                  <c:v>78.662943917933632</c:v>
                </c:pt>
                <c:pt idx="1283">
                  <c:v>79.043038282736774</c:v>
                </c:pt>
                <c:pt idx="1284">
                  <c:v>79.640744708565194</c:v>
                </c:pt>
                <c:pt idx="1285">
                  <c:v>79.671911442881424</c:v>
                </c:pt>
                <c:pt idx="1286">
                  <c:v>78.629596132836781</c:v>
                </c:pt>
                <c:pt idx="1287">
                  <c:v>78.236203970792218</c:v>
                </c:pt>
                <c:pt idx="1288">
                  <c:v>77.968683134838287</c:v>
                </c:pt>
                <c:pt idx="1289">
                  <c:v>78.523944522235951</c:v>
                </c:pt>
                <c:pt idx="1290">
                  <c:v>78.67807281965915</c:v>
                </c:pt>
                <c:pt idx="1291">
                  <c:v>78.577106729130122</c:v>
                </c:pt>
                <c:pt idx="1292">
                  <c:v>79.150081612533398</c:v>
                </c:pt>
                <c:pt idx="1293">
                  <c:v>78.124322412073468</c:v>
                </c:pt>
                <c:pt idx="1294">
                  <c:v>76.803904474908151</c:v>
                </c:pt>
                <c:pt idx="1295">
                  <c:v>77.54864585540524</c:v>
                </c:pt>
                <c:pt idx="1296">
                  <c:v>78.468443436558189</c:v>
                </c:pt>
                <c:pt idx="1297">
                  <c:v>79.254062253662426</c:v>
                </c:pt>
                <c:pt idx="1298">
                  <c:v>79.229589661182857</c:v>
                </c:pt>
                <c:pt idx="1299">
                  <c:v>79.203804734457336</c:v>
                </c:pt>
                <c:pt idx="1300">
                  <c:v>78.795020856732052</c:v>
                </c:pt>
                <c:pt idx="1301">
                  <c:v>78.729895461845842</c:v>
                </c:pt>
                <c:pt idx="1302">
                  <c:v>78.07496942266043</c:v>
                </c:pt>
                <c:pt idx="1303">
                  <c:v>77.930383227613788</c:v>
                </c:pt>
                <c:pt idx="1304">
                  <c:v>78.2849532863126</c:v>
                </c:pt>
                <c:pt idx="1305">
                  <c:v>77.990174219019423</c:v>
                </c:pt>
                <c:pt idx="1306">
                  <c:v>77.94556651134755</c:v>
                </c:pt>
                <c:pt idx="1307">
                  <c:v>78.572673317965297</c:v>
                </c:pt>
                <c:pt idx="1308">
                  <c:v>78.800667543411436</c:v>
                </c:pt>
                <c:pt idx="1309">
                  <c:v>79.539480494390133</c:v>
                </c:pt>
                <c:pt idx="1310">
                  <c:v>79.695065917546088</c:v>
                </c:pt>
                <c:pt idx="1311">
                  <c:v>79.917207826508971</c:v>
                </c:pt>
                <c:pt idx="1312">
                  <c:v>79.337132179814262</c:v>
                </c:pt>
                <c:pt idx="1313">
                  <c:v>79.633035541240247</c:v>
                </c:pt>
                <c:pt idx="1314">
                  <c:v>79.353674231742218</c:v>
                </c:pt>
                <c:pt idx="1315">
                  <c:v>79.840099951652959</c:v>
                </c:pt>
                <c:pt idx="1316">
                  <c:v>80.567706846674554</c:v>
                </c:pt>
                <c:pt idx="1317">
                  <c:v>80.955400128537946</c:v>
                </c:pt>
                <c:pt idx="1318">
                  <c:v>81.532504660320157</c:v>
                </c:pt>
                <c:pt idx="1319">
                  <c:v>81.896285854071124</c:v>
                </c:pt>
                <c:pt idx="1320">
                  <c:v>81.47197517711075</c:v>
                </c:pt>
                <c:pt idx="1321">
                  <c:v>80.76205805146023</c:v>
                </c:pt>
                <c:pt idx="1322">
                  <c:v>80.0280306289593</c:v>
                </c:pt>
                <c:pt idx="1323">
                  <c:v>79.670936820290706</c:v>
                </c:pt>
                <c:pt idx="1324">
                  <c:v>80.101037317764181</c:v>
                </c:pt>
                <c:pt idx="1325">
                  <c:v>80.607482639231293</c:v>
                </c:pt>
                <c:pt idx="1326">
                  <c:v>80.905541402343374</c:v>
                </c:pt>
                <c:pt idx="1327">
                  <c:v>82.089091560500506</c:v>
                </c:pt>
                <c:pt idx="1328">
                  <c:v>82.272869470355815</c:v>
                </c:pt>
                <c:pt idx="1329">
                  <c:v>83.240937497995304</c:v>
                </c:pt>
                <c:pt idx="1330">
                  <c:v>83.0785574622833</c:v>
                </c:pt>
                <c:pt idx="1331">
                  <c:v>82.722063182139237</c:v>
                </c:pt>
                <c:pt idx="1332">
                  <c:v>82.438878676695268</c:v>
                </c:pt>
                <c:pt idx="1333">
                  <c:v>82.91188616357887</c:v>
                </c:pt>
                <c:pt idx="1334">
                  <c:v>83.106216151509244</c:v>
                </c:pt>
                <c:pt idx="1335">
                  <c:v>82.182086408644437</c:v>
                </c:pt>
                <c:pt idx="1336">
                  <c:v>82.487308511245374</c:v>
                </c:pt>
                <c:pt idx="1337">
                  <c:v>83.335994103531192</c:v>
                </c:pt>
                <c:pt idx="1338">
                  <c:v>83.040724461044505</c:v>
                </c:pt>
                <c:pt idx="1339">
                  <c:v>82.85456290709098</c:v>
                </c:pt>
                <c:pt idx="1340">
                  <c:v>81.653618059705252</c:v>
                </c:pt>
                <c:pt idx="1341">
                  <c:v>80.837468322248839</c:v>
                </c:pt>
                <c:pt idx="1342">
                  <c:v>80.343055732837016</c:v>
                </c:pt>
                <c:pt idx="1343">
                  <c:v>79.640620377238321</c:v>
                </c:pt>
                <c:pt idx="1344">
                  <c:v>78.848676203245688</c:v>
                </c:pt>
                <c:pt idx="1345">
                  <c:v>79.196653872663532</c:v>
                </c:pt>
                <c:pt idx="1346">
                  <c:v>79.563006710906222</c:v>
                </c:pt>
                <c:pt idx="1347">
                  <c:v>78.080239421976955</c:v>
                </c:pt>
                <c:pt idx="1348">
                  <c:v>79.136372863308509</c:v>
                </c:pt>
                <c:pt idx="1349">
                  <c:v>78.572745607451139</c:v>
                </c:pt>
                <c:pt idx="1350">
                  <c:v>78.139867381293925</c:v>
                </c:pt>
                <c:pt idx="1351">
                  <c:v>78.029289430460011</c:v>
                </c:pt>
                <c:pt idx="1352">
                  <c:v>76.802062720794197</c:v>
                </c:pt>
                <c:pt idx="1353">
                  <c:v>76.934027606128041</c:v>
                </c:pt>
                <c:pt idx="1354">
                  <c:v>77.926372957385354</c:v>
                </c:pt>
                <c:pt idx="1355">
                  <c:v>77.117708893215507</c:v>
                </c:pt>
                <c:pt idx="1356">
                  <c:v>77.461242187805055</c:v>
                </c:pt>
                <c:pt idx="1357">
                  <c:v>79.002229704154928</c:v>
                </c:pt>
                <c:pt idx="1358">
                  <c:v>80.262249170037933</c:v>
                </c:pt>
                <c:pt idx="1359">
                  <c:v>80.632870463618502</c:v>
                </c:pt>
                <c:pt idx="1360">
                  <c:v>81.162392888387217</c:v>
                </c:pt>
                <c:pt idx="1361">
                  <c:v>81.248820318193154</c:v>
                </c:pt>
                <c:pt idx="1362">
                  <c:v>80.284818650333449</c:v>
                </c:pt>
                <c:pt idx="1363">
                  <c:v>81.002442854970852</c:v>
                </c:pt>
                <c:pt idx="1364">
                  <c:v>81.542278777709427</c:v>
                </c:pt>
                <c:pt idx="1365">
                  <c:v>81.941212604494581</c:v>
                </c:pt>
                <c:pt idx="1366">
                  <c:v>83.376556645166403</c:v>
                </c:pt>
                <c:pt idx="1367">
                  <c:v>83.531187198373885</c:v>
                </c:pt>
                <c:pt idx="1368">
                  <c:v>83.669678103914052</c:v>
                </c:pt>
                <c:pt idx="1369">
                  <c:v>83.830799375748072</c:v>
                </c:pt>
                <c:pt idx="1370">
                  <c:v>82.743056246270854</c:v>
                </c:pt>
                <c:pt idx="1371">
                  <c:v>83.171311851147848</c:v>
                </c:pt>
                <c:pt idx="1372">
                  <c:v>82.001398098678123</c:v>
                </c:pt>
                <c:pt idx="1373">
                  <c:v>83.639389178162901</c:v>
                </c:pt>
                <c:pt idx="1374">
                  <c:v>84.070697798254898</c:v>
                </c:pt>
                <c:pt idx="1375">
                  <c:v>84.176217600572244</c:v>
                </c:pt>
                <c:pt idx="1376">
                  <c:v>84.072475924256111</c:v>
                </c:pt>
                <c:pt idx="1377">
                  <c:v>84.704084972723493</c:v>
                </c:pt>
                <c:pt idx="1378">
                  <c:v>85.122299260094422</c:v>
                </c:pt>
                <c:pt idx="1379">
                  <c:v>84.667211572358298</c:v>
                </c:pt>
                <c:pt idx="1380">
                  <c:v>84.307009133624689</c:v>
                </c:pt>
                <c:pt idx="1381">
                  <c:v>83.958499763211535</c:v>
                </c:pt>
                <c:pt idx="1382">
                  <c:v>83.533402087201083</c:v>
                </c:pt>
                <c:pt idx="1383">
                  <c:v>83.521470208610481</c:v>
                </c:pt>
                <c:pt idx="1384">
                  <c:v>83.955007683202027</c:v>
                </c:pt>
                <c:pt idx="1385">
                  <c:v>82.771280125824376</c:v>
                </c:pt>
                <c:pt idx="1386">
                  <c:v>82.276035383068375</c:v>
                </c:pt>
                <c:pt idx="1387">
                  <c:v>82.627225159392751</c:v>
                </c:pt>
                <c:pt idx="1388">
                  <c:v>81.636734494587046</c:v>
                </c:pt>
                <c:pt idx="1389">
                  <c:v>82.582652103878587</c:v>
                </c:pt>
                <c:pt idx="1390">
                  <c:v>81.826180149695446</c:v>
                </c:pt>
                <c:pt idx="1391">
                  <c:v>81.526657189962236</c:v>
                </c:pt>
                <c:pt idx="1392">
                  <c:v>81.788807680795301</c:v>
                </c:pt>
                <c:pt idx="1393">
                  <c:v>81.155772175772327</c:v>
                </c:pt>
                <c:pt idx="1394">
                  <c:v>82.036329737571393</c:v>
                </c:pt>
                <c:pt idx="1395">
                  <c:v>82.565616976249771</c:v>
                </c:pt>
                <c:pt idx="1396">
                  <c:v>82.926068102899237</c:v>
                </c:pt>
                <c:pt idx="1397">
                  <c:v>83.537507421673752</c:v>
                </c:pt>
                <c:pt idx="1398">
                  <c:v>83.245354212756325</c:v>
                </c:pt>
                <c:pt idx="1399">
                  <c:v>83.295410867040943</c:v>
                </c:pt>
                <c:pt idx="1400">
                  <c:v>82.644482493841792</c:v>
                </c:pt>
                <c:pt idx="1401">
                  <c:v>82.039439653267451</c:v>
                </c:pt>
                <c:pt idx="1402">
                  <c:v>81.792373694527186</c:v>
                </c:pt>
                <c:pt idx="1403">
                  <c:v>80.628753442620734</c:v>
                </c:pt>
                <c:pt idx="1404">
                  <c:v>79.790180314397745</c:v>
                </c:pt>
                <c:pt idx="1405">
                  <c:v>81.101711298599469</c:v>
                </c:pt>
                <c:pt idx="1406">
                  <c:v>81.280223671131068</c:v>
                </c:pt>
                <c:pt idx="1407">
                  <c:v>81.321980252385032</c:v>
                </c:pt>
                <c:pt idx="1408">
                  <c:v>82.523075039010493</c:v>
                </c:pt>
                <c:pt idx="1409">
                  <c:v>82.423070434713068</c:v>
                </c:pt>
                <c:pt idx="1410">
                  <c:v>82.963134876075841</c:v>
                </c:pt>
                <c:pt idx="1411">
                  <c:v>82.9030118499971</c:v>
                </c:pt>
                <c:pt idx="1412">
                  <c:v>84.112507550675758</c:v>
                </c:pt>
                <c:pt idx="1413">
                  <c:v>85.603209686746908</c:v>
                </c:pt>
                <c:pt idx="1414">
                  <c:v>85.510071404055324</c:v>
                </c:pt>
                <c:pt idx="1415">
                  <c:v>85.773742982892614</c:v>
                </c:pt>
                <c:pt idx="1416">
                  <c:v>86.414681904212586</c:v>
                </c:pt>
                <c:pt idx="1417">
                  <c:v>86.939970503607995</c:v>
                </c:pt>
                <c:pt idx="1418">
                  <c:v>87.237458075898388</c:v>
                </c:pt>
                <c:pt idx="1419">
                  <c:v>87.408161958407675</c:v>
                </c:pt>
                <c:pt idx="1420">
                  <c:v>87.65123700051484</c:v>
                </c:pt>
                <c:pt idx="1421">
                  <c:v>88.444363150857214</c:v>
                </c:pt>
                <c:pt idx="1422">
                  <c:v>89.36642108420638</c:v>
                </c:pt>
                <c:pt idx="1423">
                  <c:v>89.570769910076123</c:v>
                </c:pt>
                <c:pt idx="1424">
                  <c:v>90.255551610084311</c:v>
                </c:pt>
                <c:pt idx="1425">
                  <c:v>90.697811304765196</c:v>
                </c:pt>
                <c:pt idx="1426">
                  <c:v>90.554534798802223</c:v>
                </c:pt>
                <c:pt idx="1427">
                  <c:v>91.374185197033512</c:v>
                </c:pt>
                <c:pt idx="1428">
                  <c:v>91.256750074379198</c:v>
                </c:pt>
                <c:pt idx="1429">
                  <c:v>89.949125135953224</c:v>
                </c:pt>
                <c:pt idx="1430">
                  <c:v>89.787557908550724</c:v>
                </c:pt>
                <c:pt idx="1431">
                  <c:v>89.978646282271811</c:v>
                </c:pt>
                <c:pt idx="1432">
                  <c:v>92.139598940781497</c:v>
                </c:pt>
                <c:pt idx="1433">
                  <c:v>92.512438040289567</c:v>
                </c:pt>
                <c:pt idx="1434">
                  <c:v>92.183892706489928</c:v>
                </c:pt>
                <c:pt idx="1435">
                  <c:v>91.480813579343604</c:v>
                </c:pt>
                <c:pt idx="1436">
                  <c:v>91.778522191007269</c:v>
                </c:pt>
                <c:pt idx="1437">
                  <c:v>91.981798856543875</c:v>
                </c:pt>
                <c:pt idx="1438">
                  <c:v>93.695464476640709</c:v>
                </c:pt>
                <c:pt idx="1439">
                  <c:v>93.994172084054057</c:v>
                </c:pt>
                <c:pt idx="1440">
                  <c:v>94.286828467642309</c:v>
                </c:pt>
                <c:pt idx="1441">
                  <c:v>93.868180320023384</c:v>
                </c:pt>
                <c:pt idx="1442">
                  <c:v>94.844699614962792</c:v>
                </c:pt>
                <c:pt idx="1443">
                  <c:v>94.30488239736826</c:v>
                </c:pt>
                <c:pt idx="1444">
                  <c:v>95.105101517883625</c:v>
                </c:pt>
                <c:pt idx="1445">
                  <c:v>95.4390324925985</c:v>
                </c:pt>
                <c:pt idx="1446">
                  <c:v>94.889080816426059</c:v>
                </c:pt>
                <c:pt idx="1447">
                  <c:v>95.20230719485491</c:v>
                </c:pt>
                <c:pt idx="1448">
                  <c:v>95.202264547997714</c:v>
                </c:pt>
                <c:pt idx="1449">
                  <c:v>95.663499812607029</c:v>
                </c:pt>
                <c:pt idx="1450">
                  <c:v>95.660197183885685</c:v>
                </c:pt>
                <c:pt idx="1451">
                  <c:v>97.103686896031292</c:v>
                </c:pt>
                <c:pt idx="1452">
                  <c:v>98.472355367625326</c:v>
                </c:pt>
                <c:pt idx="1453">
                  <c:v>100.08969609731243</c:v>
                </c:pt>
                <c:pt idx="1454">
                  <c:v>99.915277844935616</c:v>
                </c:pt>
                <c:pt idx="1455">
                  <c:v>99.777111144438877</c:v>
                </c:pt>
                <c:pt idx="1456">
                  <c:v>100.16573177282757</c:v>
                </c:pt>
                <c:pt idx="1457">
                  <c:v>101.72899425029195</c:v>
                </c:pt>
                <c:pt idx="1458">
                  <c:v>101.73124956089791</c:v>
                </c:pt>
                <c:pt idx="1459">
                  <c:v>101.60037866018405</c:v>
                </c:pt>
                <c:pt idx="1460">
                  <c:v>97.530208229986499</c:v>
                </c:pt>
                <c:pt idx="1461">
                  <c:v>94.724363451620974</c:v>
                </c:pt>
                <c:pt idx="1462">
                  <c:v>94.361984525773579</c:v>
                </c:pt>
                <c:pt idx="1463">
                  <c:v>96.286917273223068</c:v>
                </c:pt>
                <c:pt idx="1464">
                  <c:v>98.227587572520662</c:v>
                </c:pt>
                <c:pt idx="1465">
                  <c:v>97.700205508511118</c:v>
                </c:pt>
                <c:pt idx="1466">
                  <c:v>96.960140545225215</c:v>
                </c:pt>
                <c:pt idx="1467">
                  <c:v>97.664399933963651</c:v>
                </c:pt>
                <c:pt idx="1468">
                  <c:v>99.677766769425432</c:v>
                </c:pt>
                <c:pt idx="1469">
                  <c:v>100.2907810227544</c:v>
                </c:pt>
                <c:pt idx="1470">
                  <c:v>97.981058077977764</c:v>
                </c:pt>
                <c:pt idx="1471">
                  <c:v>97.58629594125577</c:v>
                </c:pt>
                <c:pt idx="1472">
                  <c:v>98.027710896014113</c:v>
                </c:pt>
                <c:pt idx="1473">
                  <c:v>97.514716359727544</c:v>
                </c:pt>
                <c:pt idx="1474">
                  <c:v>97.87011758438328</c:v>
                </c:pt>
                <c:pt idx="1475">
                  <c:v>96.649612103134544</c:v>
                </c:pt>
                <c:pt idx="1476">
                  <c:v>97.272292980296584</c:v>
                </c:pt>
                <c:pt idx="1477">
                  <c:v>97.6769757670085</c:v>
                </c:pt>
                <c:pt idx="1478">
                  <c:v>97.90601915146496</c:v>
                </c:pt>
                <c:pt idx="1479">
                  <c:v>96.104971504459158</c:v>
                </c:pt>
                <c:pt idx="1480">
                  <c:v>97.470918762554533</c:v>
                </c:pt>
                <c:pt idx="1481">
                  <c:v>99.795011923827332</c:v>
                </c:pt>
                <c:pt idx="1482">
                  <c:v>102.66855205882308</c:v>
                </c:pt>
                <c:pt idx="1483">
                  <c:v>104.41379529055929</c:v>
                </c:pt>
                <c:pt idx="1484">
                  <c:v>103.52967139195607</c:v>
                </c:pt>
                <c:pt idx="1485">
                  <c:v>105.20937687433684</c:v>
                </c:pt>
                <c:pt idx="1486">
                  <c:v>104.64996849423814</c:v>
                </c:pt>
                <c:pt idx="1487">
                  <c:v>103.60895344611212</c:v>
                </c:pt>
                <c:pt idx="1488">
                  <c:v>105.00087145765417</c:v>
                </c:pt>
                <c:pt idx="1489">
                  <c:v>104.6946735649944</c:v>
                </c:pt>
                <c:pt idx="1490">
                  <c:v>102.8999101019277</c:v>
                </c:pt>
                <c:pt idx="1491">
                  <c:v>102.81993690267363</c:v>
                </c:pt>
                <c:pt idx="1492">
                  <c:v>104.24405899566273</c:v>
                </c:pt>
                <c:pt idx="1493">
                  <c:v>102.99935187151689</c:v>
                </c:pt>
                <c:pt idx="1494">
                  <c:v>101.50428165574922</c:v>
                </c:pt>
                <c:pt idx="1495">
                  <c:v>101.21090685133653</c:v>
                </c:pt>
                <c:pt idx="1496">
                  <c:v>102.44718324688499</c:v>
                </c:pt>
                <c:pt idx="1497">
                  <c:v>103.31182467330238</c:v>
                </c:pt>
                <c:pt idx="1498">
                  <c:v>104.90876656185019</c:v>
                </c:pt>
                <c:pt idx="1499">
                  <c:v>103.76999280972676</c:v>
                </c:pt>
                <c:pt idx="1500">
                  <c:v>105.11410891288543</c:v>
                </c:pt>
                <c:pt idx="1501">
                  <c:v>106.30292698160996</c:v>
                </c:pt>
                <c:pt idx="1502">
                  <c:v>108.73246761696574</c:v>
                </c:pt>
                <c:pt idx="1503">
                  <c:v>109.49307672304407</c:v>
                </c:pt>
                <c:pt idx="1504">
                  <c:v>110.05028579448867</c:v>
                </c:pt>
                <c:pt idx="1505">
                  <c:v>108.82301667603255</c:v>
                </c:pt>
                <c:pt idx="1506">
                  <c:v>107.72939592475637</c:v>
                </c:pt>
                <c:pt idx="1507">
                  <c:v>108.26102780525446</c:v>
                </c:pt>
                <c:pt idx="1508">
                  <c:v>109.33810698120811</c:v>
                </c:pt>
                <c:pt idx="1509">
                  <c:v>106.46608719291041</c:v>
                </c:pt>
                <c:pt idx="1510">
                  <c:v>106.70169724277724</c:v>
                </c:pt>
                <c:pt idx="1511">
                  <c:v>104.46706075409148</c:v>
                </c:pt>
                <c:pt idx="1512">
                  <c:v>105.86333937274505</c:v>
                </c:pt>
                <c:pt idx="1513">
                  <c:v>106.82639468536613</c:v>
                </c:pt>
                <c:pt idx="1514">
                  <c:v>107.51366634530321</c:v>
                </c:pt>
                <c:pt idx="1515">
                  <c:v>106.65886761076482</c:v>
                </c:pt>
                <c:pt idx="1516">
                  <c:v>106.47995218757885</c:v>
                </c:pt>
                <c:pt idx="1517">
                  <c:v>105.66742469321289</c:v>
                </c:pt>
                <c:pt idx="1518">
                  <c:v>107.16653018145851</c:v>
                </c:pt>
                <c:pt idx="1519">
                  <c:v>108.17158221991365</c:v>
                </c:pt>
                <c:pt idx="1520">
                  <c:v>109.4173775947947</c:v>
                </c:pt>
                <c:pt idx="1521">
                  <c:v>108.85042941458978</c:v>
                </c:pt>
                <c:pt idx="1522">
                  <c:v>105.84996471212058</c:v>
                </c:pt>
                <c:pt idx="1523">
                  <c:v>105.67708583572637</c:v>
                </c:pt>
                <c:pt idx="1524">
                  <c:v>103.45027992136087</c:v>
                </c:pt>
                <c:pt idx="1525">
                  <c:v>104.2249708499416</c:v>
                </c:pt>
                <c:pt idx="1526">
                  <c:v>101.54374552407936</c:v>
                </c:pt>
                <c:pt idx="1527">
                  <c:v>104.57746254866808</c:v>
                </c:pt>
                <c:pt idx="1528">
                  <c:v>106.00052416193293</c:v>
                </c:pt>
                <c:pt idx="1529">
                  <c:v>106.66817934265082</c:v>
                </c:pt>
                <c:pt idx="1530">
                  <c:v>105.09427366922424</c:v>
                </c:pt>
                <c:pt idx="1531">
                  <c:v>105.00262058405427</c:v>
                </c:pt>
                <c:pt idx="1532">
                  <c:v>105.12321312345829</c:v>
                </c:pt>
                <c:pt idx="1533">
                  <c:v>102.37401786861474</c:v>
                </c:pt>
                <c:pt idx="1534">
                  <c:v>101.37292443870501</c:v>
                </c:pt>
                <c:pt idx="1535">
                  <c:v>102.68849332038513</c:v>
                </c:pt>
                <c:pt idx="1536">
                  <c:v>103.06553613684537</c:v>
                </c:pt>
                <c:pt idx="1537">
                  <c:v>103.92440957213034</c:v>
                </c:pt>
                <c:pt idx="1538">
                  <c:v>103.92440957213034</c:v>
                </c:pt>
                <c:pt idx="1539">
                  <c:v>103.92531288823176</c:v>
                </c:pt>
                <c:pt idx="1540">
                  <c:v>104.77659650303762</c:v>
                </c:pt>
                <c:pt idx="1541">
                  <c:v>106.11686575315886</c:v>
                </c:pt>
                <c:pt idx="1542">
                  <c:v>104.12296226026706</c:v>
                </c:pt>
                <c:pt idx="1543">
                  <c:v>106.27556336465688</c:v>
                </c:pt>
                <c:pt idx="1544">
                  <c:v>106.44318755516012</c:v>
                </c:pt>
                <c:pt idx="1545">
                  <c:v>108.37406684137383</c:v>
                </c:pt>
                <c:pt idx="1546">
                  <c:v>106.95444958584184</c:v>
                </c:pt>
                <c:pt idx="1547">
                  <c:v>107.46559364314493</c:v>
                </c:pt>
                <c:pt idx="1548">
                  <c:v>108.33437011165915</c:v>
                </c:pt>
                <c:pt idx="1549">
                  <c:v>108.07615542465011</c:v>
                </c:pt>
                <c:pt idx="1550">
                  <c:v>106.57994372107939</c:v>
                </c:pt>
                <c:pt idx="1551">
                  <c:v>105.11747902337871</c:v>
                </c:pt>
                <c:pt idx="1552">
                  <c:v>106.3898230492134</c:v>
                </c:pt>
                <c:pt idx="1553">
                  <c:v>107.67857647908227</c:v>
                </c:pt>
                <c:pt idx="1554">
                  <c:v>107.10808507689514</c:v>
                </c:pt>
                <c:pt idx="1555">
                  <c:v>109.14839213630916</c:v>
                </c:pt>
                <c:pt idx="1556">
                  <c:v>107.7737895444571</c:v>
                </c:pt>
                <c:pt idx="1557">
                  <c:v>107.78631861791536</c:v>
                </c:pt>
                <c:pt idx="1558">
                  <c:v>104.44665142588201</c:v>
                </c:pt>
                <c:pt idx="1559">
                  <c:v>102.51197155246064</c:v>
                </c:pt>
                <c:pt idx="1560">
                  <c:v>103.00240878442703</c:v>
                </c:pt>
                <c:pt idx="1561">
                  <c:v>101.30021683769743</c:v>
                </c:pt>
                <c:pt idx="1562">
                  <c:v>102.94284075099704</c:v>
                </c:pt>
                <c:pt idx="1563">
                  <c:v>102.87673977400145</c:v>
                </c:pt>
                <c:pt idx="1564">
                  <c:v>104.14588679701988</c:v>
                </c:pt>
                <c:pt idx="1565">
                  <c:v>105.5300742290737</c:v>
                </c:pt>
                <c:pt idx="1566">
                  <c:v>106.58430193030993</c:v>
                </c:pt>
                <c:pt idx="1567">
                  <c:v>108.34988912972388</c:v>
                </c:pt>
                <c:pt idx="1568">
                  <c:v>110.08520030164691</c:v>
                </c:pt>
                <c:pt idx="1569">
                  <c:v>109.7404597692682</c:v>
                </c:pt>
                <c:pt idx="1570">
                  <c:v>109.01579693667631</c:v>
                </c:pt>
                <c:pt idx="1571">
                  <c:v>108.0183121255167</c:v>
                </c:pt>
                <c:pt idx="1572">
                  <c:v>108.50383000143276</c:v>
                </c:pt>
                <c:pt idx="1573">
                  <c:v>108.97176622317726</c:v>
                </c:pt>
                <c:pt idx="1574">
                  <c:v>108.96600774695598</c:v>
                </c:pt>
                <c:pt idx="1575">
                  <c:v>108.93654847709232</c:v>
                </c:pt>
                <c:pt idx="1576">
                  <c:v>109.9933205828608</c:v>
                </c:pt>
                <c:pt idx="1577">
                  <c:v>109.06138518784695</c:v>
                </c:pt>
                <c:pt idx="1578">
                  <c:v>108.58223004419747</c:v>
                </c:pt>
                <c:pt idx="1579">
                  <c:v>108.81527977390375</c:v>
                </c:pt>
                <c:pt idx="1580">
                  <c:v>109.36340381574955</c:v>
                </c:pt>
                <c:pt idx="1581">
                  <c:v>108.70352154929498</c:v>
                </c:pt>
                <c:pt idx="1582">
                  <c:v>108.72270919903509</c:v>
                </c:pt>
                <c:pt idx="1583">
                  <c:v>109.08142249939476</c:v>
                </c:pt>
                <c:pt idx="1584">
                  <c:v>109.6079538118797</c:v>
                </c:pt>
                <c:pt idx="1585">
                  <c:v>109.41697057152402</c:v>
                </c:pt>
                <c:pt idx="1586">
                  <c:v>109.69139539195345</c:v>
                </c:pt>
                <c:pt idx="1587">
                  <c:v>107.02781464143048</c:v>
                </c:pt>
                <c:pt idx="1588">
                  <c:v>107.91845405723686</c:v>
                </c:pt>
                <c:pt idx="1589">
                  <c:v>108.440514239992</c:v>
                </c:pt>
                <c:pt idx="1590">
                  <c:v>108.30581146931877</c:v>
                </c:pt>
                <c:pt idx="1591">
                  <c:v>108.03925701919368</c:v>
                </c:pt>
                <c:pt idx="1592">
                  <c:v>107.8019123002035</c:v>
                </c:pt>
                <c:pt idx="1593">
                  <c:v>109.32887349340174</c:v>
                </c:pt>
                <c:pt idx="1594">
                  <c:v>108.80818748607021</c:v>
                </c:pt>
                <c:pt idx="1595">
                  <c:v>108.89157091176028</c:v>
                </c:pt>
                <c:pt idx="1596">
                  <c:v>109.58939990840031</c:v>
                </c:pt>
                <c:pt idx="1597">
                  <c:v>110.09889529304469</c:v>
                </c:pt>
                <c:pt idx="1598">
                  <c:v>110.08442960486383</c:v>
                </c:pt>
                <c:pt idx="1599">
                  <c:v>110.90276524711503</c:v>
                </c:pt>
                <c:pt idx="1600">
                  <c:v>109.76503256941533</c:v>
                </c:pt>
                <c:pt idx="1601">
                  <c:v>109.4322293955844</c:v>
                </c:pt>
                <c:pt idx="1602">
                  <c:v>110.13307531956976</c:v>
                </c:pt>
                <c:pt idx="1603">
                  <c:v>109.06296931684632</c:v>
                </c:pt>
                <c:pt idx="1604">
                  <c:v>109.54426484525204</c:v>
                </c:pt>
                <c:pt idx="1605">
                  <c:v>109.28168145927066</c:v>
                </c:pt>
                <c:pt idx="1606">
                  <c:v>109.43350599757983</c:v>
                </c:pt>
                <c:pt idx="1607">
                  <c:v>109.30870936860384</c:v>
                </c:pt>
                <c:pt idx="1608">
                  <c:v>107.97613456160784</c:v>
                </c:pt>
                <c:pt idx="1609">
                  <c:v>109.36665027455234</c:v>
                </c:pt>
                <c:pt idx="1610">
                  <c:v>109.38563458387415</c:v>
                </c:pt>
                <c:pt idx="1611">
                  <c:v>109.48119448147449</c:v>
                </c:pt>
                <c:pt idx="1612">
                  <c:v>107.5050995163125</c:v>
                </c:pt>
                <c:pt idx="1613">
                  <c:v>108.87770277399643</c:v>
                </c:pt>
                <c:pt idx="1614">
                  <c:v>109.8100683176601</c:v>
                </c:pt>
                <c:pt idx="1615">
                  <c:v>109.84547847887863</c:v>
                </c:pt>
                <c:pt idx="1616">
                  <c:v>110.56163314276229</c:v>
                </c:pt>
                <c:pt idx="1617">
                  <c:v>110.49479898301351</c:v>
                </c:pt>
                <c:pt idx="1618">
                  <c:v>110.53377814356617</c:v>
                </c:pt>
                <c:pt idx="1619">
                  <c:v>111.23213539680609</c:v>
                </c:pt>
                <c:pt idx="1620">
                  <c:v>111.50252369315058</c:v>
                </c:pt>
                <c:pt idx="1621">
                  <c:v>111.98561776248357</c:v>
                </c:pt>
                <c:pt idx="1622">
                  <c:v>111.52974782600198</c:v>
                </c:pt>
                <c:pt idx="1623">
                  <c:v>111.33020521181176</c:v>
                </c:pt>
                <c:pt idx="1624">
                  <c:v>111.22703751602009</c:v>
                </c:pt>
                <c:pt idx="1625">
                  <c:v>110.87174226004586</c:v>
                </c:pt>
                <c:pt idx="1626">
                  <c:v>110.74903410982564</c:v>
                </c:pt>
                <c:pt idx="1627">
                  <c:v>110.3223914992089</c:v>
                </c:pt>
                <c:pt idx="1628">
                  <c:v>111.63897692997602</c:v>
                </c:pt>
                <c:pt idx="1629">
                  <c:v>112.21787501996414</c:v>
                </c:pt>
                <c:pt idx="1630">
                  <c:v>112.40486281048092</c:v>
                </c:pt>
                <c:pt idx="1631">
                  <c:v>112.15368246630048</c:v>
                </c:pt>
                <c:pt idx="1632">
                  <c:v>112.32500383673101</c:v>
                </c:pt>
                <c:pt idx="1633">
                  <c:v>114.49233083378316</c:v>
                </c:pt>
                <c:pt idx="1634">
                  <c:v>115.84179878780816</c:v>
                </c:pt>
                <c:pt idx="1635">
                  <c:v>115.05446293759952</c:v>
                </c:pt>
                <c:pt idx="1636">
                  <c:v>114.30761099407462</c:v>
                </c:pt>
                <c:pt idx="1637">
                  <c:v>114.47137789791454</c:v>
                </c:pt>
                <c:pt idx="1638">
                  <c:v>113.01831185747139</c:v>
                </c:pt>
                <c:pt idx="1639">
                  <c:v>112.91171293057104</c:v>
                </c:pt>
                <c:pt idx="1640">
                  <c:v>112.74285109425225</c:v>
                </c:pt>
                <c:pt idx="1641">
                  <c:v>111.15934618783744</c:v>
                </c:pt>
                <c:pt idx="1642">
                  <c:v>111.92890293987593</c:v>
                </c:pt>
                <c:pt idx="1643">
                  <c:v>111.51859825044313</c:v>
                </c:pt>
                <c:pt idx="1644">
                  <c:v>110.23497133355798</c:v>
                </c:pt>
                <c:pt idx="1645">
                  <c:v>110.00302057083977</c:v>
                </c:pt>
                <c:pt idx="1646">
                  <c:v>108.64789227984819</c:v>
                </c:pt>
                <c:pt idx="1647">
                  <c:v>106.42462830955452</c:v>
                </c:pt>
                <c:pt idx="1648">
                  <c:v>106.368646430143</c:v>
                </c:pt>
                <c:pt idx="1649">
                  <c:v>107.37788453472103</c:v>
                </c:pt>
                <c:pt idx="1650">
                  <c:v>106.66964146744866</c:v>
                </c:pt>
                <c:pt idx="1651">
                  <c:v>106.93330344446728</c:v>
                </c:pt>
                <c:pt idx="1652">
                  <c:v>106.73945021840362</c:v>
                </c:pt>
                <c:pt idx="1653">
                  <c:v>106.5600606510216</c:v>
                </c:pt>
                <c:pt idx="1654">
                  <c:v>107.53462701272139</c:v>
                </c:pt>
                <c:pt idx="1655">
                  <c:v>108.13217971655125</c:v>
                </c:pt>
                <c:pt idx="1656">
                  <c:v>106.87573440874702</c:v>
                </c:pt>
                <c:pt idx="1657">
                  <c:v>107.50620067850961</c:v>
                </c:pt>
                <c:pt idx="1658">
                  <c:v>106.35913127363423</c:v>
                </c:pt>
                <c:pt idx="1659">
                  <c:v>104.28397820358754</c:v>
                </c:pt>
                <c:pt idx="1660">
                  <c:v>104.57159431304829</c:v>
                </c:pt>
                <c:pt idx="1661">
                  <c:v>102.01892333173677</c:v>
                </c:pt>
                <c:pt idx="1662">
                  <c:v>102.41347116621139</c:v>
                </c:pt>
                <c:pt idx="1663">
                  <c:v>102.90537535679613</c:v>
                </c:pt>
                <c:pt idx="1664">
                  <c:v>103.47714010993816</c:v>
                </c:pt>
                <c:pt idx="1665">
                  <c:v>103.0515550376891</c:v>
                </c:pt>
                <c:pt idx="1666">
                  <c:v>101.34566410508852</c:v>
                </c:pt>
                <c:pt idx="1667">
                  <c:v>103.24231264590961</c:v>
                </c:pt>
                <c:pt idx="1668">
                  <c:v>104.4334944233424</c:v>
                </c:pt>
                <c:pt idx="1669">
                  <c:v>105.00774397464275</c:v>
                </c:pt>
                <c:pt idx="1670">
                  <c:v>106.880293233431</c:v>
                </c:pt>
                <c:pt idx="1671">
                  <c:v>106.04133722992783</c:v>
                </c:pt>
                <c:pt idx="1672">
                  <c:v>105.31637931082817</c:v>
                </c:pt>
                <c:pt idx="1673">
                  <c:v>106.28403307312334</c:v>
                </c:pt>
                <c:pt idx="1674">
                  <c:v>106.4843651715447</c:v>
                </c:pt>
                <c:pt idx="1675">
                  <c:v>107.81903216639947</c:v>
                </c:pt>
                <c:pt idx="1676">
                  <c:v>108.15587611127926</c:v>
                </c:pt>
                <c:pt idx="1677">
                  <c:v>108.01289083327859</c:v>
                </c:pt>
                <c:pt idx="1678">
                  <c:v>108.24906973899965</c:v>
                </c:pt>
                <c:pt idx="1679">
                  <c:v>108.02624482026366</c:v>
                </c:pt>
                <c:pt idx="1680">
                  <c:v>108.21909805872251</c:v>
                </c:pt>
                <c:pt idx="1681">
                  <c:v>107.7322884466153</c:v>
                </c:pt>
                <c:pt idx="1682">
                  <c:v>106.78859564059073</c:v>
                </c:pt>
                <c:pt idx="1683">
                  <c:v>105.20116397184819</c:v>
                </c:pt>
                <c:pt idx="1684">
                  <c:v>103.38694874334159</c:v>
                </c:pt>
                <c:pt idx="1685">
                  <c:v>105.91477774004576</c:v>
                </c:pt>
                <c:pt idx="1686">
                  <c:v>106.85189835020273</c:v>
                </c:pt>
                <c:pt idx="1687">
                  <c:v>106.49998792847276</c:v>
                </c:pt>
                <c:pt idx="1688">
                  <c:v>105.33546317088086</c:v>
                </c:pt>
                <c:pt idx="1689">
                  <c:v>103.48009450129014</c:v>
                </c:pt>
                <c:pt idx="1690">
                  <c:v>104.11473982547621</c:v>
                </c:pt>
                <c:pt idx="1691">
                  <c:v>102.12606173630569</c:v>
                </c:pt>
                <c:pt idx="1692">
                  <c:v>102.99214960898854</c:v>
                </c:pt>
                <c:pt idx="1693">
                  <c:v>104.05000653182753</c:v>
                </c:pt>
                <c:pt idx="1694">
                  <c:v>104.71931123766879</c:v>
                </c:pt>
                <c:pt idx="1695">
                  <c:v>103.36383478185735</c:v>
                </c:pt>
                <c:pt idx="1696">
                  <c:v>103.10928783927886</c:v>
                </c:pt>
                <c:pt idx="1697">
                  <c:v>101.27918293314031</c:v>
                </c:pt>
                <c:pt idx="1698">
                  <c:v>101.61903331848998</c:v>
                </c:pt>
                <c:pt idx="1699">
                  <c:v>99.755981847760538</c:v>
                </c:pt>
                <c:pt idx="1700">
                  <c:v>102.33418265387523</c:v>
                </c:pt>
                <c:pt idx="1701">
                  <c:v>102.1422247373491</c:v>
                </c:pt>
                <c:pt idx="1702">
                  <c:v>101.91123823927711</c:v>
                </c:pt>
                <c:pt idx="1703">
                  <c:v>101.53555733799109</c:v>
                </c:pt>
                <c:pt idx="1704">
                  <c:v>103.09487390027525</c:v>
                </c:pt>
                <c:pt idx="1705">
                  <c:v>102.65878115202474</c:v>
                </c:pt>
                <c:pt idx="1706">
                  <c:v>101.68355798208451</c:v>
                </c:pt>
                <c:pt idx="1707">
                  <c:v>100.45248911645945</c:v>
                </c:pt>
                <c:pt idx="1708">
                  <c:v>99.168390902826317</c:v>
                </c:pt>
                <c:pt idx="1709">
                  <c:v>99.852944504626663</c:v>
                </c:pt>
                <c:pt idx="1710">
                  <c:v>100.87443266837982</c:v>
                </c:pt>
                <c:pt idx="1711">
                  <c:v>98.376874288900481</c:v>
                </c:pt>
                <c:pt idx="1712">
                  <c:v>98.078340648926655</c:v>
                </c:pt>
                <c:pt idx="1713">
                  <c:v>98.569986369015197</c:v>
                </c:pt>
                <c:pt idx="1714">
                  <c:v>98.569986369015197</c:v>
                </c:pt>
                <c:pt idx="1715">
                  <c:v>98.569986369015197</c:v>
                </c:pt>
                <c:pt idx="1716">
                  <c:v>99.727270977986336</c:v>
                </c:pt>
                <c:pt idx="1717">
                  <c:v>100.65044291637128</c:v>
                </c:pt>
                <c:pt idx="1718">
                  <c:v>100.70616816482706</c:v>
                </c:pt>
                <c:pt idx="1719">
                  <c:v>100.70616816482706</c:v>
                </c:pt>
                <c:pt idx="1720">
                  <c:v>99.353622171321717</c:v>
                </c:pt>
                <c:pt idx="1721">
                  <c:v>97.551433979524759</c:v>
                </c:pt>
                <c:pt idx="1722">
                  <c:v>99.159851238548711</c:v>
                </c:pt>
                <c:pt idx="1723">
                  <c:v>98.380689365183343</c:v>
                </c:pt>
                <c:pt idx="1724">
                  <c:v>97.847786203081725</c:v>
                </c:pt>
                <c:pt idx="1725">
                  <c:v>97.175958389283664</c:v>
                </c:pt>
                <c:pt idx="1726">
                  <c:v>96.948081690292355</c:v>
                </c:pt>
                <c:pt idx="1727">
                  <c:v>97.908564434125722</c:v>
                </c:pt>
                <c:pt idx="1728">
                  <c:v>99.445919860074497</c:v>
                </c:pt>
                <c:pt idx="1729">
                  <c:v>99.645762163273901</c:v>
                </c:pt>
                <c:pt idx="1730">
                  <c:v>98.536272864078526</c:v>
                </c:pt>
                <c:pt idx="1731">
                  <c:v>100.24616784849749</c:v>
                </c:pt>
                <c:pt idx="1732">
                  <c:v>99.782850227947819</c:v>
                </c:pt>
                <c:pt idx="1733">
                  <c:v>99.688636581119098</c:v>
                </c:pt>
                <c:pt idx="1734">
                  <c:v>100.01206776554508</c:v>
                </c:pt>
                <c:pt idx="1735">
                  <c:v>99.54322094377909</c:v>
                </c:pt>
                <c:pt idx="1736">
                  <c:v>100.37485769436472</c:v>
                </c:pt>
                <c:pt idx="1737">
                  <c:v>100.78139436561571</c:v>
                </c:pt>
                <c:pt idx="1738">
                  <c:v>100.61953197833778</c:v>
                </c:pt>
                <c:pt idx="1739">
                  <c:v>100.43009930180612</c:v>
                </c:pt>
                <c:pt idx="1740">
                  <c:v>100.6608527912872</c:v>
                </c:pt>
                <c:pt idx="1741">
                  <c:v>101.70919441404297</c:v>
                </c:pt>
                <c:pt idx="1742">
                  <c:v>100.60389297386219</c:v>
                </c:pt>
                <c:pt idx="1743">
                  <c:v>99.950034679902672</c:v>
                </c:pt>
                <c:pt idx="1744">
                  <c:v>99.907129627375269</c:v>
                </c:pt>
                <c:pt idx="1745">
                  <c:v>100.37282156503872</c:v>
                </c:pt>
                <c:pt idx="1746">
                  <c:v>99.17257613564405</c:v>
                </c:pt>
                <c:pt idx="1747">
                  <c:v>99.437533361612935</c:v>
                </c:pt>
                <c:pt idx="1748">
                  <c:v>98.663648943317625</c:v>
                </c:pt>
                <c:pt idx="1749">
                  <c:v>99.130458792091801</c:v>
                </c:pt>
                <c:pt idx="1750">
                  <c:v>99.023550587257333</c:v>
                </c:pt>
                <c:pt idx="1751">
                  <c:v>97.849349864632273</c:v>
                </c:pt>
                <c:pt idx="1752">
                  <c:v>98.671865085005479</c:v>
                </c:pt>
                <c:pt idx="1753">
                  <c:v>97.329384225042617</c:v>
                </c:pt>
                <c:pt idx="1754">
                  <c:v>97.000446249387068</c:v>
                </c:pt>
                <c:pt idx="1755">
                  <c:v>96.68467119955568</c:v>
                </c:pt>
                <c:pt idx="1756">
                  <c:v>95.577359069310489</c:v>
                </c:pt>
                <c:pt idx="1757">
                  <c:v>94.902536291568111</c:v>
                </c:pt>
                <c:pt idx="1758">
                  <c:v>93.357252521705774</c:v>
                </c:pt>
                <c:pt idx="1759">
                  <c:v>94.617451103671257</c:v>
                </c:pt>
                <c:pt idx="1760">
                  <c:v>95.03124580777137</c:v>
                </c:pt>
                <c:pt idx="1761">
                  <c:v>94.274075420675899</c:v>
                </c:pt>
                <c:pt idx="1762">
                  <c:v>93.369320642891338</c:v>
                </c:pt>
                <c:pt idx="1763">
                  <c:v>92.927147613400365</c:v>
                </c:pt>
                <c:pt idx="1764">
                  <c:v>93.937539567570951</c:v>
                </c:pt>
                <c:pt idx="1765">
                  <c:v>95.296495619166649</c:v>
                </c:pt>
                <c:pt idx="1766">
                  <c:v>95.555941144810063</c:v>
                </c:pt>
                <c:pt idx="1767">
                  <c:v>94.958918106254671</c:v>
                </c:pt>
                <c:pt idx="1768">
                  <c:v>94.188713580191575</c:v>
                </c:pt>
                <c:pt idx="1769">
                  <c:v>92.30215633153523</c:v>
                </c:pt>
                <c:pt idx="1770">
                  <c:v>91.360230674760729</c:v>
                </c:pt>
                <c:pt idx="1771">
                  <c:v>90.066604659717981</c:v>
                </c:pt>
                <c:pt idx="1772">
                  <c:v>90.68804441630958</c:v>
                </c:pt>
                <c:pt idx="1773">
                  <c:v>89.15890661952551</c:v>
                </c:pt>
                <c:pt idx="1774">
                  <c:v>88.343478211712608</c:v>
                </c:pt>
                <c:pt idx="1775">
                  <c:v>89.473568175873453</c:v>
                </c:pt>
                <c:pt idx="1776">
                  <c:v>87.70245353720756</c:v>
                </c:pt>
                <c:pt idx="1777">
                  <c:v>84.409437434134702</c:v>
                </c:pt>
                <c:pt idx="1778">
                  <c:v>86.326401987472025</c:v>
                </c:pt>
                <c:pt idx="1779">
                  <c:v>88.985800028301128</c:v>
                </c:pt>
                <c:pt idx="1780">
                  <c:v>90.523520204325834</c:v>
                </c:pt>
                <c:pt idx="1781">
                  <c:v>89.595417467835887</c:v>
                </c:pt>
                <c:pt idx="1782">
                  <c:v>89.637462484099757</c:v>
                </c:pt>
                <c:pt idx="1783">
                  <c:v>90.341684373708858</c:v>
                </c:pt>
                <c:pt idx="1784">
                  <c:v>90.60263646768901</c:v>
                </c:pt>
                <c:pt idx="1785">
                  <c:v>87.776074376590188</c:v>
                </c:pt>
                <c:pt idx="1786">
                  <c:v>88.21353090011965</c:v>
                </c:pt>
                <c:pt idx="1787">
                  <c:v>89.835853032790652</c:v>
                </c:pt>
                <c:pt idx="1788">
                  <c:v>89.648443615014756</c:v>
                </c:pt>
                <c:pt idx="1789">
                  <c:v>90.452076438261273</c:v>
                </c:pt>
                <c:pt idx="1790">
                  <c:v>92.483806411434387</c:v>
                </c:pt>
                <c:pt idx="1791">
                  <c:v>92.884289616077268</c:v>
                </c:pt>
                <c:pt idx="1792">
                  <c:v>92.89786859711333</c:v>
                </c:pt>
                <c:pt idx="1793">
                  <c:v>92.89786859711333</c:v>
                </c:pt>
                <c:pt idx="1794">
                  <c:v>92.89786859711333</c:v>
                </c:pt>
                <c:pt idx="1795">
                  <c:v>92.378532081229224</c:v>
                </c:pt>
                <c:pt idx="1796">
                  <c:v>94.76369080157933</c:v>
                </c:pt>
                <c:pt idx="1797">
                  <c:v>94.379114352172223</c:v>
                </c:pt>
                <c:pt idx="1798">
                  <c:v>93.778425691611673</c:v>
                </c:pt>
                <c:pt idx="1799">
                  <c:v>92.931652885544025</c:v>
                </c:pt>
                <c:pt idx="1800">
                  <c:v>93.518045362886582</c:v>
                </c:pt>
                <c:pt idx="1801">
                  <c:v>93.391762270988579</c:v>
                </c:pt>
                <c:pt idx="1802">
                  <c:v>94.56785312773826</c:v>
                </c:pt>
                <c:pt idx="1803">
                  <c:v>95.803382107258869</c:v>
                </c:pt>
                <c:pt idx="1804">
                  <c:v>96.630180386189139</c:v>
                </c:pt>
                <c:pt idx="1805">
                  <c:v>96.652112128297475</c:v>
                </c:pt>
                <c:pt idx="1806">
                  <c:v>96.033812759984869</c:v>
                </c:pt>
                <c:pt idx="1807">
                  <c:v>94.520842163371739</c:v>
                </c:pt>
                <c:pt idx="1808">
                  <c:v>94.231680571165001</c:v>
                </c:pt>
                <c:pt idx="1809">
                  <c:v>94.909471608124349</c:v>
                </c:pt>
                <c:pt idx="1810">
                  <c:v>95.146421183650915</c:v>
                </c:pt>
                <c:pt idx="1811">
                  <c:v>94.866985223909381</c:v>
                </c:pt>
                <c:pt idx="1812">
                  <c:v>96.584078820022938</c:v>
                </c:pt>
                <c:pt idx="1813">
                  <c:v>96.272067707109684</c:v>
                </c:pt>
                <c:pt idx="1814">
                  <c:v>95.34322902732012</c:v>
                </c:pt>
                <c:pt idx="1815">
                  <c:v>96.090890615885769</c:v>
                </c:pt>
                <c:pt idx="1816">
                  <c:v>95.620986140683442</c:v>
                </c:pt>
                <c:pt idx="1817">
                  <c:v>96.62212040205759</c:v>
                </c:pt>
                <c:pt idx="1818">
                  <c:v>97.409214964559865</c:v>
                </c:pt>
                <c:pt idx="1819">
                  <c:v>97.476895145661928</c:v>
                </c:pt>
                <c:pt idx="1820">
                  <c:v>98.201423057023661</c:v>
                </c:pt>
                <c:pt idx="1821">
                  <c:v>97.55932189361792</c:v>
                </c:pt>
                <c:pt idx="1822">
                  <c:v>97.774372227535906</c:v>
                </c:pt>
                <c:pt idx="1823">
                  <c:v>96.856100011324116</c:v>
                </c:pt>
                <c:pt idx="1824">
                  <c:v>97.333152843511655</c:v>
                </c:pt>
                <c:pt idx="1825">
                  <c:v>96.671869880536917</c:v>
                </c:pt>
                <c:pt idx="1826">
                  <c:v>95.406554749432473</c:v>
                </c:pt>
                <c:pt idx="1827">
                  <c:v>95.624690898574116</c:v>
                </c:pt>
                <c:pt idx="1828">
                  <c:v>95.165298145484826</c:v>
                </c:pt>
                <c:pt idx="1829">
                  <c:v>95.162837011639908</c:v>
                </c:pt>
                <c:pt idx="1830">
                  <c:v>96.531490686312509</c:v>
                </c:pt>
                <c:pt idx="1831">
                  <c:v>96.367363918206834</c:v>
                </c:pt>
                <c:pt idx="1832">
                  <c:v>95.890572473005335</c:v>
                </c:pt>
                <c:pt idx="1833">
                  <c:v>95.804260665386195</c:v>
                </c:pt>
                <c:pt idx="1834">
                  <c:v>95.305600362895007</c:v>
                </c:pt>
                <c:pt idx="1835">
                  <c:v>93.729982252289034</c:v>
                </c:pt>
                <c:pt idx="1836">
                  <c:v>94.256821982256952</c:v>
                </c:pt>
                <c:pt idx="1837">
                  <c:v>93.331518147539015</c:v>
                </c:pt>
                <c:pt idx="1838">
                  <c:v>92.240561108840765</c:v>
                </c:pt>
                <c:pt idx="1839">
                  <c:v>91.452002921127061</c:v>
                </c:pt>
                <c:pt idx="1840">
                  <c:v>91.710940597290673</c:v>
                </c:pt>
                <c:pt idx="1841">
                  <c:v>91.202353704200831</c:v>
                </c:pt>
                <c:pt idx="1842">
                  <c:v>90.92912141257645</c:v>
                </c:pt>
                <c:pt idx="1843">
                  <c:v>91.652897141846722</c:v>
                </c:pt>
                <c:pt idx="1844">
                  <c:v>91.905561295846496</c:v>
                </c:pt>
                <c:pt idx="1845">
                  <c:v>90.406757562870766</c:v>
                </c:pt>
                <c:pt idx="1846">
                  <c:v>90.008780324464681</c:v>
                </c:pt>
                <c:pt idx="1847">
                  <c:v>90.910761336779672</c:v>
                </c:pt>
                <c:pt idx="1848">
                  <c:v>92.174480046316205</c:v>
                </c:pt>
                <c:pt idx="1849">
                  <c:v>93.302088502321325</c:v>
                </c:pt>
                <c:pt idx="1850">
                  <c:v>92.211824266355734</c:v>
                </c:pt>
                <c:pt idx="1851">
                  <c:v>91.895902924454589</c:v>
                </c:pt>
                <c:pt idx="1852">
                  <c:v>91.374443141500493</c:v>
                </c:pt>
                <c:pt idx="1853">
                  <c:v>89.630006634879464</c:v>
                </c:pt>
                <c:pt idx="1854">
                  <c:v>89.802114748250574</c:v>
                </c:pt>
                <c:pt idx="1855">
                  <c:v>89.276531881485269</c:v>
                </c:pt>
                <c:pt idx="1856">
                  <c:v>88.270111901359499</c:v>
                </c:pt>
                <c:pt idx="1857">
                  <c:v>88.908768615188308</c:v>
                </c:pt>
                <c:pt idx="1858">
                  <c:v>89.554569304046396</c:v>
                </c:pt>
                <c:pt idx="1859">
                  <c:v>89.309007775090194</c:v>
                </c:pt>
                <c:pt idx="1860">
                  <c:v>88.781563461913422</c:v>
                </c:pt>
                <c:pt idx="1861">
                  <c:v>87.375562463498298</c:v>
                </c:pt>
                <c:pt idx="1862">
                  <c:v>88.1849812008154</c:v>
                </c:pt>
                <c:pt idx="1863">
                  <c:v>87.540567370251296</c:v>
                </c:pt>
                <c:pt idx="1864">
                  <c:v>88.107297959324683</c:v>
                </c:pt>
                <c:pt idx="1865">
                  <c:v>87.394034418498421</c:v>
                </c:pt>
                <c:pt idx="1866">
                  <c:v>86.046693977236913</c:v>
                </c:pt>
                <c:pt idx="1867">
                  <c:v>86.732401352127354</c:v>
                </c:pt>
                <c:pt idx="1868">
                  <c:v>88.329715313824181</c:v>
                </c:pt>
                <c:pt idx="1869">
                  <c:v>89.244781485567202</c:v>
                </c:pt>
                <c:pt idx="1870">
                  <c:v>89.958807747011846</c:v>
                </c:pt>
                <c:pt idx="1871">
                  <c:v>90.444813460450888</c:v>
                </c:pt>
                <c:pt idx="1872">
                  <c:v>90.072690914336803</c:v>
                </c:pt>
                <c:pt idx="1873">
                  <c:v>89.181592126112719</c:v>
                </c:pt>
                <c:pt idx="1874">
                  <c:v>89.645658668367901</c:v>
                </c:pt>
                <c:pt idx="1875">
                  <c:v>89.576987122002834</c:v>
                </c:pt>
                <c:pt idx="1876">
                  <c:v>88.614254506925334</c:v>
                </c:pt>
                <c:pt idx="1877">
                  <c:v>87.184550906826559</c:v>
                </c:pt>
                <c:pt idx="1878">
                  <c:v>86.569130036357677</c:v>
                </c:pt>
                <c:pt idx="1879">
                  <c:v>87.365617652506643</c:v>
                </c:pt>
                <c:pt idx="1880">
                  <c:v>88.074295527727415</c:v>
                </c:pt>
                <c:pt idx="1881">
                  <c:v>87.588868858020547</c:v>
                </c:pt>
                <c:pt idx="1882">
                  <c:v>86.934228193059198</c:v>
                </c:pt>
                <c:pt idx="1883">
                  <c:v>85.492906073087426</c:v>
                </c:pt>
                <c:pt idx="1884">
                  <c:v>85.507237320173573</c:v>
                </c:pt>
                <c:pt idx="1885">
                  <c:v>86.245614898628929</c:v>
                </c:pt>
                <c:pt idx="1886">
                  <c:v>85.847060487890531</c:v>
                </c:pt>
                <c:pt idx="1887">
                  <c:v>86.149249827339844</c:v>
                </c:pt>
                <c:pt idx="1888">
                  <c:v>87.491971505433128</c:v>
                </c:pt>
                <c:pt idx="1889">
                  <c:v>87.569701345497393</c:v>
                </c:pt>
                <c:pt idx="1890">
                  <c:v>86.308089084033611</c:v>
                </c:pt>
                <c:pt idx="1891">
                  <c:v>86.602726740961913</c:v>
                </c:pt>
                <c:pt idx="1892">
                  <c:v>84.997382500345367</c:v>
                </c:pt>
                <c:pt idx="1893">
                  <c:v>84.718503864565136</c:v>
                </c:pt>
                <c:pt idx="1894">
                  <c:v>83.710084838819498</c:v>
                </c:pt>
                <c:pt idx="1895">
                  <c:v>84.335267859581265</c:v>
                </c:pt>
                <c:pt idx="1896">
                  <c:v>83.073579840119095</c:v>
                </c:pt>
                <c:pt idx="1897">
                  <c:v>81.475008107679315</c:v>
                </c:pt>
                <c:pt idx="1898">
                  <c:v>79.95124269119448</c:v>
                </c:pt>
                <c:pt idx="1899">
                  <c:v>79.213541186720263</c:v>
                </c:pt>
                <c:pt idx="1900">
                  <c:v>74.251994232804051</c:v>
                </c:pt>
                <c:pt idx="1901">
                  <c:v>74.494641507111041</c:v>
                </c:pt>
                <c:pt idx="1902">
                  <c:v>74.633607424267041</c:v>
                </c:pt>
                <c:pt idx="1903">
                  <c:v>70.975237836044016</c:v>
                </c:pt>
                <c:pt idx="1904">
                  <c:v>72.279267756822264</c:v>
                </c:pt>
                <c:pt idx="1905">
                  <c:v>71.931738546532245</c:v>
                </c:pt>
                <c:pt idx="1906">
                  <c:v>70.769405555264612</c:v>
                </c:pt>
                <c:pt idx="1907">
                  <c:v>67.97357669087198</c:v>
                </c:pt>
                <c:pt idx="1908">
                  <c:v>66.11075551280635</c:v>
                </c:pt>
                <c:pt idx="1909">
                  <c:v>69.53999800831977</c:v>
                </c:pt>
                <c:pt idx="1910">
                  <c:v>70.637087231889097</c:v>
                </c:pt>
                <c:pt idx="1911">
                  <c:v>71.791453962852415</c:v>
                </c:pt>
                <c:pt idx="1912">
                  <c:v>72.298473924104357</c:v>
                </c:pt>
                <c:pt idx="1913">
                  <c:v>73.954961145428214</c:v>
                </c:pt>
                <c:pt idx="1914">
                  <c:v>72.707653859772989</c:v>
                </c:pt>
                <c:pt idx="1915">
                  <c:v>73.206163315283163</c:v>
                </c:pt>
                <c:pt idx="1916">
                  <c:v>72.624612872009934</c:v>
                </c:pt>
                <c:pt idx="1917">
                  <c:v>75.331838393458256</c:v>
                </c:pt>
                <c:pt idx="1918">
                  <c:v>75.008870487875612</c:v>
                </c:pt>
                <c:pt idx="1919">
                  <c:v>75.075462679411345</c:v>
                </c:pt>
                <c:pt idx="1920">
                  <c:v>75.254459298392163</c:v>
                </c:pt>
                <c:pt idx="1921">
                  <c:v>77.358233442533717</c:v>
                </c:pt>
                <c:pt idx="1922">
                  <c:v>77.915091893280348</c:v>
                </c:pt>
                <c:pt idx="1923">
                  <c:v>77.795823607586527</c:v>
                </c:pt>
                <c:pt idx="1924">
                  <c:v>75.609824836744195</c:v>
                </c:pt>
                <c:pt idx="1925">
                  <c:v>76.70233635121123</c:v>
                </c:pt>
                <c:pt idx="1926">
                  <c:v>78.270754071534995</c:v>
                </c:pt>
                <c:pt idx="1927">
                  <c:v>77.015130385980029</c:v>
                </c:pt>
                <c:pt idx="1928">
                  <c:v>75.98053561641521</c:v>
                </c:pt>
                <c:pt idx="1929">
                  <c:v>77.176074537588562</c:v>
                </c:pt>
                <c:pt idx="1930">
                  <c:v>79.184999030650388</c:v>
                </c:pt>
                <c:pt idx="1931">
                  <c:v>79.457527412417747</c:v>
                </c:pt>
                <c:pt idx="1932">
                  <c:v>77.901823270012272</c:v>
                </c:pt>
                <c:pt idx="1933">
                  <c:v>79.576692751395441</c:v>
                </c:pt>
                <c:pt idx="1934">
                  <c:v>78.286300193000713</c:v>
                </c:pt>
                <c:pt idx="1935">
                  <c:v>76.268090676635069</c:v>
                </c:pt>
                <c:pt idx="1936">
                  <c:v>77.494640760367872</c:v>
                </c:pt>
                <c:pt idx="1937">
                  <c:v>77.964183532777369</c:v>
                </c:pt>
                <c:pt idx="1938">
                  <c:v>78.173885424749557</c:v>
                </c:pt>
                <c:pt idx="1939">
                  <c:v>79.985314534240715</c:v>
                </c:pt>
                <c:pt idx="1940">
                  <c:v>79.709978961387094</c:v>
                </c:pt>
                <c:pt idx="1941">
                  <c:v>80.433340219523899</c:v>
                </c:pt>
                <c:pt idx="1942">
                  <c:v>81.681647003331392</c:v>
                </c:pt>
                <c:pt idx="1943">
                  <c:v>80.596374540415283</c:v>
                </c:pt>
                <c:pt idx="1944">
                  <c:v>78.691828089318946</c:v>
                </c:pt>
                <c:pt idx="1945">
                  <c:v>81.632595790780385</c:v>
                </c:pt>
                <c:pt idx="1946">
                  <c:v>81.7752041741185</c:v>
                </c:pt>
                <c:pt idx="1947">
                  <c:v>81.803692564400123</c:v>
                </c:pt>
                <c:pt idx="1948">
                  <c:v>82.226333312989865</c:v>
                </c:pt>
                <c:pt idx="1949">
                  <c:v>83.315897289581983</c:v>
                </c:pt>
                <c:pt idx="1950">
                  <c:v>82.275803221116604</c:v>
                </c:pt>
                <c:pt idx="1951">
                  <c:v>81.694608977675983</c:v>
                </c:pt>
                <c:pt idx="1952">
                  <c:v>82.412999705449039</c:v>
                </c:pt>
                <c:pt idx="1953">
                  <c:v>82.162629179520721</c:v>
                </c:pt>
                <c:pt idx="1954">
                  <c:v>82.027800717074271</c:v>
                </c:pt>
                <c:pt idx="1955">
                  <c:v>80.983022172456344</c:v>
                </c:pt>
                <c:pt idx="1956">
                  <c:v>80.210238226420401</c:v>
                </c:pt>
                <c:pt idx="1957">
                  <c:v>80.283786296333318</c:v>
                </c:pt>
                <c:pt idx="1958">
                  <c:v>80.679042803054145</c:v>
                </c:pt>
                <c:pt idx="1959">
                  <c:v>80.354511858553877</c:v>
                </c:pt>
                <c:pt idx="1960">
                  <c:v>81.148925183977951</c:v>
                </c:pt>
                <c:pt idx="1961">
                  <c:v>83.292533428226093</c:v>
                </c:pt>
                <c:pt idx="1962">
                  <c:v>83.394390030748184</c:v>
                </c:pt>
                <c:pt idx="1963">
                  <c:v>82.969878399922578</c:v>
                </c:pt>
                <c:pt idx="1964">
                  <c:v>81.76172972489357</c:v>
                </c:pt>
                <c:pt idx="1965">
                  <c:v>81.731550053557015</c:v>
                </c:pt>
                <c:pt idx="1966">
                  <c:v>81.000278897830469</c:v>
                </c:pt>
                <c:pt idx="1967">
                  <c:v>79.541813501733714</c:v>
                </c:pt>
                <c:pt idx="1968">
                  <c:v>78.688420983306457</c:v>
                </c:pt>
                <c:pt idx="1969">
                  <c:v>80.673115701953208</c:v>
                </c:pt>
                <c:pt idx="1970">
                  <c:v>80.534578245046873</c:v>
                </c:pt>
                <c:pt idx="1971">
                  <c:v>80.416389085482862</c:v>
                </c:pt>
                <c:pt idx="1972">
                  <c:v>79.88335408980879</c:v>
                </c:pt>
                <c:pt idx="1973">
                  <c:v>81.148185464223246</c:v>
                </c:pt>
                <c:pt idx="1974">
                  <c:v>81.279255096031534</c:v>
                </c:pt>
                <c:pt idx="1975">
                  <c:v>81.279255096031534</c:v>
                </c:pt>
                <c:pt idx="1976">
                  <c:v>81.279255096031534</c:v>
                </c:pt>
                <c:pt idx="1977">
                  <c:v>82.714407467262433</c:v>
                </c:pt>
                <c:pt idx="1978">
                  <c:v>83.268190012081817</c:v>
                </c:pt>
                <c:pt idx="1979">
                  <c:v>83.267827882950641</c:v>
                </c:pt>
                <c:pt idx="1980">
                  <c:v>83.267827882950641</c:v>
                </c:pt>
                <c:pt idx="1981">
                  <c:v>82.395854918838438</c:v>
                </c:pt>
                <c:pt idx="1982">
                  <c:v>83.770378688174162</c:v>
                </c:pt>
                <c:pt idx="1983">
                  <c:v>83.786850123545079</c:v>
                </c:pt>
                <c:pt idx="1984">
                  <c:v>83.082342470930001</c:v>
                </c:pt>
                <c:pt idx="1985">
                  <c:v>82.434284915110624</c:v>
                </c:pt>
                <c:pt idx="1986">
                  <c:v>82.804910623858518</c:v>
                </c:pt>
                <c:pt idx="1987">
                  <c:v>81.776766158047735</c:v>
                </c:pt>
                <c:pt idx="1988">
                  <c:v>82.327751494181484</c:v>
                </c:pt>
                <c:pt idx="1989">
                  <c:v>80.811832819313778</c:v>
                </c:pt>
                <c:pt idx="1990">
                  <c:v>81.836581464054973</c:v>
                </c:pt>
                <c:pt idx="1991">
                  <c:v>80.705331209745154</c:v>
                </c:pt>
                <c:pt idx="1992">
                  <c:v>81.597720499510785</c:v>
                </c:pt>
                <c:pt idx="1993">
                  <c:v>81.163072669231312</c:v>
                </c:pt>
                <c:pt idx="1994">
                  <c:v>80.818587820384323</c:v>
                </c:pt>
                <c:pt idx="1995">
                  <c:v>81.155781899133942</c:v>
                </c:pt>
                <c:pt idx="1996">
                  <c:v>81.137367031920149</c:v>
                </c:pt>
                <c:pt idx="1997">
                  <c:v>82.189464755703526</c:v>
                </c:pt>
                <c:pt idx="1998">
                  <c:v>82.036689344254995</c:v>
                </c:pt>
                <c:pt idx="1999">
                  <c:v>82.865456345681508</c:v>
                </c:pt>
                <c:pt idx="2000">
                  <c:v>81.930955720169038</c:v>
                </c:pt>
                <c:pt idx="2001">
                  <c:v>80.739532950516605</c:v>
                </c:pt>
                <c:pt idx="2002">
                  <c:v>81.614253613630297</c:v>
                </c:pt>
                <c:pt idx="2003">
                  <c:v>81.570924026070102</c:v>
                </c:pt>
                <c:pt idx="2004">
                  <c:v>80.817866249489612</c:v>
                </c:pt>
                <c:pt idx="2005">
                  <c:v>79.4469969241527</c:v>
                </c:pt>
                <c:pt idx="2006">
                  <c:v>78.86872186057164</c:v>
                </c:pt>
                <c:pt idx="2007">
                  <c:v>79.059903252949141</c:v>
                </c:pt>
                <c:pt idx="2008">
                  <c:v>79.023818237379089</c:v>
                </c:pt>
                <c:pt idx="2009">
                  <c:v>79.893886540859825</c:v>
                </c:pt>
                <c:pt idx="2010">
                  <c:v>79.692539243879466</c:v>
                </c:pt>
                <c:pt idx="2011">
                  <c:v>80.073857151711778</c:v>
                </c:pt>
                <c:pt idx="2012">
                  <c:v>81.071189018462093</c:v>
                </c:pt>
                <c:pt idx="2013">
                  <c:v>80.413726197910279</c:v>
                </c:pt>
                <c:pt idx="2014">
                  <c:v>79.890688133876608</c:v>
                </c:pt>
                <c:pt idx="2015">
                  <c:v>78.369817626514305</c:v>
                </c:pt>
                <c:pt idx="2016">
                  <c:v>78.022729897256042</c:v>
                </c:pt>
                <c:pt idx="2017">
                  <c:v>78.75394105749173</c:v>
                </c:pt>
                <c:pt idx="2018">
                  <c:v>77.966390957068569</c:v>
                </c:pt>
                <c:pt idx="2019">
                  <c:v>78.877627047474533</c:v>
                </c:pt>
                <c:pt idx="2020">
                  <c:v>79.463236914167709</c:v>
                </c:pt>
                <c:pt idx="2021">
                  <c:v>80.642356600554152</c:v>
                </c:pt>
                <c:pt idx="2022">
                  <c:v>81.134213535550572</c:v>
                </c:pt>
                <c:pt idx="2023">
                  <c:v>81.604843894506473</c:v>
                </c:pt>
                <c:pt idx="2024">
                  <c:v>83.427240622773994</c:v>
                </c:pt>
                <c:pt idx="2025">
                  <c:v>83.161307517301921</c:v>
                </c:pt>
                <c:pt idx="2026">
                  <c:v>83.282959625295831</c:v>
                </c:pt>
                <c:pt idx="2027">
                  <c:v>83.900829865739553</c:v>
                </c:pt>
                <c:pt idx="2028">
                  <c:v>84.093637424852105</c:v>
                </c:pt>
                <c:pt idx="2029">
                  <c:v>83.737331647898884</c:v>
                </c:pt>
                <c:pt idx="2030">
                  <c:v>83.232365782669035</c:v>
                </c:pt>
                <c:pt idx="2031">
                  <c:v>82.856122081775013</c:v>
                </c:pt>
                <c:pt idx="2032">
                  <c:v>83.069706961522954</c:v>
                </c:pt>
                <c:pt idx="2033">
                  <c:v>83.752311437344304</c:v>
                </c:pt>
                <c:pt idx="2034">
                  <c:v>84.462050706022509</c:v>
                </c:pt>
                <c:pt idx="2035">
                  <c:v>84.863470604866933</c:v>
                </c:pt>
                <c:pt idx="2036">
                  <c:v>84.400519529921979</c:v>
                </c:pt>
                <c:pt idx="2037">
                  <c:v>84.139198220375036</c:v>
                </c:pt>
                <c:pt idx="2038">
                  <c:v>84.537781720665961</c:v>
                </c:pt>
                <c:pt idx="2039">
                  <c:v>84.297816967851773</c:v>
                </c:pt>
                <c:pt idx="2040">
                  <c:v>84.71321679545315</c:v>
                </c:pt>
                <c:pt idx="2041">
                  <c:v>84.730975917339393</c:v>
                </c:pt>
                <c:pt idx="2042">
                  <c:v>85.752301388703472</c:v>
                </c:pt>
                <c:pt idx="2043">
                  <c:v>85.752301388703472</c:v>
                </c:pt>
                <c:pt idx="2044">
                  <c:v>85.752301388703472</c:v>
                </c:pt>
                <c:pt idx="2045">
                  <c:v>85.097370406510549</c:v>
                </c:pt>
                <c:pt idx="2046">
                  <c:v>85.033422893832864</c:v>
                </c:pt>
                <c:pt idx="2047">
                  <c:v>83.825860423920659</c:v>
                </c:pt>
                <c:pt idx="2048">
                  <c:v>83.483745512319047</c:v>
                </c:pt>
                <c:pt idx="2049">
                  <c:v>82.321351178801422</c:v>
                </c:pt>
                <c:pt idx="2050">
                  <c:v>82.712278625079193</c:v>
                </c:pt>
                <c:pt idx="2051">
                  <c:v>83.54042733142343</c:v>
                </c:pt>
                <c:pt idx="2052">
                  <c:v>82.419697349818193</c:v>
                </c:pt>
                <c:pt idx="2053">
                  <c:v>82.810157351002516</c:v>
                </c:pt>
                <c:pt idx="2054">
                  <c:v>83.261297230269705</c:v>
                </c:pt>
                <c:pt idx="2055">
                  <c:v>84.786114943232889</c:v>
                </c:pt>
                <c:pt idx="2056">
                  <c:v>84.920077108716129</c:v>
                </c:pt>
                <c:pt idx="2057">
                  <c:v>84.829168180955563</c:v>
                </c:pt>
                <c:pt idx="2058">
                  <c:v>85.069172650696657</c:v>
                </c:pt>
                <c:pt idx="2059">
                  <c:v>84.507209782189392</c:v>
                </c:pt>
                <c:pt idx="2060">
                  <c:v>84.532790486554759</c:v>
                </c:pt>
                <c:pt idx="2061">
                  <c:v>83.882329575737202</c:v>
                </c:pt>
                <c:pt idx="2062">
                  <c:v>82.904936897209453</c:v>
                </c:pt>
                <c:pt idx="2063">
                  <c:v>82.769119213132996</c:v>
                </c:pt>
                <c:pt idx="2064">
                  <c:v>82.314656614251334</c:v>
                </c:pt>
                <c:pt idx="2065">
                  <c:v>82.888536375113418</c:v>
                </c:pt>
                <c:pt idx="2066">
                  <c:v>82.888536375113418</c:v>
                </c:pt>
                <c:pt idx="2067">
                  <c:v>82.051129364465723</c:v>
                </c:pt>
                <c:pt idx="2068">
                  <c:v>81.250421752735008</c:v>
                </c:pt>
                <c:pt idx="2069">
                  <c:v>81.324468912522633</c:v>
                </c:pt>
                <c:pt idx="2070">
                  <c:v>80.275286839543682</c:v>
                </c:pt>
                <c:pt idx="2071">
                  <c:v>81.911004710737288</c:v>
                </c:pt>
                <c:pt idx="2072">
                  <c:v>81.856794698035316</c:v>
                </c:pt>
                <c:pt idx="2073">
                  <c:v>81.071969049212669</c:v>
                </c:pt>
                <c:pt idx="2074">
                  <c:v>81.677424347768294</c:v>
                </c:pt>
                <c:pt idx="2075">
                  <c:v>82.901175778898335</c:v>
                </c:pt>
                <c:pt idx="2076">
                  <c:v>83.254050544671514</c:v>
                </c:pt>
                <c:pt idx="2077">
                  <c:v>83.140499133460168</c:v>
                </c:pt>
                <c:pt idx="2078">
                  <c:v>82.909225709196917</c:v>
                </c:pt>
                <c:pt idx="2079">
                  <c:v>82.368079224982964</c:v>
                </c:pt>
                <c:pt idx="2080">
                  <c:v>82.241926634266406</c:v>
                </c:pt>
                <c:pt idx="2081">
                  <c:v>81.179773756790397</c:v>
                </c:pt>
                <c:pt idx="2082">
                  <c:v>81.53744807814293</c:v>
                </c:pt>
                <c:pt idx="2083">
                  <c:v>81.47883227473352</c:v>
                </c:pt>
                <c:pt idx="2084">
                  <c:v>81.681229259839469</c:v>
                </c:pt>
                <c:pt idx="2085">
                  <c:v>81.362237733067474</c:v>
                </c:pt>
                <c:pt idx="2086">
                  <c:v>81.289206073315043</c:v>
                </c:pt>
                <c:pt idx="2087">
                  <c:v>80.152164045799253</c:v>
                </c:pt>
                <c:pt idx="2088">
                  <c:v>80.614775395743962</c:v>
                </c:pt>
                <c:pt idx="2089">
                  <c:v>79.803320043889016</c:v>
                </c:pt>
                <c:pt idx="2090">
                  <c:v>77.281550330691061</c:v>
                </c:pt>
                <c:pt idx="2091">
                  <c:v>77.484512500063659</c:v>
                </c:pt>
                <c:pt idx="2092">
                  <c:v>77.743446444007731</c:v>
                </c:pt>
                <c:pt idx="2093">
                  <c:v>76.366645251651079</c:v>
                </c:pt>
                <c:pt idx="2094">
                  <c:v>76.449456319628212</c:v>
                </c:pt>
                <c:pt idx="2095">
                  <c:v>77.605255391047294</c:v>
                </c:pt>
                <c:pt idx="2096">
                  <c:v>75.666096794549887</c:v>
                </c:pt>
                <c:pt idx="2097">
                  <c:v>74.758304296665415</c:v>
                </c:pt>
                <c:pt idx="2098">
                  <c:v>72.834757114506971</c:v>
                </c:pt>
                <c:pt idx="2099">
                  <c:v>75.665734300957183</c:v>
                </c:pt>
                <c:pt idx="2100">
                  <c:v>75.634269713573531</c:v>
                </c:pt>
                <c:pt idx="2101">
                  <c:v>74.506787539171427</c:v>
                </c:pt>
                <c:pt idx="2102">
                  <c:v>72.786606489780041</c:v>
                </c:pt>
                <c:pt idx="2103">
                  <c:v>72.269923491263853</c:v>
                </c:pt>
                <c:pt idx="2104">
                  <c:v>70.064996592348521</c:v>
                </c:pt>
                <c:pt idx="2105">
                  <c:v>71.855602787067127</c:v>
                </c:pt>
                <c:pt idx="2106">
                  <c:v>70.507865667217857</c:v>
                </c:pt>
                <c:pt idx="2107">
                  <c:v>71.313284684059639</c:v>
                </c:pt>
                <c:pt idx="2108">
                  <c:v>74.145255682963096</c:v>
                </c:pt>
                <c:pt idx="2109">
                  <c:v>74.161282116185177</c:v>
                </c:pt>
                <c:pt idx="2110">
                  <c:v>71.432824761808035</c:v>
                </c:pt>
                <c:pt idx="2111">
                  <c:v>69.409645883938495</c:v>
                </c:pt>
                <c:pt idx="2112">
                  <c:v>70.879980234006439</c:v>
                </c:pt>
                <c:pt idx="2113">
                  <c:v>73.612987627873835</c:v>
                </c:pt>
                <c:pt idx="2114">
                  <c:v>73.527756659421186</c:v>
                </c:pt>
                <c:pt idx="2115">
                  <c:v>72.881698189397213</c:v>
                </c:pt>
                <c:pt idx="2116">
                  <c:v>69.978960082467452</c:v>
                </c:pt>
                <c:pt idx="2117">
                  <c:v>67.300849630052042</c:v>
                </c:pt>
                <c:pt idx="2118">
                  <c:v>67.251817014698901</c:v>
                </c:pt>
                <c:pt idx="2119">
                  <c:v>63.873526083302863</c:v>
                </c:pt>
                <c:pt idx="2120">
                  <c:v>63.404587995890061</c:v>
                </c:pt>
                <c:pt idx="2121">
                  <c:v>65.506673591182391</c:v>
                </c:pt>
                <c:pt idx="2122">
                  <c:v>66.587071602238979</c:v>
                </c:pt>
                <c:pt idx="2123">
                  <c:v>63.561874500547418</c:v>
                </c:pt>
                <c:pt idx="2124">
                  <c:v>60.18766593673071</c:v>
                </c:pt>
                <c:pt idx="2125">
                  <c:v>58.751901747000751</c:v>
                </c:pt>
                <c:pt idx="2126">
                  <c:v>57.381714855352755</c:v>
                </c:pt>
                <c:pt idx="2127">
                  <c:v>59.718264045721916</c:v>
                </c:pt>
                <c:pt idx="2128">
                  <c:v>60.004137726624748</c:v>
                </c:pt>
                <c:pt idx="2129">
                  <c:v>63.732996200309742</c:v>
                </c:pt>
                <c:pt idx="2130">
                  <c:v>63.399248304119716</c:v>
                </c:pt>
                <c:pt idx="2131">
                  <c:v>64.295480894669623</c:v>
                </c:pt>
                <c:pt idx="2132">
                  <c:v>61.294360547968722</c:v>
                </c:pt>
                <c:pt idx="2133">
                  <c:v>61.038709814005763</c:v>
                </c:pt>
                <c:pt idx="2134">
                  <c:v>59.059036167136739</c:v>
                </c:pt>
                <c:pt idx="2135">
                  <c:v>61.489384747244273</c:v>
                </c:pt>
                <c:pt idx="2136">
                  <c:v>61.347508486252735</c:v>
                </c:pt>
                <c:pt idx="2137">
                  <c:v>63.424550364533246</c:v>
                </c:pt>
                <c:pt idx="2138">
                  <c:v>64.424785915197475</c:v>
                </c:pt>
                <c:pt idx="2139">
                  <c:v>63.035347698839537</c:v>
                </c:pt>
                <c:pt idx="2140">
                  <c:v>63.451525166215355</c:v>
                </c:pt>
                <c:pt idx="2141">
                  <c:v>61.252073700616258</c:v>
                </c:pt>
                <c:pt idx="2142">
                  <c:v>63.548639809517127</c:v>
                </c:pt>
                <c:pt idx="2143">
                  <c:v>63.66155925754768</c:v>
                </c:pt>
                <c:pt idx="2144">
                  <c:v>65.682424029174641</c:v>
                </c:pt>
                <c:pt idx="2145">
                  <c:v>64.811433440735271</c:v>
                </c:pt>
                <c:pt idx="2146">
                  <c:v>65.477020192989514</c:v>
                </c:pt>
                <c:pt idx="2147">
                  <c:v>67.475481009808107</c:v>
                </c:pt>
                <c:pt idx="2148">
                  <c:v>66.585453137627937</c:v>
                </c:pt>
                <c:pt idx="2149">
                  <c:v>65.544428524387371</c:v>
                </c:pt>
                <c:pt idx="2150">
                  <c:v>67.467808386994335</c:v>
                </c:pt>
                <c:pt idx="2151">
                  <c:v>64.851107325758107</c:v>
                </c:pt>
                <c:pt idx="2152">
                  <c:v>63.285921785759861</c:v>
                </c:pt>
                <c:pt idx="2153">
                  <c:v>64.048099131126421</c:v>
                </c:pt>
                <c:pt idx="2154">
                  <c:v>62.638027113284323</c:v>
                </c:pt>
                <c:pt idx="2155">
                  <c:v>60.185062493559506</c:v>
                </c:pt>
                <c:pt idx="2156">
                  <c:v>60.553900574997563</c:v>
                </c:pt>
                <c:pt idx="2157">
                  <c:v>60.029861045187225</c:v>
                </c:pt>
                <c:pt idx="2158">
                  <c:v>61.880921333138119</c:v>
                </c:pt>
                <c:pt idx="2159">
                  <c:v>60.900563237376858</c:v>
                </c:pt>
                <c:pt idx="2160">
                  <c:v>62.559908779484672</c:v>
                </c:pt>
                <c:pt idx="2161">
                  <c:v>64.224178960475456</c:v>
                </c:pt>
                <c:pt idx="2162">
                  <c:v>61.6634849860123</c:v>
                </c:pt>
                <c:pt idx="2163">
                  <c:v>60.188614079769984</c:v>
                </c:pt>
                <c:pt idx="2164">
                  <c:v>59.894678381364628</c:v>
                </c:pt>
                <c:pt idx="2165">
                  <c:v>59.305821531259369</c:v>
                </c:pt>
                <c:pt idx="2166">
                  <c:v>57.100556946234391</c:v>
                </c:pt>
                <c:pt idx="2167">
                  <c:v>55.935499926592101</c:v>
                </c:pt>
                <c:pt idx="2168">
                  <c:v>55.36652874904896</c:v>
                </c:pt>
                <c:pt idx="2169">
                  <c:v>53.591997891677707</c:v>
                </c:pt>
                <c:pt idx="2170">
                  <c:v>52.637307476163244</c:v>
                </c:pt>
                <c:pt idx="2171">
                  <c:v>53.470136128517595</c:v>
                </c:pt>
                <c:pt idx="2172">
                  <c:v>56.545004748377409</c:v>
                </c:pt>
                <c:pt idx="2173">
                  <c:v>56.306997223218936</c:v>
                </c:pt>
                <c:pt idx="2174">
                  <c:v>53.363784732356763</c:v>
                </c:pt>
                <c:pt idx="2175">
                  <c:v>54.425162975402074</c:v>
                </c:pt>
                <c:pt idx="2176">
                  <c:v>56.333441718875378</c:v>
                </c:pt>
                <c:pt idx="2177">
                  <c:v>55.199976546799967</c:v>
                </c:pt>
                <c:pt idx="2178">
                  <c:v>53.656107392320934</c:v>
                </c:pt>
                <c:pt idx="2179">
                  <c:v>53.073023649513352</c:v>
                </c:pt>
                <c:pt idx="2180">
                  <c:v>52.21207580671377</c:v>
                </c:pt>
                <c:pt idx="2181">
                  <c:v>51.599543435704248</c:v>
                </c:pt>
                <c:pt idx="2182">
                  <c:v>53.126394741284429</c:v>
                </c:pt>
                <c:pt idx="2183">
                  <c:v>55.635929274185983</c:v>
                </c:pt>
                <c:pt idx="2184">
                  <c:v>55.300239324787881</c:v>
                </c:pt>
                <c:pt idx="2185">
                  <c:v>58.801661007572257</c:v>
                </c:pt>
                <c:pt idx="2186">
                  <c:v>58.260715818181879</c:v>
                </c:pt>
                <c:pt idx="2187">
                  <c:v>60.139791053229928</c:v>
                </c:pt>
                <c:pt idx="2188">
                  <c:v>59.992844416772819</c:v>
                </c:pt>
                <c:pt idx="2189">
                  <c:v>59.962406533921339</c:v>
                </c:pt>
                <c:pt idx="2190">
                  <c:v>59.426542881614786</c:v>
                </c:pt>
                <c:pt idx="2191">
                  <c:v>57.214991000405881</c:v>
                </c:pt>
                <c:pt idx="2192">
                  <c:v>58.510450981657193</c:v>
                </c:pt>
                <c:pt idx="2193">
                  <c:v>58.059622334278558</c:v>
                </c:pt>
                <c:pt idx="2194">
                  <c:v>59.069346189133597</c:v>
                </c:pt>
                <c:pt idx="2195">
                  <c:v>56.392982590703149</c:v>
                </c:pt>
                <c:pt idx="2196">
                  <c:v>58.355729009748792</c:v>
                </c:pt>
                <c:pt idx="2197">
                  <c:v>59.668507358145987</c:v>
                </c:pt>
                <c:pt idx="2198">
                  <c:v>59.085564435243647</c:v>
                </c:pt>
                <c:pt idx="2199">
                  <c:v>60.89030945047778</c:v>
                </c:pt>
                <c:pt idx="2200">
                  <c:v>61.237267461907081</c:v>
                </c:pt>
                <c:pt idx="2201">
                  <c:v>60.664161474431488</c:v>
                </c:pt>
                <c:pt idx="2202">
                  <c:v>59.029729631413204</c:v>
                </c:pt>
                <c:pt idx="2203">
                  <c:v>58.206885571672515</c:v>
                </c:pt>
                <c:pt idx="2204">
                  <c:v>58.095689845669796</c:v>
                </c:pt>
                <c:pt idx="2205">
                  <c:v>58.179220601691227</c:v>
                </c:pt>
                <c:pt idx="2206">
                  <c:v>57.685251536551405</c:v>
                </c:pt>
                <c:pt idx="2207">
                  <c:v>59.408088974774401</c:v>
                </c:pt>
                <c:pt idx="2208">
                  <c:v>59.796146521720573</c:v>
                </c:pt>
                <c:pt idx="2209">
                  <c:v>60.58342088537966</c:v>
                </c:pt>
                <c:pt idx="2210">
                  <c:v>60.175488429929807</c:v>
                </c:pt>
                <c:pt idx="2211">
                  <c:v>59.812984883176334</c:v>
                </c:pt>
                <c:pt idx="2212">
                  <c:v>62.104499951155987</c:v>
                </c:pt>
                <c:pt idx="2213">
                  <c:v>62.218481068963499</c:v>
                </c:pt>
                <c:pt idx="2214">
                  <c:v>62.014763521472908</c:v>
                </c:pt>
                <c:pt idx="2215">
                  <c:v>60.611901532259381</c:v>
                </c:pt>
                <c:pt idx="2216">
                  <c:v>62.178556821006367</c:v>
                </c:pt>
                <c:pt idx="2217">
                  <c:v>62.504687768456115</c:v>
                </c:pt>
                <c:pt idx="2218">
                  <c:v>62.538135540933311</c:v>
                </c:pt>
                <c:pt idx="2219">
                  <c:v>62.195834407640469</c:v>
                </c:pt>
                <c:pt idx="2220">
                  <c:v>60.83253166687804</c:v>
                </c:pt>
                <c:pt idx="2221">
                  <c:v>60.219740612305863</c:v>
                </c:pt>
                <c:pt idx="2222">
                  <c:v>59.519298458969892</c:v>
                </c:pt>
                <c:pt idx="2223">
                  <c:v>59.691659086230047</c:v>
                </c:pt>
                <c:pt idx="2224">
                  <c:v>58.450002060199196</c:v>
                </c:pt>
                <c:pt idx="2225">
                  <c:v>58.798594458203134</c:v>
                </c:pt>
                <c:pt idx="2226">
                  <c:v>59.532643481971142</c:v>
                </c:pt>
                <c:pt idx="2227">
                  <c:v>58.69430416101023</c:v>
                </c:pt>
                <c:pt idx="2228">
                  <c:v>57.677349173523723</c:v>
                </c:pt>
                <c:pt idx="2229">
                  <c:v>59.337215811093181</c:v>
                </c:pt>
                <c:pt idx="2230">
                  <c:v>58.783132032306398</c:v>
                </c:pt>
                <c:pt idx="2231">
                  <c:v>57.728117792474094</c:v>
                </c:pt>
                <c:pt idx="2232">
                  <c:v>57.370417536138611</c:v>
                </c:pt>
                <c:pt idx="2233">
                  <c:v>57.917344115751192</c:v>
                </c:pt>
                <c:pt idx="2234">
                  <c:v>58.220843502048076</c:v>
                </c:pt>
                <c:pt idx="2235">
                  <c:v>58.199240339268535</c:v>
                </c:pt>
                <c:pt idx="2236">
                  <c:v>58.199240339268535</c:v>
                </c:pt>
                <c:pt idx="2237">
                  <c:v>58.199240339268535</c:v>
                </c:pt>
                <c:pt idx="2238">
                  <c:v>56.875029934567209</c:v>
                </c:pt>
                <c:pt idx="2239">
                  <c:v>57.196761421775349</c:v>
                </c:pt>
                <c:pt idx="2240">
                  <c:v>57.827996760740945</c:v>
                </c:pt>
                <c:pt idx="2241">
                  <c:v>57.827996760740945</c:v>
                </c:pt>
                <c:pt idx="2242">
                  <c:v>59.940599766632069</c:v>
                </c:pt>
                <c:pt idx="2243">
                  <c:v>59.729355270174572</c:v>
                </c:pt>
                <c:pt idx="2244">
                  <c:v>60.104452394188279</c:v>
                </c:pt>
                <c:pt idx="2245">
                  <c:v>59.464254799215112</c:v>
                </c:pt>
                <c:pt idx="2246">
                  <c:v>58.348355165254162</c:v>
                </c:pt>
                <c:pt idx="2247">
                  <c:v>59.134764249000995</c:v>
                </c:pt>
                <c:pt idx="2248">
                  <c:v>59.125927388322772</c:v>
                </c:pt>
                <c:pt idx="2249">
                  <c:v>59.237920711868611</c:v>
                </c:pt>
                <c:pt idx="2250">
                  <c:v>59.352868585569801</c:v>
                </c:pt>
                <c:pt idx="2251">
                  <c:v>58.748296115828268</c:v>
                </c:pt>
                <c:pt idx="2252">
                  <c:v>58.705821231426711</c:v>
                </c:pt>
                <c:pt idx="2253">
                  <c:v>57.268865781314105</c:v>
                </c:pt>
                <c:pt idx="2254">
                  <c:v>56.519230637871956</c:v>
                </c:pt>
                <c:pt idx="2255">
                  <c:v>55.879066772163029</c:v>
                </c:pt>
                <c:pt idx="2256">
                  <c:v>54.75316829847872</c:v>
                </c:pt>
                <c:pt idx="2257">
                  <c:v>54.456558453525034</c:v>
                </c:pt>
                <c:pt idx="2258">
                  <c:v>54.075949251170343</c:v>
                </c:pt>
                <c:pt idx="2259">
                  <c:v>52.230821386924028</c:v>
                </c:pt>
                <c:pt idx="2260">
                  <c:v>52.280621458279072</c:v>
                </c:pt>
                <c:pt idx="2261">
                  <c:v>52.608935465696973</c:v>
                </c:pt>
                <c:pt idx="2262">
                  <c:v>53.965901785275271</c:v>
                </c:pt>
                <c:pt idx="2263">
                  <c:v>54.40205563976955</c:v>
                </c:pt>
                <c:pt idx="2264">
                  <c:v>54.840891646254086</c:v>
                </c:pt>
                <c:pt idx="2265">
                  <c:v>53.176494457011927</c:v>
                </c:pt>
                <c:pt idx="2266">
                  <c:v>53.583405529263885</c:v>
                </c:pt>
                <c:pt idx="2267">
                  <c:v>52.621794231796031</c:v>
                </c:pt>
                <c:pt idx="2268">
                  <c:v>51.852501045448726</c:v>
                </c:pt>
                <c:pt idx="2269">
                  <c:v>51.339544884702164</c:v>
                </c:pt>
                <c:pt idx="2270">
                  <c:v>52.588205222623003</c:v>
                </c:pt>
                <c:pt idx="2271">
                  <c:v>51.323195137136523</c:v>
                </c:pt>
                <c:pt idx="2272">
                  <c:v>51.062006269181083</c:v>
                </c:pt>
                <c:pt idx="2273">
                  <c:v>52.275946872757821</c:v>
                </c:pt>
                <c:pt idx="2274">
                  <c:v>53.239297744540536</c:v>
                </c:pt>
                <c:pt idx="2275">
                  <c:v>54.113835563670875</c:v>
                </c:pt>
                <c:pt idx="2276">
                  <c:v>52.851461125317499</c:v>
                </c:pt>
                <c:pt idx="2277">
                  <c:v>52.085414208957005</c:v>
                </c:pt>
                <c:pt idx="2278">
                  <c:v>52.404325728637225</c:v>
                </c:pt>
                <c:pt idx="2279">
                  <c:v>51.416824355235327</c:v>
                </c:pt>
                <c:pt idx="2280">
                  <c:v>49.653532287999859</c:v>
                </c:pt>
                <c:pt idx="2281">
                  <c:v>49.075944779866497</c:v>
                </c:pt>
                <c:pt idx="2282">
                  <c:v>49.902584321904271</c:v>
                </c:pt>
                <c:pt idx="2283">
                  <c:v>50.819649077940468</c:v>
                </c:pt>
                <c:pt idx="2284">
                  <c:v>50.940596181598522</c:v>
                </c:pt>
                <c:pt idx="2285">
                  <c:v>49.594127278006333</c:v>
                </c:pt>
                <c:pt idx="2286">
                  <c:v>49.165104536662227</c:v>
                </c:pt>
                <c:pt idx="2287">
                  <c:v>48.677331118756676</c:v>
                </c:pt>
                <c:pt idx="2288">
                  <c:v>47.434322258943226</c:v>
                </c:pt>
                <c:pt idx="2289">
                  <c:v>46.416169381146275</c:v>
                </c:pt>
                <c:pt idx="2290">
                  <c:v>46.143264366759517</c:v>
                </c:pt>
                <c:pt idx="2291">
                  <c:v>44.467424646856145</c:v>
                </c:pt>
                <c:pt idx="2292">
                  <c:v>47.316979708973534</c:v>
                </c:pt>
                <c:pt idx="2293">
                  <c:v>50.228417195433885</c:v>
                </c:pt>
                <c:pt idx="2294">
                  <c:v>51.844914229766729</c:v>
                </c:pt>
                <c:pt idx="2295">
                  <c:v>51.326768253042225</c:v>
                </c:pt>
                <c:pt idx="2296">
                  <c:v>52.054828894693017</c:v>
                </c:pt>
                <c:pt idx="2297">
                  <c:v>51.436887548584302</c:v>
                </c:pt>
                <c:pt idx="2298">
                  <c:v>53.304858272204527</c:v>
                </c:pt>
                <c:pt idx="2299">
                  <c:v>50.531347831851129</c:v>
                </c:pt>
                <c:pt idx="2300">
                  <c:v>51.653061371402195</c:v>
                </c:pt>
                <c:pt idx="2301">
                  <c:v>51.597963857828653</c:v>
                </c:pt>
                <c:pt idx="2302">
                  <c:v>50.55140024357582</c:v>
                </c:pt>
                <c:pt idx="2303">
                  <c:v>50.758327786291815</c:v>
                </c:pt>
                <c:pt idx="2304">
                  <c:v>48.789154643925762</c:v>
                </c:pt>
                <c:pt idx="2305">
                  <c:v>49.315381940978291</c:v>
                </c:pt>
                <c:pt idx="2306">
                  <c:v>51.134831023927433</c:v>
                </c:pt>
                <c:pt idx="2307">
                  <c:v>51.831983887565066</c:v>
                </c:pt>
                <c:pt idx="2308">
                  <c:v>52.585093623323829</c:v>
                </c:pt>
                <c:pt idx="2309">
                  <c:v>54.502925919513409</c:v>
                </c:pt>
                <c:pt idx="2310">
                  <c:v>53.659860606919409</c:v>
                </c:pt>
                <c:pt idx="2311">
                  <c:v>53.572802574016151</c:v>
                </c:pt>
                <c:pt idx="2312">
                  <c:v>52.300758261176931</c:v>
                </c:pt>
                <c:pt idx="2313">
                  <c:v>52.850260543251188</c:v>
                </c:pt>
                <c:pt idx="2314">
                  <c:v>53.371615799557894</c:v>
                </c:pt>
                <c:pt idx="2315">
                  <c:v>54.414483632075196</c:v>
                </c:pt>
                <c:pt idx="2316">
                  <c:v>54.082975047867507</c:v>
                </c:pt>
                <c:pt idx="2317">
                  <c:v>54.204229075143388</c:v>
                </c:pt>
                <c:pt idx="2318">
                  <c:v>54.204229075143388</c:v>
                </c:pt>
                <c:pt idx="2319">
                  <c:v>54.204229075143388</c:v>
                </c:pt>
                <c:pt idx="2320">
                  <c:v>54.436272654869597</c:v>
                </c:pt>
                <c:pt idx="2321">
                  <c:v>55.231933342939193</c:v>
                </c:pt>
                <c:pt idx="2322">
                  <c:v>54.157791635219738</c:v>
                </c:pt>
                <c:pt idx="2323">
                  <c:v>53.48432645681612</c:v>
                </c:pt>
                <c:pt idx="2324">
                  <c:v>54.830588857176778</c:v>
                </c:pt>
                <c:pt idx="2325">
                  <c:v>54.659977752398589</c:v>
                </c:pt>
                <c:pt idx="2326">
                  <c:v>54.795080282986746</c:v>
                </c:pt>
                <c:pt idx="2327">
                  <c:v>54.795080282986746</c:v>
                </c:pt>
                <c:pt idx="2328">
                  <c:v>54.9029331819725</c:v>
                </c:pt>
                <c:pt idx="2329">
                  <c:v>55.684279119426392</c:v>
                </c:pt>
                <c:pt idx="2330">
                  <c:v>56.680348601604621</c:v>
                </c:pt>
                <c:pt idx="2331">
                  <c:v>56.351285297415799</c:v>
                </c:pt>
                <c:pt idx="2332">
                  <c:v>54.955393906663517</c:v>
                </c:pt>
                <c:pt idx="2333">
                  <c:v>55.467263190985534</c:v>
                </c:pt>
                <c:pt idx="2334">
                  <c:v>55.455902565263131</c:v>
                </c:pt>
                <c:pt idx="2335">
                  <c:v>55.446778397666179</c:v>
                </c:pt>
                <c:pt idx="2336">
                  <c:v>55.533550691767843</c:v>
                </c:pt>
                <c:pt idx="2337">
                  <c:v>55.993804432668895</c:v>
                </c:pt>
                <c:pt idx="2338">
                  <c:v>56.310672844168323</c:v>
                </c:pt>
                <c:pt idx="2339">
                  <c:v>54.18275168571008</c:v>
                </c:pt>
                <c:pt idx="2340">
                  <c:v>54.458304719476331</c:v>
                </c:pt>
                <c:pt idx="2341">
                  <c:v>54.111359055046059</c:v>
                </c:pt>
                <c:pt idx="2342">
                  <c:v>54.755407299318463</c:v>
                </c:pt>
                <c:pt idx="2343">
                  <c:v>54.514082690931225</c:v>
                </c:pt>
                <c:pt idx="2344">
                  <c:v>54.367196001847553</c:v>
                </c:pt>
                <c:pt idx="2345">
                  <c:v>54.549084138464643</c:v>
                </c:pt>
                <c:pt idx="2346">
                  <c:v>55.549728506275429</c:v>
                </c:pt>
                <c:pt idx="2347">
                  <c:v>55.810844524480991</c:v>
                </c:pt>
                <c:pt idx="2348">
                  <c:v>56.198075213494448</c:v>
                </c:pt>
                <c:pt idx="2349">
                  <c:v>57.197061604761899</c:v>
                </c:pt>
                <c:pt idx="2350">
                  <c:v>57.054500649066547</c:v>
                </c:pt>
                <c:pt idx="2351">
                  <c:v>57.788910462289017</c:v>
                </c:pt>
                <c:pt idx="2352">
                  <c:v>57.442553941672735</c:v>
                </c:pt>
                <c:pt idx="2353">
                  <c:v>58.706029967853539</c:v>
                </c:pt>
                <c:pt idx="2354">
                  <c:v>57.962384417562184</c:v>
                </c:pt>
                <c:pt idx="2355">
                  <c:v>58.379597286063223</c:v>
                </c:pt>
                <c:pt idx="2356">
                  <c:v>59.19918223088505</c:v>
                </c:pt>
                <c:pt idx="2357">
                  <c:v>59.808351315854793</c:v>
                </c:pt>
                <c:pt idx="2358">
                  <c:v>58.860728796958249</c:v>
                </c:pt>
                <c:pt idx="2359">
                  <c:v>59.961412529301199</c:v>
                </c:pt>
                <c:pt idx="2360">
                  <c:v>60.312504805207652</c:v>
                </c:pt>
                <c:pt idx="2361">
                  <c:v>60.578218677890384</c:v>
                </c:pt>
                <c:pt idx="2362">
                  <c:v>59.700054174814206</c:v>
                </c:pt>
                <c:pt idx="2363">
                  <c:v>60.246598359276724</c:v>
                </c:pt>
                <c:pt idx="2364">
                  <c:v>58.922047128179102</c:v>
                </c:pt>
                <c:pt idx="2365">
                  <c:v>58.4623296332352</c:v>
                </c:pt>
                <c:pt idx="2366">
                  <c:v>58.709981352477605</c:v>
                </c:pt>
                <c:pt idx="2367">
                  <c:v>58.54089967724645</c:v>
                </c:pt>
                <c:pt idx="2368">
                  <c:v>58.786856335653027</c:v>
                </c:pt>
                <c:pt idx="2369">
                  <c:v>58.272068723002945</c:v>
                </c:pt>
                <c:pt idx="2370">
                  <c:v>57.091793981953749</c:v>
                </c:pt>
                <c:pt idx="2371">
                  <c:v>58.307868421491627</c:v>
                </c:pt>
                <c:pt idx="2372">
                  <c:v>58.476181883470119</c:v>
                </c:pt>
                <c:pt idx="2373">
                  <c:v>58.100628641930705</c:v>
                </c:pt>
                <c:pt idx="2374">
                  <c:v>60.070402132502608</c:v>
                </c:pt>
                <c:pt idx="2375">
                  <c:v>60.113654203060868</c:v>
                </c:pt>
                <c:pt idx="2376">
                  <c:v>59.481996030983943</c:v>
                </c:pt>
                <c:pt idx="2377">
                  <c:v>58.775899638033508</c:v>
                </c:pt>
                <c:pt idx="2378">
                  <c:v>59.483368630428082</c:v>
                </c:pt>
                <c:pt idx="2379">
                  <c:v>60.362217994259041</c:v>
                </c:pt>
                <c:pt idx="2380">
                  <c:v>60.134138593251457</c:v>
                </c:pt>
                <c:pt idx="2381">
                  <c:v>59.725520610924796</c:v>
                </c:pt>
                <c:pt idx="2382">
                  <c:v>59.406519776764313</c:v>
                </c:pt>
                <c:pt idx="2383">
                  <c:v>59.623323808756993</c:v>
                </c:pt>
                <c:pt idx="2384">
                  <c:v>58.914597080653536</c:v>
                </c:pt>
                <c:pt idx="2385">
                  <c:v>59.1842993436792</c:v>
                </c:pt>
                <c:pt idx="2386">
                  <c:v>59.073305366734758</c:v>
                </c:pt>
                <c:pt idx="2387">
                  <c:v>60.078507956437591</c:v>
                </c:pt>
                <c:pt idx="2388">
                  <c:v>59.336040444474762</c:v>
                </c:pt>
                <c:pt idx="2389">
                  <c:v>60.147699461334781</c:v>
                </c:pt>
                <c:pt idx="2390">
                  <c:v>59.721057523497201</c:v>
                </c:pt>
                <c:pt idx="2391">
                  <c:v>60.061945265086599</c:v>
                </c:pt>
                <c:pt idx="2392">
                  <c:v>60.811375827971752</c:v>
                </c:pt>
                <c:pt idx="2393">
                  <c:v>60.170275671641335</c:v>
                </c:pt>
                <c:pt idx="2394">
                  <c:v>59.769249915258222</c:v>
                </c:pt>
                <c:pt idx="2395">
                  <c:v>60.4426593415875</c:v>
                </c:pt>
                <c:pt idx="2396">
                  <c:v>59.426437867107964</c:v>
                </c:pt>
                <c:pt idx="2397">
                  <c:v>59.604230630727471</c:v>
                </c:pt>
                <c:pt idx="2398">
                  <c:v>60.246452972978005</c:v>
                </c:pt>
                <c:pt idx="2399">
                  <c:v>60.651069515568189</c:v>
                </c:pt>
                <c:pt idx="2400">
                  <c:v>60.9766691644678</c:v>
                </c:pt>
                <c:pt idx="2401">
                  <c:v>61.001674240876604</c:v>
                </c:pt>
                <c:pt idx="2402">
                  <c:v>61.869007966644929</c:v>
                </c:pt>
                <c:pt idx="2403">
                  <c:v>62.175005596198304</c:v>
                </c:pt>
                <c:pt idx="2404">
                  <c:v>62.612575619982323</c:v>
                </c:pt>
                <c:pt idx="2405">
                  <c:v>62.829752637296572</c:v>
                </c:pt>
                <c:pt idx="2406">
                  <c:v>62.383314898633635</c:v>
                </c:pt>
                <c:pt idx="2407">
                  <c:v>62.955707575389624</c:v>
                </c:pt>
                <c:pt idx="2408">
                  <c:v>63.423651949567912</c:v>
                </c:pt>
                <c:pt idx="2409">
                  <c:v>62.818691753296115</c:v>
                </c:pt>
                <c:pt idx="2410">
                  <c:v>62.202448393325064</c:v>
                </c:pt>
                <c:pt idx="2411">
                  <c:v>62.662921943549485</c:v>
                </c:pt>
                <c:pt idx="2412">
                  <c:v>63.17282448274451</c:v>
                </c:pt>
                <c:pt idx="2413">
                  <c:v>62.923210190247922</c:v>
                </c:pt>
                <c:pt idx="2414">
                  <c:v>63.955701215087785</c:v>
                </c:pt>
                <c:pt idx="2415">
                  <c:v>64.020176939561452</c:v>
                </c:pt>
                <c:pt idx="2416">
                  <c:v>65.062693912750376</c:v>
                </c:pt>
                <c:pt idx="2417">
                  <c:v>64.854588727628396</c:v>
                </c:pt>
                <c:pt idx="2418">
                  <c:v>64.567708292297681</c:v>
                </c:pt>
                <c:pt idx="2419">
                  <c:v>64.920451607445017</c:v>
                </c:pt>
                <c:pt idx="2420">
                  <c:v>64.264802225133678</c:v>
                </c:pt>
                <c:pt idx="2421">
                  <c:v>63.417232256030495</c:v>
                </c:pt>
                <c:pt idx="2422">
                  <c:v>63.631202444316735</c:v>
                </c:pt>
                <c:pt idx="2423">
                  <c:v>63.27573752290219</c:v>
                </c:pt>
                <c:pt idx="2424">
                  <c:v>63.578693607432911</c:v>
                </c:pt>
                <c:pt idx="2425">
                  <c:v>64.279842670751506</c:v>
                </c:pt>
                <c:pt idx="2426">
                  <c:v>64.523748110122199</c:v>
                </c:pt>
                <c:pt idx="2427">
                  <c:v>64.732712291033593</c:v>
                </c:pt>
                <c:pt idx="2428">
                  <c:v>64.10815469392054</c:v>
                </c:pt>
                <c:pt idx="2429">
                  <c:v>62.702157350271435</c:v>
                </c:pt>
                <c:pt idx="2430">
                  <c:v>62.307113420095568</c:v>
                </c:pt>
                <c:pt idx="2431">
                  <c:v>62.390434915435982</c:v>
                </c:pt>
                <c:pt idx="2432">
                  <c:v>61.826688852741398</c:v>
                </c:pt>
                <c:pt idx="2433">
                  <c:v>61.376283338294499</c:v>
                </c:pt>
                <c:pt idx="2434">
                  <c:v>61.024789295409832</c:v>
                </c:pt>
                <c:pt idx="2435">
                  <c:v>60.077706270618997</c:v>
                </c:pt>
                <c:pt idx="2436">
                  <c:v>60.992011040315816</c:v>
                </c:pt>
                <c:pt idx="2437">
                  <c:v>61.145926560351022</c:v>
                </c:pt>
                <c:pt idx="2438">
                  <c:v>62.801837186853959</c:v>
                </c:pt>
                <c:pt idx="2439">
                  <c:v>62.500843493443149</c:v>
                </c:pt>
                <c:pt idx="2440">
                  <c:v>62.059108905898732</c:v>
                </c:pt>
                <c:pt idx="2441">
                  <c:v>61.95536706682504</c:v>
                </c:pt>
                <c:pt idx="2442">
                  <c:v>63.161943986393879</c:v>
                </c:pt>
                <c:pt idx="2443">
                  <c:v>62.897663378471698</c:v>
                </c:pt>
                <c:pt idx="2444">
                  <c:v>63.846535288356748</c:v>
                </c:pt>
                <c:pt idx="2445">
                  <c:v>63.579876433090604</c:v>
                </c:pt>
                <c:pt idx="2446">
                  <c:v>64.171793155360149</c:v>
                </c:pt>
                <c:pt idx="2447">
                  <c:v>63.800157089363182</c:v>
                </c:pt>
                <c:pt idx="2448">
                  <c:v>63.801197282892588</c:v>
                </c:pt>
                <c:pt idx="2449">
                  <c:v>63.704412370244135</c:v>
                </c:pt>
                <c:pt idx="2450">
                  <c:v>63.780923740722251</c:v>
                </c:pt>
                <c:pt idx="2451">
                  <c:v>62.750435876790974</c:v>
                </c:pt>
                <c:pt idx="2452">
                  <c:v>62.016614188337648</c:v>
                </c:pt>
                <c:pt idx="2453">
                  <c:v>62.046528401635335</c:v>
                </c:pt>
                <c:pt idx="2454">
                  <c:v>62.661789168181528</c:v>
                </c:pt>
                <c:pt idx="2455">
                  <c:v>63.306618454075561</c:v>
                </c:pt>
                <c:pt idx="2456">
                  <c:v>63.564723058538235</c:v>
                </c:pt>
                <c:pt idx="2457">
                  <c:v>63.960071818666862</c:v>
                </c:pt>
                <c:pt idx="2458">
                  <c:v>63.995232334738667</c:v>
                </c:pt>
                <c:pt idx="2459">
                  <c:v>65.208040376834404</c:v>
                </c:pt>
                <c:pt idx="2460">
                  <c:v>65.068007015510261</c:v>
                </c:pt>
                <c:pt idx="2461">
                  <c:v>64.638590819153407</c:v>
                </c:pt>
                <c:pt idx="2462">
                  <c:v>64.976750070178042</c:v>
                </c:pt>
                <c:pt idx="2463">
                  <c:v>65.676720671064189</c:v>
                </c:pt>
                <c:pt idx="2464">
                  <c:v>65.190160664904795</c:v>
                </c:pt>
                <c:pt idx="2465">
                  <c:v>64.867669238529743</c:v>
                </c:pt>
                <c:pt idx="2466">
                  <c:v>64.923007946707131</c:v>
                </c:pt>
                <c:pt idx="2467">
                  <c:v>65.039289399081085</c:v>
                </c:pt>
                <c:pt idx="2468">
                  <c:v>65.5501639347018</c:v>
                </c:pt>
                <c:pt idx="2469">
                  <c:v>63.999140971407783</c:v>
                </c:pt>
                <c:pt idx="2470">
                  <c:v>63.868882742224017</c:v>
                </c:pt>
                <c:pt idx="2471">
                  <c:v>63.677620921003339</c:v>
                </c:pt>
                <c:pt idx="2472">
                  <c:v>63.417380051024473</c:v>
                </c:pt>
                <c:pt idx="2473">
                  <c:v>63.865736646149841</c:v>
                </c:pt>
                <c:pt idx="2474">
                  <c:v>64.84572918343774</c:v>
                </c:pt>
                <c:pt idx="2475">
                  <c:v>64.969932491368255</c:v>
                </c:pt>
                <c:pt idx="2476">
                  <c:v>64.876601936271015</c:v>
                </c:pt>
                <c:pt idx="2477">
                  <c:v>65.209245213032062</c:v>
                </c:pt>
                <c:pt idx="2478">
                  <c:v>64.963994695352369</c:v>
                </c:pt>
                <c:pt idx="2479">
                  <c:v>66.021440638705045</c:v>
                </c:pt>
                <c:pt idx="2480">
                  <c:v>65.829692402854377</c:v>
                </c:pt>
                <c:pt idx="2481">
                  <c:v>66.255218732280795</c:v>
                </c:pt>
                <c:pt idx="2482">
                  <c:v>66.145835614757758</c:v>
                </c:pt>
                <c:pt idx="2483">
                  <c:v>65.555259766522141</c:v>
                </c:pt>
                <c:pt idx="2484">
                  <c:v>65.114623857082918</c:v>
                </c:pt>
                <c:pt idx="2485">
                  <c:v>65.465661749500782</c:v>
                </c:pt>
                <c:pt idx="2486">
                  <c:v>65.065409333285089</c:v>
                </c:pt>
                <c:pt idx="2487">
                  <c:v>65.472722334630717</c:v>
                </c:pt>
                <c:pt idx="2488">
                  <c:v>65.489527953085513</c:v>
                </c:pt>
                <c:pt idx="2489">
                  <c:v>65.747589937989147</c:v>
                </c:pt>
                <c:pt idx="2490">
                  <c:v>65.574871177589316</c:v>
                </c:pt>
                <c:pt idx="2491">
                  <c:v>65.465752453376226</c:v>
                </c:pt>
                <c:pt idx="2492">
                  <c:v>65.905826851334794</c:v>
                </c:pt>
                <c:pt idx="2493">
                  <c:v>66.004595986888205</c:v>
                </c:pt>
                <c:pt idx="2494">
                  <c:v>65.907026245495516</c:v>
                </c:pt>
                <c:pt idx="2495">
                  <c:v>66.020814571929009</c:v>
                </c:pt>
                <c:pt idx="2496">
                  <c:v>66.168747352682288</c:v>
                </c:pt>
                <c:pt idx="2497">
                  <c:v>66.168747352682288</c:v>
                </c:pt>
                <c:pt idx="2498">
                  <c:v>66.168747352682288</c:v>
                </c:pt>
                <c:pt idx="2499">
                  <c:v>66.461043306088001</c:v>
                </c:pt>
                <c:pt idx="2500">
                  <c:v>66.704067923867356</c:v>
                </c:pt>
                <c:pt idx="2501">
                  <c:v>67.101728058403452</c:v>
                </c:pt>
                <c:pt idx="2502">
                  <c:v>67.101728058403452</c:v>
                </c:pt>
                <c:pt idx="2503">
                  <c:v>67.884064116463051</c:v>
                </c:pt>
                <c:pt idx="2504">
                  <c:v>68.124240327981198</c:v>
                </c:pt>
                <c:pt idx="2505">
                  <c:v>67.952865932842641</c:v>
                </c:pt>
                <c:pt idx="2506">
                  <c:v>67.476569282088704</c:v>
                </c:pt>
                <c:pt idx="2507">
                  <c:v>68.106011502101865</c:v>
                </c:pt>
                <c:pt idx="2508">
                  <c:v>67.616140121043713</c:v>
                </c:pt>
                <c:pt idx="2509">
                  <c:v>67.370258753158225</c:v>
                </c:pt>
                <c:pt idx="2510">
                  <c:v>67.626789271087489</c:v>
                </c:pt>
                <c:pt idx="2511">
                  <c:v>68.241860555195402</c:v>
                </c:pt>
                <c:pt idx="2512">
                  <c:v>68.609158030002362</c:v>
                </c:pt>
                <c:pt idx="2513">
                  <c:v>69.424397808403285</c:v>
                </c:pt>
                <c:pt idx="2514">
                  <c:v>69.732576887052076</c:v>
                </c:pt>
                <c:pt idx="2515">
                  <c:v>69.225551999536066</c:v>
                </c:pt>
                <c:pt idx="2516">
                  <c:v>69.565729229599867</c:v>
                </c:pt>
                <c:pt idx="2517">
                  <c:v>69.76328501475794</c:v>
                </c:pt>
                <c:pt idx="2518">
                  <c:v>69.746896531494386</c:v>
                </c:pt>
                <c:pt idx="2519">
                  <c:v>69.48869128642751</c:v>
                </c:pt>
                <c:pt idx="2520">
                  <c:v>69.878174413832198</c:v>
                </c:pt>
                <c:pt idx="2521">
                  <c:v>70.082966737797477</c:v>
                </c:pt>
                <c:pt idx="2522">
                  <c:v>69.36813566785645</c:v>
                </c:pt>
                <c:pt idx="2523">
                  <c:v>69.041000549330889</c:v>
                </c:pt>
                <c:pt idx="2524">
                  <c:v>69.477577294110304</c:v>
                </c:pt>
                <c:pt idx="2525">
                  <c:v>69.016883539569605</c:v>
                </c:pt>
                <c:pt idx="2526">
                  <c:v>68.50925423701382</c:v>
                </c:pt>
                <c:pt idx="2527">
                  <c:v>68.55088212790109</c:v>
                </c:pt>
                <c:pt idx="2528">
                  <c:v>68.787197626483504</c:v>
                </c:pt>
                <c:pt idx="2529">
                  <c:v>69.510563735014202</c:v>
                </c:pt>
                <c:pt idx="2530">
                  <c:v>69.642066091361485</c:v>
                </c:pt>
                <c:pt idx="2531">
                  <c:v>69.88312737778395</c:v>
                </c:pt>
                <c:pt idx="2532">
                  <c:v>70.017836374062313</c:v>
                </c:pt>
                <c:pt idx="2533">
                  <c:v>69.529793874912301</c:v>
                </c:pt>
                <c:pt idx="2534">
                  <c:v>69.978300399228829</c:v>
                </c:pt>
                <c:pt idx="2535">
                  <c:v>70.472322096078216</c:v>
                </c:pt>
                <c:pt idx="2536">
                  <c:v>70.663555486219181</c:v>
                </c:pt>
                <c:pt idx="2537">
                  <c:v>71.398092041476502</c:v>
                </c:pt>
                <c:pt idx="2538">
                  <c:v>70.968849688668882</c:v>
                </c:pt>
                <c:pt idx="2539">
                  <c:v>71.005583885895021</c:v>
                </c:pt>
                <c:pt idx="2540">
                  <c:v>70.222455716382115</c:v>
                </c:pt>
                <c:pt idx="2541">
                  <c:v>70.518309053865551</c:v>
                </c:pt>
                <c:pt idx="2542">
                  <c:v>70.731569550661121</c:v>
                </c:pt>
                <c:pt idx="2543">
                  <c:v>70.9588763649935</c:v>
                </c:pt>
                <c:pt idx="2544">
                  <c:v>71.397544946610267</c:v>
                </c:pt>
                <c:pt idx="2545">
                  <c:v>72.038043510050684</c:v>
                </c:pt>
                <c:pt idx="2546">
                  <c:v>71.72509455349109</c:v>
                </c:pt>
                <c:pt idx="2547">
                  <c:v>72.022525382536813</c:v>
                </c:pt>
                <c:pt idx="2548">
                  <c:v>71.783452351989922</c:v>
                </c:pt>
                <c:pt idx="2549">
                  <c:v>72.139209870218622</c:v>
                </c:pt>
                <c:pt idx="2550">
                  <c:v>71.300399811080581</c:v>
                </c:pt>
                <c:pt idx="2551">
                  <c:v>71.401078774434936</c:v>
                </c:pt>
                <c:pt idx="2552">
                  <c:v>69.365608675215483</c:v>
                </c:pt>
                <c:pt idx="2553">
                  <c:v>69.605528534518029</c:v>
                </c:pt>
                <c:pt idx="2554">
                  <c:v>68.023996230899996</c:v>
                </c:pt>
                <c:pt idx="2555">
                  <c:v>68.231827696554319</c:v>
                </c:pt>
                <c:pt idx="2556">
                  <c:v>69.477279513444074</c:v>
                </c:pt>
                <c:pt idx="2557">
                  <c:v>68.25742684836645</c:v>
                </c:pt>
                <c:pt idx="2558">
                  <c:v>68.469853857991012</c:v>
                </c:pt>
                <c:pt idx="2559">
                  <c:v>67.103199735326996</c:v>
                </c:pt>
                <c:pt idx="2560">
                  <c:v>67.165528874157317</c:v>
                </c:pt>
                <c:pt idx="2561">
                  <c:v>66.830445715701572</c:v>
                </c:pt>
                <c:pt idx="2562">
                  <c:v>67.876978947945432</c:v>
                </c:pt>
                <c:pt idx="2563">
                  <c:v>68.244210183351953</c:v>
                </c:pt>
                <c:pt idx="2564">
                  <c:v>68.96977635443514</c:v>
                </c:pt>
                <c:pt idx="2565">
                  <c:v>68.816936733058526</c:v>
                </c:pt>
                <c:pt idx="2566">
                  <c:v>68.951807841224493</c:v>
                </c:pt>
                <c:pt idx="2567">
                  <c:v>69.70144386480095</c:v>
                </c:pt>
                <c:pt idx="2568">
                  <c:v>70.940618002099143</c:v>
                </c:pt>
                <c:pt idx="2569">
                  <c:v>71.540272333584909</c:v>
                </c:pt>
                <c:pt idx="2570">
                  <c:v>71.000971443708053</c:v>
                </c:pt>
                <c:pt idx="2571">
                  <c:v>70.976620950407465</c:v>
                </c:pt>
                <c:pt idx="2572">
                  <c:v>71.112225969934599</c:v>
                </c:pt>
                <c:pt idx="2573">
                  <c:v>71.112225969934599</c:v>
                </c:pt>
                <c:pt idx="2574">
                  <c:v>71.112225969934599</c:v>
                </c:pt>
                <c:pt idx="2575">
                  <c:v>71.724039545995112</c:v>
                </c:pt>
                <c:pt idx="2576">
                  <c:v>70.991390600377855</c:v>
                </c:pt>
                <c:pt idx="2577">
                  <c:v>70.920123354369636</c:v>
                </c:pt>
                <c:pt idx="2578">
                  <c:v>71.405846009847735</c:v>
                </c:pt>
                <c:pt idx="2579">
                  <c:v>71.307595255250064</c:v>
                </c:pt>
                <c:pt idx="2580">
                  <c:v>71.840038234312658</c:v>
                </c:pt>
                <c:pt idx="2581">
                  <c:v>71.333952362583545</c:v>
                </c:pt>
                <c:pt idx="2582">
                  <c:v>71.901484354436548</c:v>
                </c:pt>
                <c:pt idx="2583">
                  <c:v>72.339355973402775</c:v>
                </c:pt>
                <c:pt idx="2584">
                  <c:v>72.030118249793958</c:v>
                </c:pt>
                <c:pt idx="2585">
                  <c:v>71.969753489004034</c:v>
                </c:pt>
                <c:pt idx="2586">
                  <c:v>70.974368069733487</c:v>
                </c:pt>
                <c:pt idx="2587">
                  <c:v>70.43029976712026</c:v>
                </c:pt>
                <c:pt idx="2588">
                  <c:v>70.115581020085997</c:v>
                </c:pt>
                <c:pt idx="2589">
                  <c:v>70.752993136508337</c:v>
                </c:pt>
                <c:pt idx="2590">
                  <c:v>70.720109587039872</c:v>
                </c:pt>
                <c:pt idx="2591">
                  <c:v>71.214816273714192</c:v>
                </c:pt>
                <c:pt idx="2592">
                  <c:v>69.964354454750648</c:v>
                </c:pt>
                <c:pt idx="2593">
                  <c:v>69.91657025446635</c:v>
                </c:pt>
                <c:pt idx="2594">
                  <c:v>68.098536555750542</c:v>
                </c:pt>
                <c:pt idx="2595">
                  <c:v>69.025166130986904</c:v>
                </c:pt>
                <c:pt idx="2596">
                  <c:v>68.187781794726789</c:v>
                </c:pt>
                <c:pt idx="2597">
                  <c:v>68.999065365931628</c:v>
                </c:pt>
                <c:pt idx="2598">
                  <c:v>68.781404550985968</c:v>
                </c:pt>
                <c:pt idx="2599">
                  <c:v>67.866501245996858</c:v>
                </c:pt>
                <c:pt idx="2600">
                  <c:v>68.338458207456895</c:v>
                </c:pt>
                <c:pt idx="2601">
                  <c:v>69.626876287778856</c:v>
                </c:pt>
                <c:pt idx="2602">
                  <c:v>69.151550249886071</c:v>
                </c:pt>
                <c:pt idx="2603">
                  <c:v>69.121231312019475</c:v>
                </c:pt>
                <c:pt idx="2604">
                  <c:v>69.781877455845461</c:v>
                </c:pt>
                <c:pt idx="2605">
                  <c:v>69.440263068032337</c:v>
                </c:pt>
                <c:pt idx="2606">
                  <c:v>70.223363403311424</c:v>
                </c:pt>
                <c:pt idx="2607">
                  <c:v>70.648119622554589</c:v>
                </c:pt>
                <c:pt idx="2608">
                  <c:v>70.333282264304643</c:v>
                </c:pt>
                <c:pt idx="2609">
                  <c:v>70.610857651957687</c:v>
                </c:pt>
                <c:pt idx="2610">
                  <c:v>69.853651686261145</c:v>
                </c:pt>
                <c:pt idx="2611">
                  <c:v>70.279597035294643</c:v>
                </c:pt>
                <c:pt idx="2612">
                  <c:v>70.529731897738941</c:v>
                </c:pt>
                <c:pt idx="2613">
                  <c:v>71.215807217451498</c:v>
                </c:pt>
                <c:pt idx="2614">
                  <c:v>71.728830767559145</c:v>
                </c:pt>
                <c:pt idx="2615">
                  <c:v>71.753779480991128</c:v>
                </c:pt>
                <c:pt idx="2616">
                  <c:v>71.438493879761708</c:v>
                </c:pt>
                <c:pt idx="2617">
                  <c:v>71.629530639133478</c:v>
                </c:pt>
                <c:pt idx="2618">
                  <c:v>71.555453481791318</c:v>
                </c:pt>
                <c:pt idx="2619">
                  <c:v>70.715191706413435</c:v>
                </c:pt>
                <c:pt idx="2620">
                  <c:v>71.327788929540759</c:v>
                </c:pt>
                <c:pt idx="2621">
                  <c:v>71.879507505879175</c:v>
                </c:pt>
                <c:pt idx="2622">
                  <c:v>71.983659104675837</c:v>
                </c:pt>
                <c:pt idx="2623">
                  <c:v>72.343208884500257</c:v>
                </c:pt>
                <c:pt idx="2624">
                  <c:v>72.364818744331629</c:v>
                </c:pt>
                <c:pt idx="2625">
                  <c:v>71.719890497424259</c:v>
                </c:pt>
                <c:pt idx="2626">
                  <c:v>71.932603962114982</c:v>
                </c:pt>
                <c:pt idx="2627">
                  <c:v>72.515257586992504</c:v>
                </c:pt>
                <c:pt idx="2628">
                  <c:v>72.413066321005331</c:v>
                </c:pt>
                <c:pt idx="2629">
                  <c:v>72.925552969896984</c:v>
                </c:pt>
                <c:pt idx="2630">
                  <c:v>72.742567252063296</c:v>
                </c:pt>
                <c:pt idx="2631">
                  <c:v>72.429701706687254</c:v>
                </c:pt>
                <c:pt idx="2632">
                  <c:v>72.258541398444208</c:v>
                </c:pt>
                <c:pt idx="2633">
                  <c:v>71.699704347878935</c:v>
                </c:pt>
                <c:pt idx="2634">
                  <c:v>71.615943636798306</c:v>
                </c:pt>
                <c:pt idx="2635">
                  <c:v>71.109327924900413</c:v>
                </c:pt>
                <c:pt idx="2636">
                  <c:v>71.094809211209068</c:v>
                </c:pt>
                <c:pt idx="2637">
                  <c:v>71.261229477666092</c:v>
                </c:pt>
                <c:pt idx="2638">
                  <c:v>71.303153221110634</c:v>
                </c:pt>
                <c:pt idx="2639">
                  <c:v>71.019495542809949</c:v>
                </c:pt>
                <c:pt idx="2640">
                  <c:v>71.105594244474219</c:v>
                </c:pt>
                <c:pt idx="2641">
                  <c:v>70.94954540238615</c:v>
                </c:pt>
                <c:pt idx="2642">
                  <c:v>70.32214624809518</c:v>
                </c:pt>
                <c:pt idx="2643">
                  <c:v>70.357304212243704</c:v>
                </c:pt>
                <c:pt idx="2644">
                  <c:v>69.979987118156743</c:v>
                </c:pt>
                <c:pt idx="2645">
                  <c:v>70.259957255237296</c:v>
                </c:pt>
                <c:pt idx="2646">
                  <c:v>70.825500489183867</c:v>
                </c:pt>
                <c:pt idx="2647">
                  <c:v>69.671653849302388</c:v>
                </c:pt>
                <c:pt idx="2648">
                  <c:v>69.590341821015699</c:v>
                </c:pt>
                <c:pt idx="2649">
                  <c:v>68.915737880359615</c:v>
                </c:pt>
                <c:pt idx="2650">
                  <c:v>69.458938723972125</c:v>
                </c:pt>
                <c:pt idx="2651">
                  <c:v>69.627698598129427</c:v>
                </c:pt>
                <c:pt idx="2652">
                  <c:v>70.802134186508283</c:v>
                </c:pt>
                <c:pt idx="2653">
                  <c:v>70.773880122063744</c:v>
                </c:pt>
                <c:pt idx="2654">
                  <c:v>70.379486711310818</c:v>
                </c:pt>
                <c:pt idx="2655">
                  <c:v>70.842315643905067</c:v>
                </c:pt>
                <c:pt idx="2656">
                  <c:v>70.195023709852293</c:v>
                </c:pt>
                <c:pt idx="2657">
                  <c:v>70.569551637648104</c:v>
                </c:pt>
                <c:pt idx="2658">
                  <c:v>69.002506358141972</c:v>
                </c:pt>
                <c:pt idx="2659">
                  <c:v>68.418334487996589</c:v>
                </c:pt>
                <c:pt idx="2660">
                  <c:v>69.091174554191099</c:v>
                </c:pt>
                <c:pt idx="2661">
                  <c:v>68.597389188239433</c:v>
                </c:pt>
                <c:pt idx="2662">
                  <c:v>68.440156944207104</c:v>
                </c:pt>
                <c:pt idx="2663">
                  <c:v>68.289354568824209</c:v>
                </c:pt>
                <c:pt idx="2664">
                  <c:v>68.882574960283975</c:v>
                </c:pt>
                <c:pt idx="2665">
                  <c:v>69.131853132649823</c:v>
                </c:pt>
                <c:pt idx="2666">
                  <c:v>69.243833923022294</c:v>
                </c:pt>
                <c:pt idx="2667">
                  <c:v>69.372733743000452</c:v>
                </c:pt>
                <c:pt idx="2668">
                  <c:v>69.338321322616537</c:v>
                </c:pt>
                <c:pt idx="2669">
                  <c:v>70.247371808573888</c:v>
                </c:pt>
                <c:pt idx="2670">
                  <c:v>70.268512496825124</c:v>
                </c:pt>
                <c:pt idx="2671">
                  <c:v>70.365012353813242</c:v>
                </c:pt>
                <c:pt idx="2672">
                  <c:v>70.976208717892291</c:v>
                </c:pt>
                <c:pt idx="2673">
                  <c:v>71.366182699662389</c:v>
                </c:pt>
                <c:pt idx="2674">
                  <c:v>71.236776466745141</c:v>
                </c:pt>
                <c:pt idx="2675">
                  <c:v>70.622523671138907</c:v>
                </c:pt>
                <c:pt idx="2676">
                  <c:v>70.966819412892406</c:v>
                </c:pt>
                <c:pt idx="2677">
                  <c:v>71.265719967315832</c:v>
                </c:pt>
                <c:pt idx="2678">
                  <c:v>71.76713329164842</c:v>
                </c:pt>
                <c:pt idx="2679">
                  <c:v>71.940378909663011</c:v>
                </c:pt>
                <c:pt idx="2680">
                  <c:v>71.909499344228834</c:v>
                </c:pt>
                <c:pt idx="2681">
                  <c:v>71.864736544349654</c:v>
                </c:pt>
                <c:pt idx="2682">
                  <c:v>71.455497001449856</c:v>
                </c:pt>
                <c:pt idx="2683">
                  <c:v>71.856742149504839</c:v>
                </c:pt>
                <c:pt idx="2684">
                  <c:v>72.641659998350931</c:v>
                </c:pt>
                <c:pt idx="2685">
                  <c:v>72.474728563284444</c:v>
                </c:pt>
                <c:pt idx="2686">
                  <c:v>72.311006345676049</c:v>
                </c:pt>
                <c:pt idx="2687">
                  <c:v>72.294311649043067</c:v>
                </c:pt>
                <c:pt idx="2688">
                  <c:v>72.785010569503228</c:v>
                </c:pt>
                <c:pt idx="2689">
                  <c:v>72.444200441688608</c:v>
                </c:pt>
                <c:pt idx="2690">
                  <c:v>72.904239042636874</c:v>
                </c:pt>
                <c:pt idx="2691">
                  <c:v>72.204193302417536</c:v>
                </c:pt>
                <c:pt idx="2692">
                  <c:v>71.548821379672091</c:v>
                </c:pt>
                <c:pt idx="2693">
                  <c:v>71.776566872845024</c:v>
                </c:pt>
                <c:pt idx="2694">
                  <c:v>71.557413828876207</c:v>
                </c:pt>
                <c:pt idx="2695">
                  <c:v>71.814269427096988</c:v>
                </c:pt>
                <c:pt idx="2696">
                  <c:v>72.187442262555194</c:v>
                </c:pt>
                <c:pt idx="2697">
                  <c:v>71.68380673803378</c:v>
                </c:pt>
                <c:pt idx="2698">
                  <c:v>73.075647723388698</c:v>
                </c:pt>
                <c:pt idx="2699">
                  <c:v>73.844527061674412</c:v>
                </c:pt>
                <c:pt idx="2700">
                  <c:v>73.932044601767217</c:v>
                </c:pt>
                <c:pt idx="2701">
                  <c:v>73.908587449214494</c:v>
                </c:pt>
                <c:pt idx="2702">
                  <c:v>73.837974767762304</c:v>
                </c:pt>
                <c:pt idx="2703">
                  <c:v>73.469515301246773</c:v>
                </c:pt>
                <c:pt idx="2704">
                  <c:v>73.299173675217276</c:v>
                </c:pt>
                <c:pt idx="2705">
                  <c:v>72.565543168389894</c:v>
                </c:pt>
                <c:pt idx="2706">
                  <c:v>72.788525749954033</c:v>
                </c:pt>
                <c:pt idx="2707">
                  <c:v>72.321568139521588</c:v>
                </c:pt>
                <c:pt idx="2708">
                  <c:v>72.362092388852048</c:v>
                </c:pt>
                <c:pt idx="2709">
                  <c:v>72.186992949462294</c:v>
                </c:pt>
                <c:pt idx="2710">
                  <c:v>72.851069277344038</c:v>
                </c:pt>
                <c:pt idx="2711">
                  <c:v>72.190173003067969</c:v>
                </c:pt>
                <c:pt idx="2712">
                  <c:v>72.555461533387415</c:v>
                </c:pt>
                <c:pt idx="2713">
                  <c:v>72.563447761433096</c:v>
                </c:pt>
                <c:pt idx="2714">
                  <c:v>71.230542581409821</c:v>
                </c:pt>
                <c:pt idx="2715">
                  <c:v>71.39376636081569</c:v>
                </c:pt>
                <c:pt idx="2716">
                  <c:v>72.447394035020722</c:v>
                </c:pt>
                <c:pt idx="2717">
                  <c:v>73.207884646763162</c:v>
                </c:pt>
                <c:pt idx="2718">
                  <c:v>72.972289717151043</c:v>
                </c:pt>
                <c:pt idx="2719">
                  <c:v>73.4256051570963</c:v>
                </c:pt>
                <c:pt idx="2720">
                  <c:v>74.02552601307822</c:v>
                </c:pt>
                <c:pt idx="2721">
                  <c:v>74.090523548079929</c:v>
                </c:pt>
                <c:pt idx="2722">
                  <c:v>73.919123179428041</c:v>
                </c:pt>
                <c:pt idx="2723">
                  <c:v>74.35715650543149</c:v>
                </c:pt>
                <c:pt idx="2724">
                  <c:v>74.306668641276929</c:v>
                </c:pt>
                <c:pt idx="2725">
                  <c:v>74.202960146673647</c:v>
                </c:pt>
                <c:pt idx="2726">
                  <c:v>74.556722199236489</c:v>
                </c:pt>
                <c:pt idx="2727">
                  <c:v>75.324486223175228</c:v>
                </c:pt>
                <c:pt idx="2728">
                  <c:v>75.351658042092311</c:v>
                </c:pt>
                <c:pt idx="2729">
                  <c:v>75.060649369883421</c:v>
                </c:pt>
                <c:pt idx="2730">
                  <c:v>74.530419846047209</c:v>
                </c:pt>
                <c:pt idx="2731">
                  <c:v>75.312361230224226</c:v>
                </c:pt>
                <c:pt idx="2732">
                  <c:v>75.116711004346357</c:v>
                </c:pt>
                <c:pt idx="2733">
                  <c:v>74.652960352098688</c:v>
                </c:pt>
                <c:pt idx="2734">
                  <c:v>74.320029126858685</c:v>
                </c:pt>
                <c:pt idx="2735">
                  <c:v>74.421992921939548</c:v>
                </c:pt>
                <c:pt idx="2736">
                  <c:v>74.303570692959028</c:v>
                </c:pt>
                <c:pt idx="2737">
                  <c:v>74.891853287370282</c:v>
                </c:pt>
                <c:pt idx="2738">
                  <c:v>74.740702463063684</c:v>
                </c:pt>
                <c:pt idx="2739">
                  <c:v>74.674800006190949</c:v>
                </c:pt>
                <c:pt idx="2740">
                  <c:v>74.218480481417657</c:v>
                </c:pt>
                <c:pt idx="2741">
                  <c:v>75.002097173445989</c:v>
                </c:pt>
                <c:pt idx="2742">
                  <c:v>75.258580699737578</c:v>
                </c:pt>
                <c:pt idx="2743">
                  <c:v>74.892200183340634</c:v>
                </c:pt>
                <c:pt idx="2744">
                  <c:v>74.642378854591257</c:v>
                </c:pt>
                <c:pt idx="2745">
                  <c:v>74.98014738929038</c:v>
                </c:pt>
                <c:pt idx="2746">
                  <c:v>74.819692962409903</c:v>
                </c:pt>
                <c:pt idx="2747">
                  <c:v>74.331019098369424</c:v>
                </c:pt>
                <c:pt idx="2748">
                  <c:v>74.663351151105758</c:v>
                </c:pt>
                <c:pt idx="2749">
                  <c:v>75.322520911359831</c:v>
                </c:pt>
                <c:pt idx="2750">
                  <c:v>75.482286501666366</c:v>
                </c:pt>
                <c:pt idx="2751">
                  <c:v>75.312035817957621</c:v>
                </c:pt>
                <c:pt idx="2752">
                  <c:v>75.549467856323204</c:v>
                </c:pt>
                <c:pt idx="2753">
                  <c:v>74.616580301103255</c:v>
                </c:pt>
                <c:pt idx="2754">
                  <c:v>74.895187768991519</c:v>
                </c:pt>
                <c:pt idx="2755">
                  <c:v>75.012853702639035</c:v>
                </c:pt>
                <c:pt idx="2756">
                  <c:v>75.58325386228455</c:v>
                </c:pt>
                <c:pt idx="2757">
                  <c:v>75.816227499790401</c:v>
                </c:pt>
                <c:pt idx="2758">
                  <c:v>75.813296117249379</c:v>
                </c:pt>
                <c:pt idx="2759">
                  <c:v>75.768305556630324</c:v>
                </c:pt>
                <c:pt idx="2760">
                  <c:v>75.895249974708776</c:v>
                </c:pt>
                <c:pt idx="2761">
                  <c:v>75.876156427652887</c:v>
                </c:pt>
                <c:pt idx="2762">
                  <c:v>75.900715922225942</c:v>
                </c:pt>
                <c:pt idx="2763">
                  <c:v>75.908311453913896</c:v>
                </c:pt>
                <c:pt idx="2764">
                  <c:v>76.569701471167789</c:v>
                </c:pt>
                <c:pt idx="2765">
                  <c:v>76.707203193572269</c:v>
                </c:pt>
                <c:pt idx="2766">
                  <c:v>76.140807486770726</c:v>
                </c:pt>
                <c:pt idx="2767">
                  <c:v>76.668562090109532</c:v>
                </c:pt>
                <c:pt idx="2768">
                  <c:v>77.06069927939275</c:v>
                </c:pt>
                <c:pt idx="2769">
                  <c:v>77.090953745915883</c:v>
                </c:pt>
                <c:pt idx="2770">
                  <c:v>76.598238897202137</c:v>
                </c:pt>
                <c:pt idx="2771">
                  <c:v>76.089387196259864</c:v>
                </c:pt>
                <c:pt idx="2772">
                  <c:v>76.390714819060037</c:v>
                </c:pt>
                <c:pt idx="2773">
                  <c:v>76.657737842122089</c:v>
                </c:pt>
                <c:pt idx="2774">
                  <c:v>77.136241327530016</c:v>
                </c:pt>
                <c:pt idx="2775">
                  <c:v>77.095621308689033</c:v>
                </c:pt>
                <c:pt idx="2776">
                  <c:v>77.082372950059522</c:v>
                </c:pt>
                <c:pt idx="2777">
                  <c:v>76.66873497116697</c:v>
                </c:pt>
                <c:pt idx="2778">
                  <c:v>76.956827950929664</c:v>
                </c:pt>
                <c:pt idx="2779">
                  <c:v>76.899051034276894</c:v>
                </c:pt>
                <c:pt idx="2780">
                  <c:v>77.485762602420593</c:v>
                </c:pt>
                <c:pt idx="2781">
                  <c:v>77.577731127850456</c:v>
                </c:pt>
                <c:pt idx="2782">
                  <c:v>77.80396511120432</c:v>
                </c:pt>
                <c:pt idx="2783">
                  <c:v>77.542895638448016</c:v>
                </c:pt>
                <c:pt idx="2784">
                  <c:v>78.260612095941624</c:v>
                </c:pt>
                <c:pt idx="2785">
                  <c:v>78.888971467177342</c:v>
                </c:pt>
                <c:pt idx="2786">
                  <c:v>79.167289414688767</c:v>
                </c:pt>
                <c:pt idx="2787">
                  <c:v>78.876253677038463</c:v>
                </c:pt>
                <c:pt idx="2788">
                  <c:v>79.523863499646993</c:v>
                </c:pt>
                <c:pt idx="2789">
                  <c:v>79.971448434082703</c:v>
                </c:pt>
                <c:pt idx="2790">
                  <c:v>80.008626141486957</c:v>
                </c:pt>
                <c:pt idx="2791">
                  <c:v>79.825478560978283</c:v>
                </c:pt>
                <c:pt idx="2792">
                  <c:v>79.740241167079859</c:v>
                </c:pt>
                <c:pt idx="2793">
                  <c:v>80.582322092005057</c:v>
                </c:pt>
                <c:pt idx="2794">
                  <c:v>80.513118879524441</c:v>
                </c:pt>
                <c:pt idx="2795">
                  <c:v>80.937707013453846</c:v>
                </c:pt>
                <c:pt idx="2796">
                  <c:v>80.644407228790868</c:v>
                </c:pt>
                <c:pt idx="2797">
                  <c:v>80.696247170890231</c:v>
                </c:pt>
                <c:pt idx="2798">
                  <c:v>81.042828885109898</c:v>
                </c:pt>
                <c:pt idx="2799">
                  <c:v>80.856689135927667</c:v>
                </c:pt>
                <c:pt idx="2800">
                  <c:v>80.411283466987086</c:v>
                </c:pt>
                <c:pt idx="2801">
                  <c:v>79.882041755629558</c:v>
                </c:pt>
                <c:pt idx="2802">
                  <c:v>79.88091246713995</c:v>
                </c:pt>
                <c:pt idx="2803">
                  <c:v>80.887391975576534</c:v>
                </c:pt>
                <c:pt idx="2804">
                  <c:v>80.92246198971074</c:v>
                </c:pt>
                <c:pt idx="2805">
                  <c:v>81.386409169278807</c:v>
                </c:pt>
                <c:pt idx="2806">
                  <c:v>81.410614850166183</c:v>
                </c:pt>
                <c:pt idx="2807">
                  <c:v>81.385057839032129</c:v>
                </c:pt>
                <c:pt idx="2808">
                  <c:v>81.974176458619624</c:v>
                </c:pt>
                <c:pt idx="2809">
                  <c:v>82.307565624736213</c:v>
                </c:pt>
                <c:pt idx="2810">
                  <c:v>81.937870183551837</c:v>
                </c:pt>
                <c:pt idx="2811">
                  <c:v>81.606636020714404</c:v>
                </c:pt>
                <c:pt idx="2812">
                  <c:v>80.892645750491624</c:v>
                </c:pt>
                <c:pt idx="2813">
                  <c:v>81.024570764297437</c:v>
                </c:pt>
                <c:pt idx="2814">
                  <c:v>80.946946550168121</c:v>
                </c:pt>
                <c:pt idx="2815">
                  <c:v>81.437559110218956</c:v>
                </c:pt>
                <c:pt idx="2816">
                  <c:v>80.386155531174907</c:v>
                </c:pt>
                <c:pt idx="2817">
                  <c:v>80.498015532666415</c:v>
                </c:pt>
                <c:pt idx="2818">
                  <c:v>80.879773756161399</c:v>
                </c:pt>
                <c:pt idx="2819">
                  <c:v>80.610338209563693</c:v>
                </c:pt>
                <c:pt idx="2820">
                  <c:v>80.768756127457976</c:v>
                </c:pt>
                <c:pt idx="2821">
                  <c:v>80.461365412414182</c:v>
                </c:pt>
                <c:pt idx="2822">
                  <c:v>81.326524912122281</c:v>
                </c:pt>
                <c:pt idx="2823">
                  <c:v>81.326524912122281</c:v>
                </c:pt>
                <c:pt idx="2824">
                  <c:v>81.326524912122281</c:v>
                </c:pt>
                <c:pt idx="2825">
                  <c:v>81.340944988633225</c:v>
                </c:pt>
                <c:pt idx="2826">
                  <c:v>81.025234118130228</c:v>
                </c:pt>
                <c:pt idx="2827">
                  <c:v>81.121471529296599</c:v>
                </c:pt>
                <c:pt idx="2828">
                  <c:v>81.331708831697867</c:v>
                </c:pt>
                <c:pt idx="2829">
                  <c:v>80.941923240112502</c:v>
                </c:pt>
                <c:pt idx="2830">
                  <c:v>81.518301274632222</c:v>
                </c:pt>
                <c:pt idx="2831">
                  <c:v>81.902653702702906</c:v>
                </c:pt>
                <c:pt idx="2832">
                  <c:v>82.252585331246934</c:v>
                </c:pt>
                <c:pt idx="2833">
                  <c:v>82.310959043974833</c:v>
                </c:pt>
                <c:pt idx="2834">
                  <c:v>82.166512364137134</c:v>
                </c:pt>
                <c:pt idx="2835">
                  <c:v>81.826893518307017</c:v>
                </c:pt>
                <c:pt idx="2836">
                  <c:v>82.161700431944809</c:v>
                </c:pt>
                <c:pt idx="2837">
                  <c:v>81.916237385818548</c:v>
                </c:pt>
                <c:pt idx="2838">
                  <c:v>80.628870345769101</c:v>
                </c:pt>
                <c:pt idx="2839">
                  <c:v>78.939772684963984</c:v>
                </c:pt>
                <c:pt idx="2840">
                  <c:v>79.288002112218379</c:v>
                </c:pt>
                <c:pt idx="2841">
                  <c:v>79.015261054769098</c:v>
                </c:pt>
                <c:pt idx="2842">
                  <c:v>78.974358042307074</c:v>
                </c:pt>
                <c:pt idx="2843">
                  <c:v>79.573537612669753</c:v>
                </c:pt>
                <c:pt idx="2844">
                  <c:v>79.831973101978846</c:v>
                </c:pt>
                <c:pt idx="2845">
                  <c:v>79.770764055476732</c:v>
                </c:pt>
                <c:pt idx="2846">
                  <c:v>78.471419584967876</c:v>
                </c:pt>
                <c:pt idx="2847">
                  <c:v>78.162880645398744</c:v>
                </c:pt>
                <c:pt idx="2848">
                  <c:v>78.320666460762581</c:v>
                </c:pt>
                <c:pt idx="2849">
                  <c:v>78.830291220421245</c:v>
                </c:pt>
                <c:pt idx="2850">
                  <c:v>79.08488928555164</c:v>
                </c:pt>
                <c:pt idx="2851">
                  <c:v>79.639461168738336</c:v>
                </c:pt>
                <c:pt idx="2852">
                  <c:v>80.299457546459337</c:v>
                </c:pt>
                <c:pt idx="2853">
                  <c:v>80.598418404798821</c:v>
                </c:pt>
                <c:pt idx="2854">
                  <c:v>80.364498744421681</c:v>
                </c:pt>
                <c:pt idx="2855">
                  <c:v>79.9954404291353</c:v>
                </c:pt>
                <c:pt idx="2856">
                  <c:v>79.716116679326859</c:v>
                </c:pt>
                <c:pt idx="2857">
                  <c:v>80.279225188780018</c:v>
                </c:pt>
                <c:pt idx="2858">
                  <c:v>80.265130340662552</c:v>
                </c:pt>
                <c:pt idx="2859">
                  <c:v>80.184931459573377</c:v>
                </c:pt>
                <c:pt idx="2860">
                  <c:v>80.194835279375837</c:v>
                </c:pt>
                <c:pt idx="2861">
                  <c:v>81.460467636362779</c:v>
                </c:pt>
                <c:pt idx="2862">
                  <c:v>81.838986653848579</c:v>
                </c:pt>
                <c:pt idx="2863">
                  <c:v>82.019042441288306</c:v>
                </c:pt>
                <c:pt idx="2864">
                  <c:v>82.434689196021822</c:v>
                </c:pt>
                <c:pt idx="2865">
                  <c:v>82.379739276815471</c:v>
                </c:pt>
                <c:pt idx="2866">
                  <c:v>82.418169287955067</c:v>
                </c:pt>
                <c:pt idx="2867">
                  <c:v>83.017787169378465</c:v>
                </c:pt>
                <c:pt idx="2868">
                  <c:v>83.017665991202165</c:v>
                </c:pt>
                <c:pt idx="2869">
                  <c:v>83.367495754575231</c:v>
                </c:pt>
                <c:pt idx="2870">
                  <c:v>83.075433097079028</c:v>
                </c:pt>
                <c:pt idx="2871">
                  <c:v>84.276098325793086</c:v>
                </c:pt>
                <c:pt idx="2872">
                  <c:v>84.351630349312771</c:v>
                </c:pt>
                <c:pt idx="2873">
                  <c:v>84.144154699416418</c:v>
                </c:pt>
                <c:pt idx="2874">
                  <c:v>83.777552611856891</c:v>
                </c:pt>
                <c:pt idx="2875">
                  <c:v>84.514429608495604</c:v>
                </c:pt>
                <c:pt idx="2876">
                  <c:v>84.403321536115328</c:v>
                </c:pt>
                <c:pt idx="2877">
                  <c:v>84.288696648523242</c:v>
                </c:pt>
                <c:pt idx="2878">
                  <c:v>84.909122329047193</c:v>
                </c:pt>
                <c:pt idx="2879">
                  <c:v>85.301958105983914</c:v>
                </c:pt>
                <c:pt idx="2880">
                  <c:v>85.314858277370845</c:v>
                </c:pt>
                <c:pt idx="2881">
                  <c:v>85.072277379689154</c:v>
                </c:pt>
                <c:pt idx="2882">
                  <c:v>85.296340005194395</c:v>
                </c:pt>
                <c:pt idx="2883">
                  <c:v>85.802336148375744</c:v>
                </c:pt>
                <c:pt idx="2884">
                  <c:v>85.390964534134028</c:v>
                </c:pt>
                <c:pt idx="2885">
                  <c:v>85.883639046457546</c:v>
                </c:pt>
                <c:pt idx="2886">
                  <c:v>86.077876161413585</c:v>
                </c:pt>
                <c:pt idx="2887">
                  <c:v>86.288036118802367</c:v>
                </c:pt>
                <c:pt idx="2888">
                  <c:v>85.577238231633146</c:v>
                </c:pt>
                <c:pt idx="2889">
                  <c:v>84.826750516903985</c:v>
                </c:pt>
                <c:pt idx="2890">
                  <c:v>85.615577621614463</c:v>
                </c:pt>
                <c:pt idx="2891">
                  <c:v>86.195710367873588</c:v>
                </c:pt>
                <c:pt idx="2892">
                  <c:v>86.219136754668853</c:v>
                </c:pt>
                <c:pt idx="2893">
                  <c:v>87.019950393734064</c:v>
                </c:pt>
                <c:pt idx="2894">
                  <c:v>87.130806585395831</c:v>
                </c:pt>
                <c:pt idx="2895">
                  <c:v>86.93456181546307</c:v>
                </c:pt>
                <c:pt idx="2896">
                  <c:v>87.418504667361589</c:v>
                </c:pt>
                <c:pt idx="2897">
                  <c:v>86.222931625768751</c:v>
                </c:pt>
                <c:pt idx="2898">
                  <c:v>87.553430245450713</c:v>
                </c:pt>
                <c:pt idx="2899">
                  <c:v>87.973881868825771</c:v>
                </c:pt>
                <c:pt idx="2900">
                  <c:v>87.720517894767298</c:v>
                </c:pt>
                <c:pt idx="2901">
                  <c:v>88.267901748407951</c:v>
                </c:pt>
                <c:pt idx="2902">
                  <c:v>88.806164563455724</c:v>
                </c:pt>
                <c:pt idx="2903">
                  <c:v>88.762716725479947</c:v>
                </c:pt>
                <c:pt idx="2904">
                  <c:v>88.549902054548738</c:v>
                </c:pt>
                <c:pt idx="2905">
                  <c:v>89.496173526444466</c:v>
                </c:pt>
                <c:pt idx="2906">
                  <c:v>89.348177364379637</c:v>
                </c:pt>
                <c:pt idx="2907">
                  <c:v>89.48608548849694</c:v>
                </c:pt>
                <c:pt idx="2908">
                  <c:v>89.266636580670479</c:v>
                </c:pt>
                <c:pt idx="2909">
                  <c:v>89.35465545265852</c:v>
                </c:pt>
                <c:pt idx="2910">
                  <c:v>89.490266646009871</c:v>
                </c:pt>
                <c:pt idx="2911">
                  <c:v>89.753380212802924</c:v>
                </c:pt>
                <c:pt idx="2912">
                  <c:v>90.207447183508052</c:v>
                </c:pt>
                <c:pt idx="2913">
                  <c:v>90.068495404252531</c:v>
                </c:pt>
                <c:pt idx="2914">
                  <c:v>90.180750067700629</c:v>
                </c:pt>
                <c:pt idx="2915">
                  <c:v>90.89633560080793</c:v>
                </c:pt>
                <c:pt idx="2916">
                  <c:v>90.84026122734025</c:v>
                </c:pt>
                <c:pt idx="2917">
                  <c:v>90.283740849250094</c:v>
                </c:pt>
                <c:pt idx="2918">
                  <c:v>89.639883398654121</c:v>
                </c:pt>
                <c:pt idx="2919">
                  <c:v>89.898941976723464</c:v>
                </c:pt>
                <c:pt idx="2920">
                  <c:v>90.826017963668519</c:v>
                </c:pt>
                <c:pt idx="2921">
                  <c:v>91.569960020465956</c:v>
                </c:pt>
                <c:pt idx="2922">
                  <c:v>91.210958792787551</c:v>
                </c:pt>
                <c:pt idx="2923">
                  <c:v>90.635337325397728</c:v>
                </c:pt>
                <c:pt idx="2924">
                  <c:v>90.526428684318191</c:v>
                </c:pt>
                <c:pt idx="2925">
                  <c:v>90.231173897652766</c:v>
                </c:pt>
                <c:pt idx="2926">
                  <c:v>90.048174403122644</c:v>
                </c:pt>
                <c:pt idx="2927">
                  <c:v>89.773787498942141</c:v>
                </c:pt>
                <c:pt idx="2928">
                  <c:v>90.635668225737845</c:v>
                </c:pt>
                <c:pt idx="2929">
                  <c:v>90.700935434487334</c:v>
                </c:pt>
                <c:pt idx="2930">
                  <c:v>89.908567538702641</c:v>
                </c:pt>
                <c:pt idx="2931">
                  <c:v>89.634876986332301</c:v>
                </c:pt>
                <c:pt idx="2932">
                  <c:v>88.873497870837781</c:v>
                </c:pt>
                <c:pt idx="2933">
                  <c:v>88.376609488062314</c:v>
                </c:pt>
                <c:pt idx="2934">
                  <c:v>88.620148615429443</c:v>
                </c:pt>
                <c:pt idx="2935">
                  <c:v>88.656337849428169</c:v>
                </c:pt>
                <c:pt idx="2936">
                  <c:v>89.439791561920131</c:v>
                </c:pt>
                <c:pt idx="2937">
                  <c:v>89.799902524564786</c:v>
                </c:pt>
                <c:pt idx="2938">
                  <c:v>89.531143805505565</c:v>
                </c:pt>
                <c:pt idx="2939">
                  <c:v>89.987368090982102</c:v>
                </c:pt>
                <c:pt idx="2940">
                  <c:v>90.738306607499638</c:v>
                </c:pt>
                <c:pt idx="2941">
                  <c:v>91.007586034479672</c:v>
                </c:pt>
                <c:pt idx="2942">
                  <c:v>90.748645947421167</c:v>
                </c:pt>
                <c:pt idx="2943">
                  <c:v>91.162614312394666</c:v>
                </c:pt>
                <c:pt idx="2944">
                  <c:v>91.245636059848593</c:v>
                </c:pt>
                <c:pt idx="2945">
                  <c:v>90.634631099620989</c:v>
                </c:pt>
                <c:pt idx="2946">
                  <c:v>90.943020570336799</c:v>
                </c:pt>
                <c:pt idx="2947">
                  <c:v>91.084010996297778</c:v>
                </c:pt>
                <c:pt idx="2948">
                  <c:v>91.646724302351416</c:v>
                </c:pt>
                <c:pt idx="2949">
                  <c:v>91.682989052429164</c:v>
                </c:pt>
                <c:pt idx="2950">
                  <c:v>92.146392493981622</c:v>
                </c:pt>
                <c:pt idx="2951">
                  <c:v>91.068001040509273</c:v>
                </c:pt>
                <c:pt idx="2952">
                  <c:v>90.608792777076076</c:v>
                </c:pt>
                <c:pt idx="2953">
                  <c:v>91.08970430605595</c:v>
                </c:pt>
                <c:pt idx="2954">
                  <c:v>92.564758707312166</c:v>
                </c:pt>
                <c:pt idx="2955">
                  <c:v>92.249039028574813</c:v>
                </c:pt>
                <c:pt idx="2956">
                  <c:v>93.166292984347336</c:v>
                </c:pt>
                <c:pt idx="2957">
                  <c:v>92.820274483540715</c:v>
                </c:pt>
                <c:pt idx="2958">
                  <c:v>93.280676813733393</c:v>
                </c:pt>
                <c:pt idx="2959">
                  <c:v>93.873749299795634</c:v>
                </c:pt>
                <c:pt idx="2960">
                  <c:v>94.384542418897041</c:v>
                </c:pt>
                <c:pt idx="2961">
                  <c:v>93.507009173883858</c:v>
                </c:pt>
                <c:pt idx="2962">
                  <c:v>92.433781860572623</c:v>
                </c:pt>
                <c:pt idx="2963">
                  <c:v>92.239515863625229</c:v>
                </c:pt>
                <c:pt idx="2964">
                  <c:v>92.361701121024879</c:v>
                </c:pt>
                <c:pt idx="2965">
                  <c:v>92.567992039094051</c:v>
                </c:pt>
                <c:pt idx="2966">
                  <c:v>91.878507121830012</c:v>
                </c:pt>
                <c:pt idx="2967">
                  <c:v>90.980056431180898</c:v>
                </c:pt>
                <c:pt idx="2968">
                  <c:v>91.259562306332128</c:v>
                </c:pt>
                <c:pt idx="2969">
                  <c:v>91.297274541731056</c:v>
                </c:pt>
                <c:pt idx="2970">
                  <c:v>90.910119812521899</c:v>
                </c:pt>
                <c:pt idx="2971">
                  <c:v>89.189197846581322</c:v>
                </c:pt>
                <c:pt idx="2972">
                  <c:v>89.626456481494643</c:v>
                </c:pt>
                <c:pt idx="2973">
                  <c:v>89.115925827519689</c:v>
                </c:pt>
                <c:pt idx="2974">
                  <c:v>90.123632526668302</c:v>
                </c:pt>
                <c:pt idx="2975">
                  <c:v>89.810513773497263</c:v>
                </c:pt>
                <c:pt idx="2976">
                  <c:v>90.032238163639789</c:v>
                </c:pt>
                <c:pt idx="2977">
                  <c:v>88.551725589965031</c:v>
                </c:pt>
                <c:pt idx="2978">
                  <c:v>88.345515729763164</c:v>
                </c:pt>
                <c:pt idx="2979">
                  <c:v>90.307349093469767</c:v>
                </c:pt>
                <c:pt idx="2980">
                  <c:v>90.352175541465328</c:v>
                </c:pt>
                <c:pt idx="2981">
                  <c:v>90.412202873978345</c:v>
                </c:pt>
                <c:pt idx="2982">
                  <c:v>91.585876139584485</c:v>
                </c:pt>
                <c:pt idx="2983">
                  <c:v>91.558288299080047</c:v>
                </c:pt>
                <c:pt idx="2984">
                  <c:v>91.813191601604288</c:v>
                </c:pt>
                <c:pt idx="2985">
                  <c:v>91.900162683770873</c:v>
                </c:pt>
                <c:pt idx="2986">
                  <c:v>91.657482291552071</c:v>
                </c:pt>
                <c:pt idx="2987">
                  <c:v>91.801318068095057</c:v>
                </c:pt>
                <c:pt idx="2988">
                  <c:v>92.871490495822229</c:v>
                </c:pt>
                <c:pt idx="2989">
                  <c:v>93.079267001834467</c:v>
                </c:pt>
                <c:pt idx="2990">
                  <c:v>93.018961777509958</c:v>
                </c:pt>
                <c:pt idx="2991">
                  <c:v>92.476878749889138</c:v>
                </c:pt>
                <c:pt idx="2992">
                  <c:v>92.75225971343761</c:v>
                </c:pt>
                <c:pt idx="2993">
                  <c:v>93.349222841396724</c:v>
                </c:pt>
                <c:pt idx="2994">
                  <c:v>93.81392846320631</c:v>
                </c:pt>
                <c:pt idx="2995">
                  <c:v>93.827807466739188</c:v>
                </c:pt>
                <c:pt idx="2996">
                  <c:v>94.29325628880143</c:v>
                </c:pt>
                <c:pt idx="2997">
                  <c:v>94.00830273232603</c:v>
                </c:pt>
                <c:pt idx="2998">
                  <c:v>94.32160824401241</c:v>
                </c:pt>
                <c:pt idx="2999">
                  <c:v>94.001198651914663</c:v>
                </c:pt>
                <c:pt idx="3000">
                  <c:v>94.279705861953616</c:v>
                </c:pt>
                <c:pt idx="3001">
                  <c:v>93.959023308542612</c:v>
                </c:pt>
                <c:pt idx="3002">
                  <c:v>95.290478512530996</c:v>
                </c:pt>
                <c:pt idx="3003">
                  <c:v>95.886205324734746</c:v>
                </c:pt>
                <c:pt idx="3004">
                  <c:v>95.689544989493342</c:v>
                </c:pt>
                <c:pt idx="3005">
                  <c:v>96.275553825755949</c:v>
                </c:pt>
                <c:pt idx="3006">
                  <c:v>96.128524572559343</c:v>
                </c:pt>
                <c:pt idx="3007">
                  <c:v>96.227205492242419</c:v>
                </c:pt>
                <c:pt idx="3008">
                  <c:v>96.096195367863203</c:v>
                </c:pt>
                <c:pt idx="3009">
                  <c:v>96.356009418336413</c:v>
                </c:pt>
                <c:pt idx="3010">
                  <c:v>96.560422314029523</c:v>
                </c:pt>
                <c:pt idx="3011">
                  <c:v>96.3011101464744</c:v>
                </c:pt>
                <c:pt idx="3012">
                  <c:v>96.343747934597317</c:v>
                </c:pt>
                <c:pt idx="3013">
                  <c:v>97.043213989925022</c:v>
                </c:pt>
                <c:pt idx="3014">
                  <c:v>96.928556474076046</c:v>
                </c:pt>
                <c:pt idx="3015">
                  <c:v>96.991239007891878</c:v>
                </c:pt>
                <c:pt idx="3016">
                  <c:v>97.903724779267563</c:v>
                </c:pt>
                <c:pt idx="3017">
                  <c:v>97.893310386887563</c:v>
                </c:pt>
                <c:pt idx="3018">
                  <c:v>98.057805716507076</c:v>
                </c:pt>
                <c:pt idx="3019">
                  <c:v>98.057805716507076</c:v>
                </c:pt>
                <c:pt idx="3020">
                  <c:v>98.374945585932522</c:v>
                </c:pt>
                <c:pt idx="3021">
                  <c:v>98.175319406390003</c:v>
                </c:pt>
                <c:pt idx="3022">
                  <c:v>98.537190031646915</c:v>
                </c:pt>
                <c:pt idx="3023">
                  <c:v>97.609362446658139</c:v>
                </c:pt>
                <c:pt idx="3024">
                  <c:v>98.3754374470453</c:v>
                </c:pt>
                <c:pt idx="3025">
                  <c:v>98.814473133738105</c:v>
                </c:pt>
                <c:pt idx="3026">
                  <c:v>99.869682630848104</c:v>
                </c:pt>
                <c:pt idx="3027">
                  <c:v>99.804688792921965</c:v>
                </c:pt>
                <c:pt idx="3028">
                  <c:v>100.3629192053326</c:v>
                </c:pt>
                <c:pt idx="3029">
                  <c:v>100.6429197044454</c:v>
                </c:pt>
                <c:pt idx="3030">
                  <c:v>100.23382734288671</c:v>
                </c:pt>
                <c:pt idx="3031">
                  <c:v>100.87882220967083</c:v>
                </c:pt>
                <c:pt idx="3032">
                  <c:v>101.01501872429463</c:v>
                </c:pt>
                <c:pt idx="3033">
                  <c:v>100.20337093214076</c:v>
                </c:pt>
                <c:pt idx="3034">
                  <c:v>100.36240738780833</c:v>
                </c:pt>
                <c:pt idx="3035">
                  <c:v>99.438263208775226</c:v>
                </c:pt>
                <c:pt idx="3036">
                  <c:v>98.68443184033508</c:v>
                </c:pt>
                <c:pt idx="3037">
                  <c:v>99.464061485934167</c:v>
                </c:pt>
                <c:pt idx="3038">
                  <c:v>98.671990625053866</c:v>
                </c:pt>
                <c:pt idx="3039">
                  <c:v>98.366266433381924</c:v>
                </c:pt>
                <c:pt idx="3040">
                  <c:v>98.379997826436181</c:v>
                </c:pt>
                <c:pt idx="3041">
                  <c:v>99.27257866146698</c:v>
                </c:pt>
                <c:pt idx="3042">
                  <c:v>100.78958835602882</c:v>
                </c:pt>
                <c:pt idx="3043">
                  <c:v>102.12619793043322</c:v>
                </c:pt>
                <c:pt idx="3044">
                  <c:v>101.90032904871413</c:v>
                </c:pt>
                <c:pt idx="3045">
                  <c:v>101.94955199014946</c:v>
                </c:pt>
                <c:pt idx="3046">
                  <c:v>103.0603419623415</c:v>
                </c:pt>
                <c:pt idx="3047">
                  <c:v>101.91298463955513</c:v>
                </c:pt>
                <c:pt idx="3048">
                  <c:v>102.08684551310608</c:v>
                </c:pt>
                <c:pt idx="3049">
                  <c:v>102.2740619549002</c:v>
                </c:pt>
                <c:pt idx="3050">
                  <c:v>102.44138310788621</c:v>
                </c:pt>
                <c:pt idx="3051">
                  <c:v>101.95351188702605</c:v>
                </c:pt>
                <c:pt idx="3052">
                  <c:v>103.16734757545427</c:v>
                </c:pt>
                <c:pt idx="3053">
                  <c:v>102.51786148417008</c:v>
                </c:pt>
                <c:pt idx="3054">
                  <c:v>103.26015868819495</c:v>
                </c:pt>
                <c:pt idx="3055">
                  <c:v>103.34181590573556</c:v>
                </c:pt>
                <c:pt idx="3056">
                  <c:v>103.13791340913835</c:v>
                </c:pt>
                <c:pt idx="3057">
                  <c:v>103.72350393022202</c:v>
                </c:pt>
                <c:pt idx="3058">
                  <c:v>104.15833374085626</c:v>
                </c:pt>
                <c:pt idx="3059">
                  <c:v>104.04635372595244</c:v>
                </c:pt>
                <c:pt idx="3060">
                  <c:v>104.27679238301675</c:v>
                </c:pt>
                <c:pt idx="3061">
                  <c:v>105.0850329326323</c:v>
                </c:pt>
                <c:pt idx="3062">
                  <c:v>105.05376854781841</c:v>
                </c:pt>
                <c:pt idx="3063">
                  <c:v>105.45131168794835</c:v>
                </c:pt>
                <c:pt idx="3064">
                  <c:v>105.80874768455033</c:v>
                </c:pt>
                <c:pt idx="3065">
                  <c:v>104.2116885158716</c:v>
                </c:pt>
                <c:pt idx="3066">
                  <c:v>105.18094986436476</c:v>
                </c:pt>
                <c:pt idx="3067">
                  <c:v>104.36836379064229</c:v>
                </c:pt>
                <c:pt idx="3068">
                  <c:v>103.95345002770163</c:v>
                </c:pt>
                <c:pt idx="3069">
                  <c:v>104.51327857196824</c:v>
                </c:pt>
                <c:pt idx="3070">
                  <c:v>103.91679229727617</c:v>
                </c:pt>
                <c:pt idx="3071">
                  <c:v>103.26867486790128</c:v>
                </c:pt>
                <c:pt idx="3072">
                  <c:v>104.02346087690979</c:v>
                </c:pt>
                <c:pt idx="3073">
                  <c:v>105.09555310363785</c:v>
                </c:pt>
                <c:pt idx="3074">
                  <c:v>105.9047652682095</c:v>
                </c:pt>
                <c:pt idx="3075">
                  <c:v>106.08675995956597</c:v>
                </c:pt>
                <c:pt idx="3076">
                  <c:v>106.46687785513848</c:v>
                </c:pt>
                <c:pt idx="3077">
                  <c:v>106.46905143533712</c:v>
                </c:pt>
                <c:pt idx="3078">
                  <c:v>106.77320110127928</c:v>
                </c:pt>
                <c:pt idx="3079">
                  <c:v>106.98813918950904</c:v>
                </c:pt>
                <c:pt idx="3080">
                  <c:v>107.11717219528077</c:v>
                </c:pt>
                <c:pt idx="3081">
                  <c:v>107.86820109356032</c:v>
                </c:pt>
                <c:pt idx="3082">
                  <c:v>107.98838755758499</c:v>
                </c:pt>
                <c:pt idx="3083">
                  <c:v>108.38958350275639</c:v>
                </c:pt>
                <c:pt idx="3084">
                  <c:v>107.5334706472274</c:v>
                </c:pt>
                <c:pt idx="3085">
                  <c:v>107.17905835617154</c:v>
                </c:pt>
                <c:pt idx="3086">
                  <c:v>107.62307466805669</c:v>
                </c:pt>
                <c:pt idx="3087">
                  <c:v>108.60348764638198</c:v>
                </c:pt>
                <c:pt idx="3088">
                  <c:v>108.22570757990459</c:v>
                </c:pt>
                <c:pt idx="3089">
                  <c:v>108.88639933773024</c:v>
                </c:pt>
                <c:pt idx="3090">
                  <c:v>108.08997235380329</c:v>
                </c:pt>
                <c:pt idx="3091">
                  <c:v>108.35756338790223</c:v>
                </c:pt>
                <c:pt idx="3092">
                  <c:v>108.4632523848901</c:v>
                </c:pt>
                <c:pt idx="3093">
                  <c:v>107.83912966927717</c:v>
                </c:pt>
                <c:pt idx="3094">
                  <c:v>107.99816603341209</c:v>
                </c:pt>
                <c:pt idx="3095">
                  <c:v>106.41854019843153</c:v>
                </c:pt>
                <c:pt idx="3096">
                  <c:v>105.99820334384383</c:v>
                </c:pt>
                <c:pt idx="3097">
                  <c:v>106.25478054555683</c:v>
                </c:pt>
                <c:pt idx="3098">
                  <c:v>106.25478054555683</c:v>
                </c:pt>
                <c:pt idx="3099">
                  <c:v>106.25478054555683</c:v>
                </c:pt>
                <c:pt idx="3100">
                  <c:v>106.11882531239465</c:v>
                </c:pt>
                <c:pt idx="3101">
                  <c:v>107.38993242417297</c:v>
                </c:pt>
                <c:pt idx="3102">
                  <c:v>108.2868546282061</c:v>
                </c:pt>
                <c:pt idx="3103">
                  <c:v>109.20313822643712</c:v>
                </c:pt>
                <c:pt idx="3104">
                  <c:v>108.80923080227949</c:v>
                </c:pt>
                <c:pt idx="3105">
                  <c:v>109.09448804914362</c:v>
                </c:pt>
                <c:pt idx="3106">
                  <c:v>109.39739508266308</c:v>
                </c:pt>
                <c:pt idx="3107">
                  <c:v>108.8659601510882</c:v>
                </c:pt>
                <c:pt idx="3108">
                  <c:v>108.17591232145412</c:v>
                </c:pt>
                <c:pt idx="3109">
                  <c:v>108.17591232145412</c:v>
                </c:pt>
                <c:pt idx="3110">
                  <c:v>108.94900385536037</c:v>
                </c:pt>
                <c:pt idx="3111">
                  <c:v>108.14149995111477</c:v>
                </c:pt>
                <c:pt idx="3112">
                  <c:v>108.91571393293908</c:v>
                </c:pt>
                <c:pt idx="3113">
                  <c:v>110.04489652037245</c:v>
                </c:pt>
                <c:pt idx="3114">
                  <c:v>110.38022972370308</c:v>
                </c:pt>
                <c:pt idx="3115">
                  <c:v>110.81769532134055</c:v>
                </c:pt>
                <c:pt idx="3116">
                  <c:v>110.38772189680009</c:v>
                </c:pt>
                <c:pt idx="3117">
                  <c:v>110.00828684829337</c:v>
                </c:pt>
                <c:pt idx="3118">
                  <c:v>107.66898625537834</c:v>
                </c:pt>
                <c:pt idx="3119">
                  <c:v>105.89032322075414</c:v>
                </c:pt>
                <c:pt idx="3120">
                  <c:v>106.20197466527759</c:v>
                </c:pt>
                <c:pt idx="3121">
                  <c:v>102.96596671408287</c:v>
                </c:pt>
                <c:pt idx="3122">
                  <c:v>102.74521250023845</c:v>
                </c:pt>
                <c:pt idx="3123">
                  <c:v>103.33946431840351</c:v>
                </c:pt>
                <c:pt idx="3124">
                  <c:v>100.36358363533074</c:v>
                </c:pt>
                <c:pt idx="3125">
                  <c:v>102.93347965647136</c:v>
                </c:pt>
                <c:pt idx="3126">
                  <c:v>101.87593102407232</c:v>
                </c:pt>
                <c:pt idx="3127">
                  <c:v>103.20789824081736</c:v>
                </c:pt>
                <c:pt idx="3128">
                  <c:v>105.17578597424097</c:v>
                </c:pt>
                <c:pt idx="3129">
                  <c:v>105.05356082505544</c:v>
                </c:pt>
                <c:pt idx="3130">
                  <c:v>102.49463230158928</c:v>
                </c:pt>
                <c:pt idx="3131">
                  <c:v>103.56031956319629</c:v>
                </c:pt>
                <c:pt idx="3132">
                  <c:v>103.88420868283309</c:v>
                </c:pt>
                <c:pt idx="3133">
                  <c:v>104.19028371830458</c:v>
                </c:pt>
                <c:pt idx="3134">
                  <c:v>103.37770317910289</c:v>
                </c:pt>
                <c:pt idx="3135">
                  <c:v>101.1266924053413</c:v>
                </c:pt>
                <c:pt idx="3136">
                  <c:v>101.75411448496189</c:v>
                </c:pt>
                <c:pt idx="3137">
                  <c:v>98.888898620095546</c:v>
                </c:pt>
                <c:pt idx="3138">
                  <c:v>100.45665949559452</c:v>
                </c:pt>
                <c:pt idx="3139">
                  <c:v>99.492098105705566</c:v>
                </c:pt>
                <c:pt idx="3140">
                  <c:v>97.182105162380395</c:v>
                </c:pt>
                <c:pt idx="3141">
                  <c:v>97.227594902868717</c:v>
                </c:pt>
                <c:pt idx="3142">
                  <c:v>99.833231793864826</c:v>
                </c:pt>
                <c:pt idx="3143">
                  <c:v>99.189682467443447</c:v>
                </c:pt>
                <c:pt idx="3144">
                  <c:v>99.930242277793567</c:v>
                </c:pt>
                <c:pt idx="3145">
                  <c:v>100.50067428143826</c:v>
                </c:pt>
                <c:pt idx="3146">
                  <c:v>100.67747336071665</c:v>
                </c:pt>
                <c:pt idx="3147">
                  <c:v>101.39819094821598</c:v>
                </c:pt>
                <c:pt idx="3148">
                  <c:v>101.57893365331196</c:v>
                </c:pt>
                <c:pt idx="3149">
                  <c:v>101.4479113269369</c:v>
                </c:pt>
                <c:pt idx="3150">
                  <c:v>100.74691212372593</c:v>
                </c:pt>
                <c:pt idx="3151">
                  <c:v>100.76140326387112</c:v>
                </c:pt>
                <c:pt idx="3152">
                  <c:v>102.68809725688321</c:v>
                </c:pt>
                <c:pt idx="3153">
                  <c:v>104.5086180731704</c:v>
                </c:pt>
                <c:pt idx="3154">
                  <c:v>104.97827239063905</c:v>
                </c:pt>
                <c:pt idx="3155">
                  <c:v>105.02061220767206</c:v>
                </c:pt>
                <c:pt idx="3156">
                  <c:v>103.76831830986754</c:v>
                </c:pt>
                <c:pt idx="3157">
                  <c:v>104.68816215046812</c:v>
                </c:pt>
                <c:pt idx="3158">
                  <c:v>104.33751579679068</c:v>
                </c:pt>
                <c:pt idx="3159">
                  <c:v>104.83687572921492</c:v>
                </c:pt>
                <c:pt idx="3160">
                  <c:v>103.62003009601266</c:v>
                </c:pt>
                <c:pt idx="3161">
                  <c:v>104.19591039672864</c:v>
                </c:pt>
                <c:pt idx="3162">
                  <c:v>102.40487351414288</c:v>
                </c:pt>
                <c:pt idx="3163">
                  <c:v>101.05179120457642</c:v>
                </c:pt>
                <c:pt idx="3164">
                  <c:v>100.35459944781407</c:v>
                </c:pt>
                <c:pt idx="3165">
                  <c:v>100.01397324347646</c:v>
                </c:pt>
                <c:pt idx="3166">
                  <c:v>102.39182976803963</c:v>
                </c:pt>
                <c:pt idx="3167">
                  <c:v>102.84461779112652</c:v>
                </c:pt>
                <c:pt idx="3168">
                  <c:v>101.96124960210061</c:v>
                </c:pt>
                <c:pt idx="3169">
                  <c:v>103.87524636488146</c:v>
                </c:pt>
                <c:pt idx="3170">
                  <c:v>104.03274370172846</c:v>
                </c:pt>
                <c:pt idx="3171">
                  <c:v>104.34022231444516</c:v>
                </c:pt>
                <c:pt idx="3172">
                  <c:v>105.50395613985411</c:v>
                </c:pt>
                <c:pt idx="3173">
                  <c:v>106.11840571169154</c:v>
                </c:pt>
                <c:pt idx="3174">
                  <c:v>105.87861513551792</c:v>
                </c:pt>
                <c:pt idx="3175">
                  <c:v>104.86743103683618</c:v>
                </c:pt>
                <c:pt idx="3176">
                  <c:v>106.23887278001854</c:v>
                </c:pt>
                <c:pt idx="3177">
                  <c:v>105.39386794060371</c:v>
                </c:pt>
                <c:pt idx="3178">
                  <c:v>106.42594406082736</c:v>
                </c:pt>
                <c:pt idx="3179">
                  <c:v>104.96045852117243</c:v>
                </c:pt>
                <c:pt idx="3180">
                  <c:v>105.0708926105857</c:v>
                </c:pt>
                <c:pt idx="3181">
                  <c:v>105.8794933373065</c:v>
                </c:pt>
                <c:pt idx="3182">
                  <c:v>105.12262878291556</c:v>
                </c:pt>
                <c:pt idx="3183">
                  <c:v>105.4807202630068</c:v>
                </c:pt>
                <c:pt idx="3184">
                  <c:v>106.63594334679546</c:v>
                </c:pt>
                <c:pt idx="3185">
                  <c:v>107.94801180764284</c:v>
                </c:pt>
                <c:pt idx="3186">
                  <c:v>108.49294614539858</c:v>
                </c:pt>
                <c:pt idx="3187">
                  <c:v>108.7370821356941</c:v>
                </c:pt>
                <c:pt idx="3188">
                  <c:v>108.61933380221453</c:v>
                </c:pt>
                <c:pt idx="3189">
                  <c:v>108.10203449895927</c:v>
                </c:pt>
                <c:pt idx="3190">
                  <c:v>108.50251969926894</c:v>
                </c:pt>
                <c:pt idx="3191">
                  <c:v>107.78718062780686</c:v>
                </c:pt>
                <c:pt idx="3192">
                  <c:v>108.33532002228515</c:v>
                </c:pt>
                <c:pt idx="3193">
                  <c:v>108.47485193774682</c:v>
                </c:pt>
                <c:pt idx="3194">
                  <c:v>109.22029248996418</c:v>
                </c:pt>
                <c:pt idx="3195">
                  <c:v>109.38381725412982</c:v>
                </c:pt>
                <c:pt idx="3196">
                  <c:v>109.92109992129335</c:v>
                </c:pt>
                <c:pt idx="3197">
                  <c:v>109.53382183618936</c:v>
                </c:pt>
                <c:pt idx="3198">
                  <c:v>110.01466110871581</c:v>
                </c:pt>
                <c:pt idx="3199">
                  <c:v>110.4760293495859</c:v>
                </c:pt>
                <c:pt idx="3200">
                  <c:v>109.94453088482669</c:v>
                </c:pt>
                <c:pt idx="3201">
                  <c:v>108.82512586585059</c:v>
                </c:pt>
                <c:pt idx="3202">
                  <c:v>107.82789144586017</c:v>
                </c:pt>
                <c:pt idx="3203">
                  <c:v>108.14907721424983</c:v>
                </c:pt>
                <c:pt idx="3204">
                  <c:v>107.82318460699148</c:v>
                </c:pt>
                <c:pt idx="3205">
                  <c:v>109.23107939716915</c:v>
                </c:pt>
                <c:pt idx="3206">
                  <c:v>109.61897074847599</c:v>
                </c:pt>
                <c:pt idx="3207">
                  <c:v>109.53378637473659</c:v>
                </c:pt>
                <c:pt idx="3208">
                  <c:v>110.10102648158482</c:v>
                </c:pt>
                <c:pt idx="3209">
                  <c:v>110.13851341611728</c:v>
                </c:pt>
                <c:pt idx="3210">
                  <c:v>109.51451903094753</c:v>
                </c:pt>
                <c:pt idx="3211">
                  <c:v>110.95357135252877</c:v>
                </c:pt>
                <c:pt idx="3212">
                  <c:v>111.29617214313117</c:v>
                </c:pt>
                <c:pt idx="3213">
                  <c:v>110.12011694336266</c:v>
                </c:pt>
                <c:pt idx="3214">
                  <c:v>110.21264785029084</c:v>
                </c:pt>
                <c:pt idx="3215">
                  <c:v>111.61158170458509</c:v>
                </c:pt>
                <c:pt idx="3216">
                  <c:v>112.13139874566811</c:v>
                </c:pt>
                <c:pt idx="3217">
                  <c:v>112.28690736600065</c:v>
                </c:pt>
                <c:pt idx="3218">
                  <c:v>112.42392217147309</c:v>
                </c:pt>
                <c:pt idx="3219">
                  <c:v>112.30826757990167</c:v>
                </c:pt>
                <c:pt idx="3220">
                  <c:v>111.8765674567382</c:v>
                </c:pt>
                <c:pt idx="3221">
                  <c:v>112.63204465669821</c:v>
                </c:pt>
                <c:pt idx="3222">
                  <c:v>113.25979892067009</c:v>
                </c:pt>
                <c:pt idx="3223">
                  <c:v>113.1088094855001</c:v>
                </c:pt>
                <c:pt idx="3224">
                  <c:v>113.21061390677542</c:v>
                </c:pt>
                <c:pt idx="3225">
                  <c:v>113.78679516031825</c:v>
                </c:pt>
                <c:pt idx="3226">
                  <c:v>113.84797046047802</c:v>
                </c:pt>
                <c:pt idx="3227">
                  <c:v>114.75342131352524</c:v>
                </c:pt>
                <c:pt idx="3228">
                  <c:v>114.6571549900045</c:v>
                </c:pt>
                <c:pt idx="3229">
                  <c:v>114.79329580558212</c:v>
                </c:pt>
                <c:pt idx="3230">
                  <c:v>113.41940224944699</c:v>
                </c:pt>
                <c:pt idx="3231">
                  <c:v>114.55421855566721</c:v>
                </c:pt>
                <c:pt idx="3232">
                  <c:v>114.57519264580976</c:v>
                </c:pt>
                <c:pt idx="3233">
                  <c:v>114.80148195813976</c:v>
                </c:pt>
                <c:pt idx="3234">
                  <c:v>115.50855545447773</c:v>
                </c:pt>
                <c:pt idx="3235">
                  <c:v>115.43109944801429</c:v>
                </c:pt>
                <c:pt idx="3236">
                  <c:v>115.73435946715566</c:v>
                </c:pt>
                <c:pt idx="3237">
                  <c:v>115.82982530031362</c:v>
                </c:pt>
                <c:pt idx="3238">
                  <c:v>115.12973803796628</c:v>
                </c:pt>
                <c:pt idx="3239">
                  <c:v>114.47922958496395</c:v>
                </c:pt>
                <c:pt idx="3240">
                  <c:v>114.35701921995491</c:v>
                </c:pt>
                <c:pt idx="3241">
                  <c:v>114.71540017583051</c:v>
                </c:pt>
                <c:pt idx="3242">
                  <c:v>113.77726668242249</c:v>
                </c:pt>
                <c:pt idx="3243">
                  <c:v>114.47307658538639</c:v>
                </c:pt>
                <c:pt idx="3244">
                  <c:v>115.69311799965605</c:v>
                </c:pt>
                <c:pt idx="3245">
                  <c:v>116.34228752547395</c:v>
                </c:pt>
                <c:pt idx="3246">
                  <c:v>116.42015045910715</c:v>
                </c:pt>
                <c:pt idx="3247">
                  <c:v>116.41834150775274</c:v>
                </c:pt>
                <c:pt idx="3248">
                  <c:v>116.39806058459848</c:v>
                </c:pt>
                <c:pt idx="3249">
                  <c:v>117.07570772490251</c:v>
                </c:pt>
                <c:pt idx="3250">
                  <c:v>116.85779348582656</c:v>
                </c:pt>
                <c:pt idx="3251">
                  <c:v>117.69100036934532</c:v>
                </c:pt>
                <c:pt idx="3252">
                  <c:v>117.54440532835685</c:v>
                </c:pt>
                <c:pt idx="3253">
                  <c:v>116.56278193301786</c:v>
                </c:pt>
                <c:pt idx="3254">
                  <c:v>116.64991786453773</c:v>
                </c:pt>
                <c:pt idx="3255">
                  <c:v>116.83065538528903</c:v>
                </c:pt>
                <c:pt idx="3256">
                  <c:v>116.71703242954646</c:v>
                </c:pt>
                <c:pt idx="3257">
                  <c:v>116.22784259788268</c:v>
                </c:pt>
                <c:pt idx="3258">
                  <c:v>115.53504198960567</c:v>
                </c:pt>
                <c:pt idx="3259">
                  <c:v>113.86547962759099</c:v>
                </c:pt>
                <c:pt idx="3260">
                  <c:v>113.63210162421427</c:v>
                </c:pt>
                <c:pt idx="3261">
                  <c:v>115.09977855719683</c:v>
                </c:pt>
                <c:pt idx="3262">
                  <c:v>114.13793658246354</c:v>
                </c:pt>
                <c:pt idx="3263">
                  <c:v>112.893705118957</c:v>
                </c:pt>
                <c:pt idx="3264">
                  <c:v>113.59707709721505</c:v>
                </c:pt>
                <c:pt idx="3265">
                  <c:v>114.68369197868709</c:v>
                </c:pt>
                <c:pt idx="3266">
                  <c:v>114.55884475692146</c:v>
                </c:pt>
                <c:pt idx="3267">
                  <c:v>115.14183860229069</c:v>
                </c:pt>
                <c:pt idx="3268">
                  <c:v>115.24222078470467</c:v>
                </c:pt>
                <c:pt idx="3269">
                  <c:v>116.13941714933107</c:v>
                </c:pt>
                <c:pt idx="3270">
                  <c:v>116.39863784086377</c:v>
                </c:pt>
                <c:pt idx="3271">
                  <c:v>117.44051363742457</c:v>
                </c:pt>
                <c:pt idx="3272">
                  <c:v>118.21022911325457</c:v>
                </c:pt>
                <c:pt idx="3273">
                  <c:v>118.787051958658</c:v>
                </c:pt>
                <c:pt idx="3274">
                  <c:v>118.73952940121458</c:v>
                </c:pt>
                <c:pt idx="3275">
                  <c:v>117.98268823569074</c:v>
                </c:pt>
                <c:pt idx="3276">
                  <c:v>118.60048185341185</c:v>
                </c:pt>
                <c:pt idx="3277">
                  <c:v>118.55675062898763</c:v>
                </c:pt>
                <c:pt idx="3278">
                  <c:v>117.63338206507173</c:v>
                </c:pt>
                <c:pt idx="3279">
                  <c:v>117.63338206507173</c:v>
                </c:pt>
                <c:pt idx="3280">
                  <c:v>117.63338206507173</c:v>
                </c:pt>
                <c:pt idx="3281">
                  <c:v>119.10908099765105</c:v>
                </c:pt>
                <c:pt idx="3282">
                  <c:v>119.09362801807303</c:v>
                </c:pt>
                <c:pt idx="3283">
                  <c:v>119.15342951184974</c:v>
                </c:pt>
                <c:pt idx="3284">
                  <c:v>119.15342951184974</c:v>
                </c:pt>
                <c:pt idx="3285">
                  <c:v>120.69949095923606</c:v>
                </c:pt>
                <c:pt idx="3286">
                  <c:v>120.73087903450752</c:v>
                </c:pt>
                <c:pt idx="3287">
                  <c:v>120.0663776317321</c:v>
                </c:pt>
                <c:pt idx="3288">
                  <c:v>119.0669530655564</c:v>
                </c:pt>
                <c:pt idx="3289">
                  <c:v>119.18005577952067</c:v>
                </c:pt>
                <c:pt idx="3290">
                  <c:v>119.63586667784945</c:v>
                </c:pt>
                <c:pt idx="3291">
                  <c:v>118.99582713758511</c:v>
                </c:pt>
                <c:pt idx="3292">
                  <c:v>120.98301606849354</c:v>
                </c:pt>
                <c:pt idx="3293">
                  <c:v>121.2281701821361</c:v>
                </c:pt>
                <c:pt idx="3294">
                  <c:v>121.61289187444473</c:v>
                </c:pt>
                <c:pt idx="3295">
                  <c:v>121.05085429094575</c:v>
                </c:pt>
                <c:pt idx="3296">
                  <c:v>120.77160988396813</c:v>
                </c:pt>
                <c:pt idx="3297">
                  <c:v>120.71718733277805</c:v>
                </c:pt>
                <c:pt idx="3298">
                  <c:v>121.50087308918819</c:v>
                </c:pt>
                <c:pt idx="3299">
                  <c:v>120.85236072818812</c:v>
                </c:pt>
                <c:pt idx="3300">
                  <c:v>120.63962731911063</c:v>
                </c:pt>
                <c:pt idx="3301">
                  <c:v>121.73997013055671</c:v>
                </c:pt>
                <c:pt idx="3302">
                  <c:v>121.11658908886049</c:v>
                </c:pt>
                <c:pt idx="3303">
                  <c:v>120.47352930218405</c:v>
                </c:pt>
                <c:pt idx="3304">
                  <c:v>121.08180498918955</c:v>
                </c:pt>
                <c:pt idx="3305">
                  <c:v>121.58407253082909</c:v>
                </c:pt>
                <c:pt idx="3306">
                  <c:v>121.03118231877659</c:v>
                </c:pt>
                <c:pt idx="3307">
                  <c:v>122.15189648458846</c:v>
                </c:pt>
                <c:pt idx="3308">
                  <c:v>122.58504876992404</c:v>
                </c:pt>
                <c:pt idx="3309">
                  <c:v>122.63419049368585</c:v>
                </c:pt>
                <c:pt idx="3310">
                  <c:v>122.9010014806158</c:v>
                </c:pt>
                <c:pt idx="3311">
                  <c:v>123.47240260417468</c:v>
                </c:pt>
                <c:pt idx="3312">
                  <c:v>122.62199970578428</c:v>
                </c:pt>
                <c:pt idx="3313">
                  <c:v>123.23570630118435</c:v>
                </c:pt>
                <c:pt idx="3314">
                  <c:v>122.3314759643159</c:v>
                </c:pt>
                <c:pt idx="3315">
                  <c:v>123.05931376042878</c:v>
                </c:pt>
                <c:pt idx="3316">
                  <c:v>123.87292372088186</c:v>
                </c:pt>
                <c:pt idx="3317">
                  <c:v>123.85708907828393</c:v>
                </c:pt>
                <c:pt idx="3318">
                  <c:v>123.66921430037418</c:v>
                </c:pt>
                <c:pt idx="3319">
                  <c:v>124.33877631821031</c:v>
                </c:pt>
                <c:pt idx="3320">
                  <c:v>123.90871868933976</c:v>
                </c:pt>
                <c:pt idx="3321">
                  <c:v>123.68336872735412</c:v>
                </c:pt>
                <c:pt idx="3322">
                  <c:v>123.92474719414946</c:v>
                </c:pt>
                <c:pt idx="3323">
                  <c:v>123.95977102821938</c:v>
                </c:pt>
                <c:pt idx="3324">
                  <c:v>124.52980653396716</c:v>
                </c:pt>
                <c:pt idx="3325">
                  <c:v>120.95335119769203</c:v>
                </c:pt>
                <c:pt idx="3326">
                  <c:v>119.34344679688462</c:v>
                </c:pt>
                <c:pt idx="3327">
                  <c:v>117.88792983879731</c:v>
                </c:pt>
                <c:pt idx="3328">
                  <c:v>117.63404149171809</c:v>
                </c:pt>
                <c:pt idx="3329">
                  <c:v>116.53214549775744</c:v>
                </c:pt>
                <c:pt idx="3330">
                  <c:v>117.44272311307284</c:v>
                </c:pt>
                <c:pt idx="3331">
                  <c:v>118.12774544828392</c:v>
                </c:pt>
                <c:pt idx="3332">
                  <c:v>119.67609827594475</c:v>
                </c:pt>
                <c:pt idx="3333">
                  <c:v>119.98893275729388</c:v>
                </c:pt>
                <c:pt idx="3334">
                  <c:v>119.4721875577565</c:v>
                </c:pt>
                <c:pt idx="3335">
                  <c:v>118.15286522753453</c:v>
                </c:pt>
                <c:pt idx="3336">
                  <c:v>115.31325907140058</c:v>
                </c:pt>
                <c:pt idx="3337">
                  <c:v>117.49046660432121</c:v>
                </c:pt>
                <c:pt idx="3338">
                  <c:v>117.46966998535947</c:v>
                </c:pt>
                <c:pt idx="3339">
                  <c:v>119.46986068671569</c:v>
                </c:pt>
                <c:pt idx="3340">
                  <c:v>120.45161895247466</c:v>
                </c:pt>
                <c:pt idx="3341">
                  <c:v>120.68757154526217</c:v>
                </c:pt>
                <c:pt idx="3342">
                  <c:v>122.70519274867144</c:v>
                </c:pt>
                <c:pt idx="3343">
                  <c:v>123.52033885776183</c:v>
                </c:pt>
                <c:pt idx="3344">
                  <c:v>122.38233282684607</c:v>
                </c:pt>
                <c:pt idx="3345">
                  <c:v>122.47442716465382</c:v>
                </c:pt>
                <c:pt idx="3346">
                  <c:v>121.70645344716691</c:v>
                </c:pt>
                <c:pt idx="3347">
                  <c:v>123.29225978542044</c:v>
                </c:pt>
                <c:pt idx="3348">
                  <c:v>123.31967311696037</c:v>
                </c:pt>
                <c:pt idx="3349">
                  <c:v>123.7047965891354</c:v>
                </c:pt>
                <c:pt idx="3350">
                  <c:v>125.01297343410506</c:v>
                </c:pt>
                <c:pt idx="3351">
                  <c:v>125.52960265543642</c:v>
                </c:pt>
                <c:pt idx="3352">
                  <c:v>125.72195127062574</c:v>
                </c:pt>
                <c:pt idx="3353">
                  <c:v>125.72195127062574</c:v>
                </c:pt>
                <c:pt idx="3354">
                  <c:v>125.72195127062574</c:v>
                </c:pt>
                <c:pt idx="3355">
                  <c:v>126.44097602974389</c:v>
                </c:pt>
                <c:pt idx="3356">
                  <c:v>126.08466037675795</c:v>
                </c:pt>
                <c:pt idx="3357">
                  <c:v>125.68297398441607</c:v>
                </c:pt>
                <c:pt idx="3358">
                  <c:v>126.47031812466413</c:v>
                </c:pt>
                <c:pt idx="3359">
                  <c:v>128.05420506004484</c:v>
                </c:pt>
                <c:pt idx="3360">
                  <c:v>128.03524792472973</c:v>
                </c:pt>
                <c:pt idx="3361">
                  <c:v>127.60402935143212</c:v>
                </c:pt>
                <c:pt idx="3362">
                  <c:v>127.29351927031273</c:v>
                </c:pt>
                <c:pt idx="3363">
                  <c:v>129.29612235283614</c:v>
                </c:pt>
                <c:pt idx="3364">
                  <c:v>128.95946902913985</c:v>
                </c:pt>
                <c:pt idx="3365">
                  <c:v>128.40448677600386</c:v>
                </c:pt>
                <c:pt idx="3366">
                  <c:v>129.50816464588431</c:v>
                </c:pt>
                <c:pt idx="3367">
                  <c:v>129.67694818823347</c:v>
                </c:pt>
                <c:pt idx="3368">
                  <c:v>129.3117227867701</c:v>
                </c:pt>
                <c:pt idx="3369">
                  <c:v>129.71731477021811</c:v>
                </c:pt>
                <c:pt idx="3370">
                  <c:v>129.71731477021811</c:v>
                </c:pt>
                <c:pt idx="3371">
                  <c:v>130.40880955604214</c:v>
                </c:pt>
                <c:pt idx="3372">
                  <c:v>130.82191753016477</c:v>
                </c:pt>
                <c:pt idx="3373">
                  <c:v>131.88946134789916</c:v>
                </c:pt>
                <c:pt idx="3374">
                  <c:v>132.11546299845565</c:v>
                </c:pt>
                <c:pt idx="3375">
                  <c:v>131.29126615569402</c:v>
                </c:pt>
                <c:pt idx="3376">
                  <c:v>131.51640630389477</c:v>
                </c:pt>
                <c:pt idx="3377">
                  <c:v>130.79616854063443</c:v>
                </c:pt>
                <c:pt idx="3378">
                  <c:v>131.23310744494239</c:v>
                </c:pt>
                <c:pt idx="3379">
                  <c:v>130.78918816848937</c:v>
                </c:pt>
                <c:pt idx="3380">
                  <c:v>131.34567519666717</c:v>
                </c:pt>
                <c:pt idx="3381">
                  <c:v>130.80970573924614</c:v>
                </c:pt>
                <c:pt idx="3382">
                  <c:v>131.19418553878845</c:v>
                </c:pt>
                <c:pt idx="3383">
                  <c:v>132.70350950614221</c:v>
                </c:pt>
                <c:pt idx="3384">
                  <c:v>132.8172107988965</c:v>
                </c:pt>
                <c:pt idx="3385">
                  <c:v>133.14124898796746</c:v>
                </c:pt>
                <c:pt idx="3386">
                  <c:v>133.68434864106339</c:v>
                </c:pt>
                <c:pt idx="3387">
                  <c:v>132.61207809559795</c:v>
                </c:pt>
                <c:pt idx="3388">
                  <c:v>132.75655216365175</c:v>
                </c:pt>
                <c:pt idx="3389">
                  <c:v>133.18542756836408</c:v>
                </c:pt>
                <c:pt idx="3390">
                  <c:v>133.07992673897616</c:v>
                </c:pt>
                <c:pt idx="3391">
                  <c:v>132.80069167396533</c:v>
                </c:pt>
                <c:pt idx="3392">
                  <c:v>134.17938520970449</c:v>
                </c:pt>
                <c:pt idx="3393">
                  <c:v>135.16687301197319</c:v>
                </c:pt>
                <c:pt idx="3394">
                  <c:v>134.64444193342246</c:v>
                </c:pt>
                <c:pt idx="3395">
                  <c:v>133.79562762924678</c:v>
                </c:pt>
                <c:pt idx="3396">
                  <c:v>131.56930240041933</c:v>
                </c:pt>
                <c:pt idx="3397">
                  <c:v>130.18611001227109</c:v>
                </c:pt>
                <c:pt idx="3398">
                  <c:v>129.99099403418066</c:v>
                </c:pt>
                <c:pt idx="3399">
                  <c:v>131.28940105264368</c:v>
                </c:pt>
                <c:pt idx="3400">
                  <c:v>130.46018979057595</c:v>
                </c:pt>
                <c:pt idx="3401">
                  <c:v>131.05528323682037</c:v>
                </c:pt>
                <c:pt idx="3402">
                  <c:v>133.19605027481103</c:v>
                </c:pt>
                <c:pt idx="3403">
                  <c:v>134.50006185651441</c:v>
                </c:pt>
                <c:pt idx="3404">
                  <c:v>134.14591262636671</c:v>
                </c:pt>
                <c:pt idx="3405">
                  <c:v>133.82580141485693</c:v>
                </c:pt>
                <c:pt idx="3406">
                  <c:v>134.30135996165183</c:v>
                </c:pt>
                <c:pt idx="3407">
                  <c:v>133.18592548030375</c:v>
                </c:pt>
                <c:pt idx="3408">
                  <c:v>132.93637743911466</c:v>
                </c:pt>
                <c:pt idx="3409">
                  <c:v>132.59160868488109</c:v>
                </c:pt>
                <c:pt idx="3410">
                  <c:v>131.69186758874562</c:v>
                </c:pt>
                <c:pt idx="3411">
                  <c:v>131.26003879608609</c:v>
                </c:pt>
                <c:pt idx="3412">
                  <c:v>132.61356445223046</c:v>
                </c:pt>
                <c:pt idx="3413">
                  <c:v>133.45491722856997</c:v>
                </c:pt>
                <c:pt idx="3414">
                  <c:v>132.97341774086024</c:v>
                </c:pt>
                <c:pt idx="3415">
                  <c:v>133.84203344246731</c:v>
                </c:pt>
                <c:pt idx="3416">
                  <c:v>134.46429691216616</c:v>
                </c:pt>
                <c:pt idx="3417">
                  <c:v>133.71292325408763</c:v>
                </c:pt>
                <c:pt idx="3418">
                  <c:v>134.45891820170974</c:v>
                </c:pt>
                <c:pt idx="3419">
                  <c:v>134.69307595531808</c:v>
                </c:pt>
                <c:pt idx="3420">
                  <c:v>133.43739624500674</c:v>
                </c:pt>
                <c:pt idx="3421">
                  <c:v>132.99332824504748</c:v>
                </c:pt>
                <c:pt idx="3422">
                  <c:v>134.79614621907922</c:v>
                </c:pt>
                <c:pt idx="3423">
                  <c:v>135.23669654408573</c:v>
                </c:pt>
                <c:pt idx="3424">
                  <c:v>135.41393209492244</c:v>
                </c:pt>
                <c:pt idx="3425">
                  <c:v>134.81210843105853</c:v>
                </c:pt>
                <c:pt idx="3426">
                  <c:v>133.12440641197753</c:v>
                </c:pt>
                <c:pt idx="3427">
                  <c:v>134.43826812473813</c:v>
                </c:pt>
                <c:pt idx="3428">
                  <c:v>132.75818367056243</c:v>
                </c:pt>
                <c:pt idx="3429">
                  <c:v>133.67034345800801</c:v>
                </c:pt>
                <c:pt idx="3430">
                  <c:v>131.73201870510496</c:v>
                </c:pt>
                <c:pt idx="3431">
                  <c:v>130.33395853859156</c:v>
                </c:pt>
                <c:pt idx="3432">
                  <c:v>126.86050340704961</c:v>
                </c:pt>
                <c:pt idx="3433">
                  <c:v>125.97694933821643</c:v>
                </c:pt>
                <c:pt idx="3434">
                  <c:v>126.03728907919283</c:v>
                </c:pt>
                <c:pt idx="3435">
                  <c:v>128.25302122610699</c:v>
                </c:pt>
                <c:pt idx="3436">
                  <c:v>125.98168012224431</c:v>
                </c:pt>
                <c:pt idx="3437">
                  <c:v>126.66385437108826</c:v>
                </c:pt>
                <c:pt idx="3438">
                  <c:v>125.09667606472425</c:v>
                </c:pt>
                <c:pt idx="3439">
                  <c:v>123.63788670893823</c:v>
                </c:pt>
                <c:pt idx="3440">
                  <c:v>125.19500281628342</c:v>
                </c:pt>
                <c:pt idx="3441">
                  <c:v>127.62828468800762</c:v>
                </c:pt>
                <c:pt idx="3442">
                  <c:v>124.9365727823894</c:v>
                </c:pt>
                <c:pt idx="3443">
                  <c:v>121.48392771267987</c:v>
                </c:pt>
                <c:pt idx="3444">
                  <c:v>123.96190734712501</c:v>
                </c:pt>
                <c:pt idx="3445">
                  <c:v>122.33783737002621</c:v>
                </c:pt>
                <c:pt idx="3446">
                  <c:v>121.5768505733752</c:v>
                </c:pt>
                <c:pt idx="3447">
                  <c:v>117.43922286058849</c:v>
                </c:pt>
                <c:pt idx="3448">
                  <c:v>119.58448014756729</c:v>
                </c:pt>
                <c:pt idx="3449">
                  <c:v>120.64104333091196</c:v>
                </c:pt>
                <c:pt idx="3450">
                  <c:v>120.8583335056864</c:v>
                </c:pt>
                <c:pt idx="3451">
                  <c:v>122.98740087682873</c:v>
                </c:pt>
                <c:pt idx="3452">
                  <c:v>123.24977821006573</c:v>
                </c:pt>
                <c:pt idx="3453">
                  <c:v>124.05652640895352</c:v>
                </c:pt>
                <c:pt idx="3454">
                  <c:v>124.49737220557405</c:v>
                </c:pt>
                <c:pt idx="3455">
                  <c:v>122.15474373870667</c:v>
                </c:pt>
                <c:pt idx="3456">
                  <c:v>122.85460083674319</c:v>
                </c:pt>
                <c:pt idx="3457">
                  <c:v>124.38866816206463</c:v>
                </c:pt>
                <c:pt idx="3458">
                  <c:v>125.7716891625648</c:v>
                </c:pt>
                <c:pt idx="3459">
                  <c:v>125.96714785469575</c:v>
                </c:pt>
                <c:pt idx="3460">
                  <c:v>126.59811381719453</c:v>
                </c:pt>
                <c:pt idx="3461">
                  <c:v>124.29010362638192</c:v>
                </c:pt>
                <c:pt idx="3462">
                  <c:v>124.78924840255232</c:v>
                </c:pt>
                <c:pt idx="3463">
                  <c:v>121.89879842201293</c:v>
                </c:pt>
                <c:pt idx="3464">
                  <c:v>120.85144781472255</c:v>
                </c:pt>
                <c:pt idx="3465">
                  <c:v>122.79205808013685</c:v>
                </c:pt>
                <c:pt idx="3466">
                  <c:v>123.23566697064007</c:v>
                </c:pt>
                <c:pt idx="3467">
                  <c:v>124.33416889228477</c:v>
                </c:pt>
                <c:pt idx="3468">
                  <c:v>123.59016191435779</c:v>
                </c:pt>
                <c:pt idx="3469">
                  <c:v>121.70514503117232</c:v>
                </c:pt>
                <c:pt idx="3470">
                  <c:v>123.78948415478921</c:v>
                </c:pt>
                <c:pt idx="3471">
                  <c:v>127.22719172439646</c:v>
                </c:pt>
                <c:pt idx="3472">
                  <c:v>126.39584531039165</c:v>
                </c:pt>
                <c:pt idx="3473">
                  <c:v>126.73371018623936</c:v>
                </c:pt>
                <c:pt idx="3474">
                  <c:v>126.15883149203654</c:v>
                </c:pt>
                <c:pt idx="3475">
                  <c:v>124.82239221440204</c:v>
                </c:pt>
                <c:pt idx="3476">
                  <c:v>125.79898724394499</c:v>
                </c:pt>
                <c:pt idx="3477">
                  <c:v>126.81308644543907</c:v>
                </c:pt>
                <c:pt idx="3478">
                  <c:v>126.56590594472742</c:v>
                </c:pt>
                <c:pt idx="3479">
                  <c:v>127.65094838561475</c:v>
                </c:pt>
                <c:pt idx="3480">
                  <c:v>128.18999441542178</c:v>
                </c:pt>
                <c:pt idx="3481">
                  <c:v>128.32304327309856</c:v>
                </c:pt>
                <c:pt idx="3482">
                  <c:v>128.66230471821825</c:v>
                </c:pt>
                <c:pt idx="3483">
                  <c:v>129.61115132177582</c:v>
                </c:pt>
                <c:pt idx="3484">
                  <c:v>129.57784148294044</c:v>
                </c:pt>
                <c:pt idx="3485">
                  <c:v>130.38743400457949</c:v>
                </c:pt>
                <c:pt idx="3486">
                  <c:v>130.40501018455592</c:v>
                </c:pt>
                <c:pt idx="3487">
                  <c:v>130.95578520784028</c:v>
                </c:pt>
                <c:pt idx="3488">
                  <c:v>130.73194688699738</c:v>
                </c:pt>
                <c:pt idx="3489">
                  <c:v>129.68009885315905</c:v>
                </c:pt>
                <c:pt idx="3490">
                  <c:v>128.83142584233272</c:v>
                </c:pt>
                <c:pt idx="3491">
                  <c:v>129.76067858923437</c:v>
                </c:pt>
                <c:pt idx="3492">
                  <c:v>128.68433529854505</c:v>
                </c:pt>
                <c:pt idx="3493">
                  <c:v>128.1417592429317</c:v>
                </c:pt>
                <c:pt idx="3494">
                  <c:v>126.30947283316995</c:v>
                </c:pt>
                <c:pt idx="3495">
                  <c:v>127.40426864741218</c:v>
                </c:pt>
                <c:pt idx="3496">
                  <c:v>126.42256098430198</c:v>
                </c:pt>
                <c:pt idx="3497">
                  <c:v>127.94788392468331</c:v>
                </c:pt>
                <c:pt idx="3498">
                  <c:v>128.3490974084304</c:v>
                </c:pt>
                <c:pt idx="3499">
                  <c:v>129.08049510618076</c:v>
                </c:pt>
                <c:pt idx="3500">
                  <c:v>128.18437950261256</c:v>
                </c:pt>
                <c:pt idx="3501">
                  <c:v>129.26047088581439</c:v>
                </c:pt>
                <c:pt idx="3502">
                  <c:v>127.22741592095741</c:v>
                </c:pt>
                <c:pt idx="3503">
                  <c:v>126.79381903205839</c:v>
                </c:pt>
                <c:pt idx="3504">
                  <c:v>125.92972730542357</c:v>
                </c:pt>
                <c:pt idx="3505">
                  <c:v>126.38532055152645</c:v>
                </c:pt>
                <c:pt idx="3506">
                  <c:v>125.59241176208954</c:v>
                </c:pt>
                <c:pt idx="3507">
                  <c:v>123.98416137435514</c:v>
                </c:pt>
                <c:pt idx="3508">
                  <c:v>121.69528819183544</c:v>
                </c:pt>
                <c:pt idx="3509">
                  <c:v>121.90067068247791</c:v>
                </c:pt>
                <c:pt idx="3510">
                  <c:v>122.03935301925796</c:v>
                </c:pt>
                <c:pt idx="3511">
                  <c:v>123.4716264256694</c:v>
                </c:pt>
                <c:pt idx="3512">
                  <c:v>122.14180998636071</c:v>
                </c:pt>
                <c:pt idx="3513">
                  <c:v>121.05504849837303</c:v>
                </c:pt>
                <c:pt idx="3514">
                  <c:v>118.82539362878695</c:v>
                </c:pt>
                <c:pt idx="3515">
                  <c:v>119.81854800660405</c:v>
                </c:pt>
                <c:pt idx="3516">
                  <c:v>116.83844318052213</c:v>
                </c:pt>
                <c:pt idx="3517">
                  <c:v>117.47130310551435</c:v>
                </c:pt>
                <c:pt idx="3518">
                  <c:v>119.89838116051158</c:v>
                </c:pt>
                <c:pt idx="3519">
                  <c:v>119.12069949008225</c:v>
                </c:pt>
                <c:pt idx="3520">
                  <c:v>118.97379214512257</c:v>
                </c:pt>
                <c:pt idx="3521">
                  <c:v>121.5602059057277</c:v>
                </c:pt>
                <c:pt idx="3522">
                  <c:v>122.19212138832054</c:v>
                </c:pt>
                <c:pt idx="3523">
                  <c:v>123.73482657719487</c:v>
                </c:pt>
                <c:pt idx="3524">
                  <c:v>122.97689812167421</c:v>
                </c:pt>
                <c:pt idx="3525">
                  <c:v>121.31532318612368</c:v>
                </c:pt>
                <c:pt idx="3526">
                  <c:v>123.43887654080686</c:v>
                </c:pt>
                <c:pt idx="3527">
                  <c:v>123.76496315904167</c:v>
                </c:pt>
                <c:pt idx="3528">
                  <c:v>124.67501390182018</c:v>
                </c:pt>
                <c:pt idx="3529">
                  <c:v>125.37025694541406</c:v>
                </c:pt>
                <c:pt idx="3530">
                  <c:v>124.90007863048456</c:v>
                </c:pt>
                <c:pt idx="3531">
                  <c:v>124.93263195842569</c:v>
                </c:pt>
                <c:pt idx="3532">
                  <c:v>122.12241321800504</c:v>
                </c:pt>
                <c:pt idx="3533">
                  <c:v>122.62520560971582</c:v>
                </c:pt>
                <c:pt idx="3534">
                  <c:v>120.63814277438736</c:v>
                </c:pt>
                <c:pt idx="3535">
                  <c:v>120.49940425805261</c:v>
                </c:pt>
                <c:pt idx="3536">
                  <c:v>120.07252109715179</c:v>
                </c:pt>
                <c:pt idx="3537">
                  <c:v>120.4544479503051</c:v>
                </c:pt>
                <c:pt idx="3538">
                  <c:v>122.11860070839822</c:v>
                </c:pt>
                <c:pt idx="3539">
                  <c:v>122.60991408783234</c:v>
                </c:pt>
                <c:pt idx="3540">
                  <c:v>122.60991408783234</c:v>
                </c:pt>
                <c:pt idx="3541">
                  <c:v>122.60991408783234</c:v>
                </c:pt>
                <c:pt idx="3542">
                  <c:v>122.65656643763066</c:v>
                </c:pt>
                <c:pt idx="3543">
                  <c:v>122.71752931366488</c:v>
                </c:pt>
                <c:pt idx="3544">
                  <c:v>122.61642686830804</c:v>
                </c:pt>
                <c:pt idx="3545">
                  <c:v>122.61642686830804</c:v>
                </c:pt>
                <c:pt idx="3546">
                  <c:v>121.34325696146563</c:v>
                </c:pt>
                <c:pt idx="3547">
                  <c:v>120.86138556537679</c:v>
                </c:pt>
                <c:pt idx="3548">
                  <c:v>118.91091961212193</c:v>
                </c:pt>
                <c:pt idx="3549">
                  <c:v>118.63287940435879</c:v>
                </c:pt>
                <c:pt idx="3550">
                  <c:v>119.14393430583578</c:v>
                </c:pt>
                <c:pt idx="3551">
                  <c:v>117.5559500607179</c:v>
                </c:pt>
                <c:pt idx="3552">
                  <c:v>116.42425000704515</c:v>
                </c:pt>
                <c:pt idx="3553">
                  <c:v>115.80014011685935</c:v>
                </c:pt>
                <c:pt idx="3554">
                  <c:v>116.54523760376544</c:v>
                </c:pt>
                <c:pt idx="3555">
                  <c:v>113.19854911524632</c:v>
                </c:pt>
                <c:pt idx="3556">
                  <c:v>111.92662909640904</c:v>
                </c:pt>
                <c:pt idx="3557">
                  <c:v>111.05797516742447</c:v>
                </c:pt>
                <c:pt idx="3558">
                  <c:v>109.21811177896264</c:v>
                </c:pt>
                <c:pt idx="3559">
                  <c:v>102.38579694479824</c:v>
                </c:pt>
                <c:pt idx="3560">
                  <c:v>104.75030648901176</c:v>
                </c:pt>
                <c:pt idx="3561">
                  <c:v>101.08364648044633</c:v>
                </c:pt>
                <c:pt idx="3562">
                  <c:v>106.92748849438448</c:v>
                </c:pt>
                <c:pt idx="3563">
                  <c:v>106.10520545777038</c:v>
                </c:pt>
                <c:pt idx="3564">
                  <c:v>105.84087438804953</c:v>
                </c:pt>
                <c:pt idx="3565">
                  <c:v>108.12041861843078</c:v>
                </c:pt>
                <c:pt idx="3566">
                  <c:v>107.05572048005826</c:v>
                </c:pt>
                <c:pt idx="3567">
                  <c:v>106.72547477101531</c:v>
                </c:pt>
                <c:pt idx="3568">
                  <c:v>109.09744147813115</c:v>
                </c:pt>
                <c:pt idx="3569">
                  <c:v>109.1483224893158</c:v>
                </c:pt>
                <c:pt idx="3570">
                  <c:v>105.10852498973173</c:v>
                </c:pt>
                <c:pt idx="3571">
                  <c:v>105.92975672482899</c:v>
                </c:pt>
                <c:pt idx="3572">
                  <c:v>103.98898004134189</c:v>
                </c:pt>
                <c:pt idx="3573">
                  <c:v>103.67500943031092</c:v>
                </c:pt>
                <c:pt idx="3574">
                  <c:v>102.78716962170472</c:v>
                </c:pt>
                <c:pt idx="3575">
                  <c:v>106.06830997349277</c:v>
                </c:pt>
                <c:pt idx="3576">
                  <c:v>106.58751844421477</c:v>
                </c:pt>
                <c:pt idx="3577">
                  <c:v>106.70405048464505</c:v>
                </c:pt>
                <c:pt idx="3578">
                  <c:v>104.87321892948302</c:v>
                </c:pt>
                <c:pt idx="3579">
                  <c:v>106.81531484351163</c:v>
                </c:pt>
                <c:pt idx="3580">
                  <c:v>107.56334031758526</c:v>
                </c:pt>
                <c:pt idx="3581">
                  <c:v>106.41519859682168</c:v>
                </c:pt>
                <c:pt idx="3582">
                  <c:v>107.35260838284606</c:v>
                </c:pt>
                <c:pt idx="3583">
                  <c:v>106.53436778194816</c:v>
                </c:pt>
                <c:pt idx="3584">
                  <c:v>108.55865848015398</c:v>
                </c:pt>
                <c:pt idx="3585">
                  <c:v>109.92171195664237</c:v>
                </c:pt>
                <c:pt idx="3586">
                  <c:v>109.63467397520265</c:v>
                </c:pt>
                <c:pt idx="3587">
                  <c:v>107.62987948830499</c:v>
                </c:pt>
                <c:pt idx="3588">
                  <c:v>106.20431629745423</c:v>
                </c:pt>
                <c:pt idx="3589">
                  <c:v>105.08021226560925</c:v>
                </c:pt>
                <c:pt idx="3590">
                  <c:v>103.80024762720723</c:v>
                </c:pt>
                <c:pt idx="3591">
                  <c:v>105.70303034032392</c:v>
                </c:pt>
                <c:pt idx="3592">
                  <c:v>103.97510284342665</c:v>
                </c:pt>
                <c:pt idx="3593">
                  <c:v>102.90289325541426</c:v>
                </c:pt>
                <c:pt idx="3594">
                  <c:v>101.58038131912492</c:v>
                </c:pt>
                <c:pt idx="3595">
                  <c:v>103.00709813020578</c:v>
                </c:pt>
                <c:pt idx="3596">
                  <c:v>104.40880498346563</c:v>
                </c:pt>
                <c:pt idx="3597">
                  <c:v>102.91708084928997</c:v>
                </c:pt>
                <c:pt idx="3598">
                  <c:v>102.16857790344793</c:v>
                </c:pt>
                <c:pt idx="3599">
                  <c:v>98.499608056884796</c:v>
                </c:pt>
                <c:pt idx="3600">
                  <c:v>101.51761555543976</c:v>
                </c:pt>
                <c:pt idx="3601">
                  <c:v>101.00647151253813</c:v>
                </c:pt>
                <c:pt idx="3602">
                  <c:v>100.83741073925667</c:v>
                </c:pt>
                <c:pt idx="3603">
                  <c:v>100.83741073925667</c:v>
                </c:pt>
                <c:pt idx="3604">
                  <c:v>100.83741073925667</c:v>
                </c:pt>
                <c:pt idx="3605">
                  <c:v>104.02709037273385</c:v>
                </c:pt>
                <c:pt idx="3606">
                  <c:v>103.82779919716199</c:v>
                </c:pt>
                <c:pt idx="3607">
                  <c:v>104.82807004322297</c:v>
                </c:pt>
                <c:pt idx="3608">
                  <c:v>104.5130235461387</c:v>
                </c:pt>
                <c:pt idx="3609">
                  <c:v>104.71020860355087</c:v>
                </c:pt>
                <c:pt idx="3610">
                  <c:v>107.88981220662446</c:v>
                </c:pt>
                <c:pt idx="3611">
                  <c:v>108.90470529890374</c:v>
                </c:pt>
                <c:pt idx="3612">
                  <c:v>108.04246744977908</c:v>
                </c:pt>
                <c:pt idx="3613">
                  <c:v>108.6197953214019</c:v>
                </c:pt>
                <c:pt idx="3614">
                  <c:v>109.65251121060872</c:v>
                </c:pt>
                <c:pt idx="3615">
                  <c:v>109.03137389853845</c:v>
                </c:pt>
                <c:pt idx="3616">
                  <c:v>108.20268135366925</c:v>
                </c:pt>
                <c:pt idx="3617">
                  <c:v>107.8642713831906</c:v>
                </c:pt>
                <c:pt idx="3618">
                  <c:v>106.60148665852002</c:v>
                </c:pt>
                <c:pt idx="3619">
                  <c:v>105.93590774109367</c:v>
                </c:pt>
                <c:pt idx="3620">
                  <c:v>106.34083747525413</c:v>
                </c:pt>
                <c:pt idx="3621">
                  <c:v>108.1358694041659</c:v>
                </c:pt>
                <c:pt idx="3622">
                  <c:v>108.21812111011485</c:v>
                </c:pt>
                <c:pt idx="3623">
                  <c:v>110.53823374941844</c:v>
                </c:pt>
                <c:pt idx="3624">
                  <c:v>109.51137062667843</c:v>
                </c:pt>
                <c:pt idx="3625">
                  <c:v>108.69558078807833</c:v>
                </c:pt>
                <c:pt idx="3626">
                  <c:v>109.7296170435196</c:v>
                </c:pt>
                <c:pt idx="3627">
                  <c:v>109.59390899178743</c:v>
                </c:pt>
                <c:pt idx="3628">
                  <c:v>110.69219296824171</c:v>
                </c:pt>
                <c:pt idx="3629">
                  <c:v>111.59408141963839</c:v>
                </c:pt>
                <c:pt idx="3630">
                  <c:v>110.77622891858132</c:v>
                </c:pt>
                <c:pt idx="3631">
                  <c:v>111.51071438003895</c:v>
                </c:pt>
                <c:pt idx="3632">
                  <c:v>111.51071438003895</c:v>
                </c:pt>
                <c:pt idx="3633">
                  <c:v>113.22934321434303</c:v>
                </c:pt>
                <c:pt idx="3634">
                  <c:v>113.06840984439511</c:v>
                </c:pt>
                <c:pt idx="3635">
                  <c:v>112.41954167058024</c:v>
                </c:pt>
                <c:pt idx="3636">
                  <c:v>113.33615156181722</c:v>
                </c:pt>
                <c:pt idx="3637">
                  <c:v>112.9402356390666</c:v>
                </c:pt>
                <c:pt idx="3638">
                  <c:v>111.71915638623216</c:v>
                </c:pt>
                <c:pt idx="3639">
                  <c:v>112.09093542666341</c:v>
                </c:pt>
                <c:pt idx="3640">
                  <c:v>112.23035450021015</c:v>
                </c:pt>
                <c:pt idx="3641">
                  <c:v>113.41334291729748</c:v>
                </c:pt>
                <c:pt idx="3642">
                  <c:v>113.51610086863496</c:v>
                </c:pt>
                <c:pt idx="3643">
                  <c:v>114.01582000444668</c:v>
                </c:pt>
                <c:pt idx="3644">
                  <c:v>115.24447574893382</c:v>
                </c:pt>
                <c:pt idx="3645">
                  <c:v>113.50812898547407</c:v>
                </c:pt>
                <c:pt idx="3646">
                  <c:v>112.76124935911101</c:v>
                </c:pt>
                <c:pt idx="3647">
                  <c:v>112.76630939110542</c:v>
                </c:pt>
                <c:pt idx="3648">
                  <c:v>110.98867160280878</c:v>
                </c:pt>
                <c:pt idx="3649">
                  <c:v>111.04640114484698</c:v>
                </c:pt>
                <c:pt idx="3650">
                  <c:v>110.53081586865241</c:v>
                </c:pt>
                <c:pt idx="3651">
                  <c:v>111.95005865966442</c:v>
                </c:pt>
                <c:pt idx="3652">
                  <c:v>112.26177678398538</c:v>
                </c:pt>
                <c:pt idx="3653">
                  <c:v>113.13354253330378</c:v>
                </c:pt>
                <c:pt idx="3654">
                  <c:v>111.66201458188706</c:v>
                </c:pt>
                <c:pt idx="3655">
                  <c:v>112.57773616537975</c:v>
                </c:pt>
                <c:pt idx="3656">
                  <c:v>111.51581436749053</c:v>
                </c:pt>
                <c:pt idx="3657">
                  <c:v>111.73912010079576</c:v>
                </c:pt>
                <c:pt idx="3658">
                  <c:v>109.14048643240952</c:v>
                </c:pt>
                <c:pt idx="3659">
                  <c:v>108.50614380083815</c:v>
                </c:pt>
                <c:pt idx="3660">
                  <c:v>107.70719296770125</c:v>
                </c:pt>
                <c:pt idx="3661">
                  <c:v>105.75501068462256</c:v>
                </c:pt>
                <c:pt idx="3662">
                  <c:v>106.4289439323211</c:v>
                </c:pt>
                <c:pt idx="3663">
                  <c:v>106.65502043395162</c:v>
                </c:pt>
                <c:pt idx="3664">
                  <c:v>106.27907224657903</c:v>
                </c:pt>
                <c:pt idx="3665">
                  <c:v>106.8169890404488</c:v>
                </c:pt>
                <c:pt idx="3666">
                  <c:v>104.9487383136412</c:v>
                </c:pt>
                <c:pt idx="3667">
                  <c:v>103.67076757892774</c:v>
                </c:pt>
                <c:pt idx="3668">
                  <c:v>101.77522115776259</c:v>
                </c:pt>
                <c:pt idx="3669">
                  <c:v>101.46890979890226</c:v>
                </c:pt>
                <c:pt idx="3670">
                  <c:v>100.71512246953566</c:v>
                </c:pt>
                <c:pt idx="3671">
                  <c:v>102.18831243593699</c:v>
                </c:pt>
                <c:pt idx="3672">
                  <c:v>99.184143574582492</c:v>
                </c:pt>
                <c:pt idx="3673">
                  <c:v>98.439340366474696</c:v>
                </c:pt>
                <c:pt idx="3674">
                  <c:v>98.812020574555348</c:v>
                </c:pt>
                <c:pt idx="3675">
                  <c:v>96.683686906514311</c:v>
                </c:pt>
                <c:pt idx="3676">
                  <c:v>95.931505185793043</c:v>
                </c:pt>
                <c:pt idx="3677">
                  <c:v>96.66075270921732</c:v>
                </c:pt>
                <c:pt idx="3678">
                  <c:v>95.12882791357147</c:v>
                </c:pt>
                <c:pt idx="3679">
                  <c:v>96.55049954223071</c:v>
                </c:pt>
                <c:pt idx="3680">
                  <c:v>95.077898985735843</c:v>
                </c:pt>
                <c:pt idx="3681">
                  <c:v>96.769257854295617</c:v>
                </c:pt>
                <c:pt idx="3682">
                  <c:v>94.396758600298085</c:v>
                </c:pt>
                <c:pt idx="3683">
                  <c:v>91.626920740862289</c:v>
                </c:pt>
                <c:pt idx="3684">
                  <c:v>92.491175384074026</c:v>
                </c:pt>
                <c:pt idx="3685">
                  <c:v>90.224771647142546</c:v>
                </c:pt>
                <c:pt idx="3686">
                  <c:v>91.419715568427506</c:v>
                </c:pt>
                <c:pt idx="3687">
                  <c:v>94.2776578218418</c:v>
                </c:pt>
                <c:pt idx="3688">
                  <c:v>95.867889495127429</c:v>
                </c:pt>
                <c:pt idx="3689">
                  <c:v>96.806949816876866</c:v>
                </c:pt>
                <c:pt idx="3690">
                  <c:v>96.498562074248994</c:v>
                </c:pt>
                <c:pt idx="3691">
                  <c:v>98.31093311162644</c:v>
                </c:pt>
                <c:pt idx="3692">
                  <c:v>96.834684548228154</c:v>
                </c:pt>
                <c:pt idx="3693">
                  <c:v>96.849968276770682</c:v>
                </c:pt>
                <c:pt idx="3694">
                  <c:v>95.605023004931013</c:v>
                </c:pt>
                <c:pt idx="3695">
                  <c:v>95.533389686459969</c:v>
                </c:pt>
                <c:pt idx="3696">
                  <c:v>97.145456047203368</c:v>
                </c:pt>
                <c:pt idx="3697">
                  <c:v>96.670651697997869</c:v>
                </c:pt>
                <c:pt idx="3698">
                  <c:v>95.461888357218584</c:v>
                </c:pt>
                <c:pt idx="3699">
                  <c:v>94.936393398486217</c:v>
                </c:pt>
                <c:pt idx="3700">
                  <c:v>97.637938072391279</c:v>
                </c:pt>
                <c:pt idx="3701">
                  <c:v>99.263459161214257</c:v>
                </c:pt>
                <c:pt idx="3702">
                  <c:v>98.695037740388869</c:v>
                </c:pt>
                <c:pt idx="3703">
                  <c:v>99.848290631595788</c:v>
                </c:pt>
                <c:pt idx="3704">
                  <c:v>101.11277098998399</c:v>
                </c:pt>
                <c:pt idx="3705">
                  <c:v>101.11931086214621</c:v>
                </c:pt>
                <c:pt idx="3706">
                  <c:v>98.802305350055775</c:v>
                </c:pt>
                <c:pt idx="3707">
                  <c:v>98.963102103780571</c:v>
                </c:pt>
                <c:pt idx="3708">
                  <c:v>99.892503764819196</c:v>
                </c:pt>
                <c:pt idx="3709">
                  <c:v>99.716746556953694</c:v>
                </c:pt>
                <c:pt idx="3710">
                  <c:v>96.964572287659536</c:v>
                </c:pt>
                <c:pt idx="3711">
                  <c:v>97.406617747609147</c:v>
                </c:pt>
                <c:pt idx="3712">
                  <c:v>96.201560859811934</c:v>
                </c:pt>
                <c:pt idx="3713">
                  <c:v>98.345362299512885</c:v>
                </c:pt>
                <c:pt idx="3714">
                  <c:v>97.427804953579965</c:v>
                </c:pt>
                <c:pt idx="3715">
                  <c:v>97.706637852212111</c:v>
                </c:pt>
                <c:pt idx="3716">
                  <c:v>97.85609647988332</c:v>
                </c:pt>
                <c:pt idx="3717">
                  <c:v>99.575277421924838</c:v>
                </c:pt>
                <c:pt idx="3718">
                  <c:v>100.22337194681052</c:v>
                </c:pt>
                <c:pt idx="3719">
                  <c:v>100.16411463548182</c:v>
                </c:pt>
                <c:pt idx="3720">
                  <c:v>101.86596997657733</c:v>
                </c:pt>
                <c:pt idx="3721">
                  <c:v>100.14563152788897</c:v>
                </c:pt>
                <c:pt idx="3722">
                  <c:v>97.411306014781957</c:v>
                </c:pt>
                <c:pt idx="3723">
                  <c:v>95.365741184327604</c:v>
                </c:pt>
                <c:pt idx="3724">
                  <c:v>98.387467027504783</c:v>
                </c:pt>
                <c:pt idx="3725">
                  <c:v>97.622536128769269</c:v>
                </c:pt>
                <c:pt idx="3726">
                  <c:v>97.177579034600726</c:v>
                </c:pt>
                <c:pt idx="3727">
                  <c:v>96.225413454360535</c:v>
                </c:pt>
                <c:pt idx="3728">
                  <c:v>97.759268254308822</c:v>
                </c:pt>
                <c:pt idx="3729">
                  <c:v>94.398322077228997</c:v>
                </c:pt>
                <c:pt idx="3730">
                  <c:v>92.422402727917898</c:v>
                </c:pt>
                <c:pt idx="3731">
                  <c:v>90.047464797110749</c:v>
                </c:pt>
                <c:pt idx="3732">
                  <c:v>89.136864446398391</c:v>
                </c:pt>
                <c:pt idx="3733">
                  <c:v>96.585278053880131</c:v>
                </c:pt>
                <c:pt idx="3734">
                  <c:v>94.416291352015804</c:v>
                </c:pt>
                <c:pt idx="3735">
                  <c:v>92.482087855958923</c:v>
                </c:pt>
                <c:pt idx="3736">
                  <c:v>91.569540393595418</c:v>
                </c:pt>
                <c:pt idx="3737">
                  <c:v>93.573286537826078</c:v>
                </c:pt>
                <c:pt idx="3738">
                  <c:v>91.410569509169306</c:v>
                </c:pt>
                <c:pt idx="3739">
                  <c:v>85.986222935152284</c:v>
                </c:pt>
                <c:pt idx="3740">
                  <c:v>87.856039094741931</c:v>
                </c:pt>
                <c:pt idx="3741">
                  <c:v>88.538619319459087</c:v>
                </c:pt>
                <c:pt idx="3742">
                  <c:v>87.271869829202032</c:v>
                </c:pt>
                <c:pt idx="3743">
                  <c:v>89.332081088861202</c:v>
                </c:pt>
                <c:pt idx="3744">
                  <c:v>81.71589140176053</c:v>
                </c:pt>
                <c:pt idx="3745">
                  <c:v>81.159657710609281</c:v>
                </c:pt>
                <c:pt idx="3746">
                  <c:v>76.129843957042183</c:v>
                </c:pt>
                <c:pt idx="3747">
                  <c:v>75.138194919700652</c:v>
                </c:pt>
                <c:pt idx="3748">
                  <c:v>69.692461477206507</c:v>
                </c:pt>
                <c:pt idx="3749">
                  <c:v>76.780524068117487</c:v>
                </c:pt>
                <c:pt idx="3750">
                  <c:v>78.097480217668988</c:v>
                </c:pt>
                <c:pt idx="3751">
                  <c:v>73.013683936201389</c:v>
                </c:pt>
                <c:pt idx="3752">
                  <c:v>68.864491527874506</c:v>
                </c:pt>
                <c:pt idx="3753">
                  <c:v>70.794791758286394</c:v>
                </c:pt>
                <c:pt idx="3754">
                  <c:v>73.539932130370289</c:v>
                </c:pt>
                <c:pt idx="3755">
                  <c:v>73.929772147850912</c:v>
                </c:pt>
                <c:pt idx="3756">
                  <c:v>70.353993380379592</c:v>
                </c:pt>
                <c:pt idx="3757">
                  <c:v>70.426148991495012</c:v>
                </c:pt>
                <c:pt idx="3758">
                  <c:v>67.809614810373859</c:v>
                </c:pt>
                <c:pt idx="3759">
                  <c:v>65.224454301570688</c:v>
                </c:pt>
                <c:pt idx="3760">
                  <c:v>65.844667682208481</c:v>
                </c:pt>
                <c:pt idx="3761">
                  <c:v>71.241752768927597</c:v>
                </c:pt>
                <c:pt idx="3762">
                  <c:v>71.660487541818952</c:v>
                </c:pt>
                <c:pt idx="3763">
                  <c:v>73.398933815010935</c:v>
                </c:pt>
                <c:pt idx="3764">
                  <c:v>74.548219097226919</c:v>
                </c:pt>
                <c:pt idx="3765">
                  <c:v>78.109359229791281</c:v>
                </c:pt>
                <c:pt idx="3766">
                  <c:v>76.508374042845531</c:v>
                </c:pt>
                <c:pt idx="3767">
                  <c:v>72.215080284288319</c:v>
                </c:pt>
                <c:pt idx="3768">
                  <c:v>73.531349074836271</c:v>
                </c:pt>
                <c:pt idx="3769">
                  <c:v>74.294914645793227</c:v>
                </c:pt>
                <c:pt idx="3770">
                  <c:v>71.330409926011384</c:v>
                </c:pt>
                <c:pt idx="3771">
                  <c:v>69.41290481619987</c:v>
                </c:pt>
                <c:pt idx="3772">
                  <c:v>69.712405384413785</c:v>
                </c:pt>
                <c:pt idx="3773">
                  <c:v>70.223627689904617</c:v>
                </c:pt>
                <c:pt idx="3774">
                  <c:v>68.173138760548682</c:v>
                </c:pt>
                <c:pt idx="3775">
                  <c:v>68.711221411949197</c:v>
                </c:pt>
                <c:pt idx="3776">
                  <c:v>65.924158333667691</c:v>
                </c:pt>
                <c:pt idx="3777">
                  <c:v>63.741443747122972</c:v>
                </c:pt>
                <c:pt idx="3778">
                  <c:v>61.840701662360807</c:v>
                </c:pt>
                <c:pt idx="3779">
                  <c:v>67.12229573543479</c:v>
                </c:pt>
                <c:pt idx="3780">
                  <c:v>67.55712443312899</c:v>
                </c:pt>
                <c:pt idx="3781">
                  <c:v>66.887734266251172</c:v>
                </c:pt>
                <c:pt idx="3782">
                  <c:v>68.575455005380093</c:v>
                </c:pt>
                <c:pt idx="3783">
                  <c:v>68.863722702905278</c:v>
                </c:pt>
                <c:pt idx="3784">
                  <c:v>65.317597669144263</c:v>
                </c:pt>
                <c:pt idx="3785">
                  <c:v>66.543764984484682</c:v>
                </c:pt>
                <c:pt idx="3786">
                  <c:v>67.09405007509784</c:v>
                </c:pt>
                <c:pt idx="3787">
                  <c:v>67.085113401484108</c:v>
                </c:pt>
                <c:pt idx="3788">
                  <c:v>64.021145511856346</c:v>
                </c:pt>
                <c:pt idx="3789">
                  <c:v>68.668566015663473</c:v>
                </c:pt>
                <c:pt idx="3790">
                  <c:v>69.657060433670154</c:v>
                </c:pt>
                <c:pt idx="3791">
                  <c:v>70.188705739614761</c:v>
                </c:pt>
                <c:pt idx="3792">
                  <c:v>69.82063318720455</c:v>
                </c:pt>
                <c:pt idx="3793">
                  <c:v>68.188379159003233</c:v>
                </c:pt>
                <c:pt idx="3794">
                  <c:v>67.863017774802941</c:v>
                </c:pt>
                <c:pt idx="3795">
                  <c:v>68.813297647425358</c:v>
                </c:pt>
                <c:pt idx="3796">
                  <c:v>68.555930378671803</c:v>
                </c:pt>
                <c:pt idx="3797">
                  <c:v>68.658497226539609</c:v>
                </c:pt>
                <c:pt idx="3798">
                  <c:v>68.464930864160053</c:v>
                </c:pt>
                <c:pt idx="3799">
                  <c:v>67.104556230602768</c:v>
                </c:pt>
                <c:pt idx="3800">
                  <c:v>66.935183148569919</c:v>
                </c:pt>
                <c:pt idx="3801">
                  <c:v>66.571404619850099</c:v>
                </c:pt>
                <c:pt idx="3802">
                  <c:v>66.571404619850099</c:v>
                </c:pt>
                <c:pt idx="3803">
                  <c:v>66.571404619850099</c:v>
                </c:pt>
                <c:pt idx="3804">
                  <c:v>66.904520269538992</c:v>
                </c:pt>
                <c:pt idx="3805">
                  <c:v>68.39819692648274</c:v>
                </c:pt>
                <c:pt idx="3806">
                  <c:v>68.367104230586776</c:v>
                </c:pt>
                <c:pt idx="3807">
                  <c:v>68.367104230586776</c:v>
                </c:pt>
                <c:pt idx="3808">
                  <c:v>71.175082375232009</c:v>
                </c:pt>
                <c:pt idx="3809">
                  <c:v>71.702057064779666</c:v>
                </c:pt>
                <c:pt idx="3810">
                  <c:v>72.617695737090941</c:v>
                </c:pt>
                <c:pt idx="3811">
                  <c:v>71.772972107781285</c:v>
                </c:pt>
                <c:pt idx="3812">
                  <c:v>71.281822299743283</c:v>
                </c:pt>
                <c:pt idx="3813">
                  <c:v>71.156282400903123</c:v>
                </c:pt>
                <c:pt idx="3814">
                  <c:v>70.182580705125417</c:v>
                </c:pt>
                <c:pt idx="3815">
                  <c:v>69.384234764950691</c:v>
                </c:pt>
                <c:pt idx="3816">
                  <c:v>66.399267908484447</c:v>
                </c:pt>
                <c:pt idx="3817">
                  <c:v>65.390963123131726</c:v>
                </c:pt>
                <c:pt idx="3818">
                  <c:v>65.953704414979754</c:v>
                </c:pt>
                <c:pt idx="3819">
                  <c:v>65.332897912240853</c:v>
                </c:pt>
                <c:pt idx="3820">
                  <c:v>63.942231250886529</c:v>
                </c:pt>
                <c:pt idx="3821">
                  <c:v>63.651087073681481</c:v>
                </c:pt>
                <c:pt idx="3822">
                  <c:v>63.066942379004033</c:v>
                </c:pt>
                <c:pt idx="3823">
                  <c:v>62.614661845274085</c:v>
                </c:pt>
                <c:pt idx="3824">
                  <c:v>64.966904814721886</c:v>
                </c:pt>
                <c:pt idx="3825">
                  <c:v>64.95163312924069</c:v>
                </c:pt>
                <c:pt idx="3826">
                  <c:v>67.351893232175513</c:v>
                </c:pt>
                <c:pt idx="3827">
                  <c:v>66.008654949917172</c:v>
                </c:pt>
                <c:pt idx="3828">
                  <c:v>65.534393379404122</c:v>
                </c:pt>
                <c:pt idx="3829">
                  <c:v>64.470747798426572</c:v>
                </c:pt>
                <c:pt idx="3830">
                  <c:v>65.567449740282328</c:v>
                </c:pt>
                <c:pt idx="3831">
                  <c:v>67.010243543275578</c:v>
                </c:pt>
                <c:pt idx="3832">
                  <c:v>66.757787265878278</c:v>
                </c:pt>
                <c:pt idx="3833">
                  <c:v>68.240828897464112</c:v>
                </c:pt>
                <c:pt idx="3834">
                  <c:v>68.633386530167826</c:v>
                </c:pt>
                <c:pt idx="3835">
                  <c:v>66.401895287429895</c:v>
                </c:pt>
                <c:pt idx="3836">
                  <c:v>66.633449018031229</c:v>
                </c:pt>
                <c:pt idx="3837">
                  <c:v>65.330329118269347</c:v>
                </c:pt>
                <c:pt idx="3838">
                  <c:v>65.847336923184926</c:v>
                </c:pt>
                <c:pt idx="3839">
                  <c:v>65.094788429425705</c:v>
                </c:pt>
                <c:pt idx="3840">
                  <c:v>63.123284639929999</c:v>
                </c:pt>
                <c:pt idx="3841">
                  <c:v>62.924654001264294</c:v>
                </c:pt>
                <c:pt idx="3842">
                  <c:v>63.044743137602225</c:v>
                </c:pt>
                <c:pt idx="3843">
                  <c:v>60.7034342014814</c:v>
                </c:pt>
                <c:pt idx="3844">
                  <c:v>60.013247844227919</c:v>
                </c:pt>
                <c:pt idx="3845">
                  <c:v>59.509402594740685</c:v>
                </c:pt>
                <c:pt idx="3846">
                  <c:v>59.307834826495935</c:v>
                </c:pt>
                <c:pt idx="3847">
                  <c:v>60.198324272217292</c:v>
                </c:pt>
                <c:pt idx="3848">
                  <c:v>59.614872317200771</c:v>
                </c:pt>
                <c:pt idx="3849">
                  <c:v>57.188235140438579</c:v>
                </c:pt>
                <c:pt idx="3850">
                  <c:v>56.149549203016107</c:v>
                </c:pt>
                <c:pt idx="3851">
                  <c:v>58.357161755709591</c:v>
                </c:pt>
                <c:pt idx="3852">
                  <c:v>56.162099602988299</c:v>
                </c:pt>
                <c:pt idx="3853">
                  <c:v>55.365589112543248</c:v>
                </c:pt>
                <c:pt idx="3854">
                  <c:v>55.200414919865338</c:v>
                </c:pt>
                <c:pt idx="3855">
                  <c:v>58.035987294583165</c:v>
                </c:pt>
                <c:pt idx="3856">
                  <c:v>58.301298071413392</c:v>
                </c:pt>
                <c:pt idx="3857">
                  <c:v>58.78389143317149</c:v>
                </c:pt>
                <c:pt idx="3858">
                  <c:v>58.937837752969649</c:v>
                </c:pt>
                <c:pt idx="3859">
                  <c:v>60.53877223269896</c:v>
                </c:pt>
                <c:pt idx="3860">
                  <c:v>60.041118571553916</c:v>
                </c:pt>
                <c:pt idx="3861">
                  <c:v>59.915313889711754</c:v>
                </c:pt>
                <c:pt idx="3862">
                  <c:v>60.059006580149841</c:v>
                </c:pt>
                <c:pt idx="3863">
                  <c:v>60.419341553685946</c:v>
                </c:pt>
                <c:pt idx="3864">
                  <c:v>62.088811382460449</c:v>
                </c:pt>
                <c:pt idx="3865">
                  <c:v>62.093494548460384</c:v>
                </c:pt>
                <c:pt idx="3866">
                  <c:v>62.641874077474192</c:v>
                </c:pt>
                <c:pt idx="3867">
                  <c:v>62.736804880591983</c:v>
                </c:pt>
                <c:pt idx="3868">
                  <c:v>61.660486011134189</c:v>
                </c:pt>
                <c:pt idx="3869">
                  <c:v>59.392310689581407</c:v>
                </c:pt>
                <c:pt idx="3870">
                  <c:v>61.184492844805398</c:v>
                </c:pt>
                <c:pt idx="3871">
                  <c:v>62.07274880367688</c:v>
                </c:pt>
                <c:pt idx="3872">
                  <c:v>65.043410764119571</c:v>
                </c:pt>
                <c:pt idx="3873">
                  <c:v>64.524261561092587</c:v>
                </c:pt>
                <c:pt idx="3874">
                  <c:v>64.105522671883307</c:v>
                </c:pt>
                <c:pt idx="3875">
                  <c:v>63.499284793463232</c:v>
                </c:pt>
                <c:pt idx="3876">
                  <c:v>63.873649314910786</c:v>
                </c:pt>
                <c:pt idx="3877">
                  <c:v>65.140904959155364</c:v>
                </c:pt>
                <c:pt idx="3878">
                  <c:v>65.15141594080788</c:v>
                </c:pt>
                <c:pt idx="3879">
                  <c:v>65.15141594080788</c:v>
                </c:pt>
                <c:pt idx="3880">
                  <c:v>65.732927725780883</c:v>
                </c:pt>
                <c:pt idx="3881">
                  <c:v>65.727886952503709</c:v>
                </c:pt>
                <c:pt idx="3882">
                  <c:v>66.668943615093312</c:v>
                </c:pt>
                <c:pt idx="3883">
                  <c:v>67.900521290637926</c:v>
                </c:pt>
                <c:pt idx="3884">
                  <c:v>65.436717203066792</c:v>
                </c:pt>
                <c:pt idx="3885">
                  <c:v>65.659941106488318</c:v>
                </c:pt>
                <c:pt idx="3886">
                  <c:v>66.548720181807397</c:v>
                </c:pt>
                <c:pt idx="3887">
                  <c:v>66.52545570055112</c:v>
                </c:pt>
                <c:pt idx="3888">
                  <c:v>68.109409937015769</c:v>
                </c:pt>
                <c:pt idx="3889">
                  <c:v>68.062008232788017</c:v>
                </c:pt>
                <c:pt idx="3890">
                  <c:v>67.162255512436388</c:v>
                </c:pt>
                <c:pt idx="3891">
                  <c:v>68.646092771526625</c:v>
                </c:pt>
                <c:pt idx="3892">
                  <c:v>69.556755475272226</c:v>
                </c:pt>
                <c:pt idx="3893">
                  <c:v>69.556755475272226</c:v>
                </c:pt>
                <c:pt idx="3894">
                  <c:v>71.547009579326868</c:v>
                </c:pt>
                <c:pt idx="3895">
                  <c:v>71.377266055646331</c:v>
                </c:pt>
                <c:pt idx="3896">
                  <c:v>72.672300649136588</c:v>
                </c:pt>
                <c:pt idx="3897">
                  <c:v>72.645236000795677</c:v>
                </c:pt>
                <c:pt idx="3898">
                  <c:v>73.836710052604289</c:v>
                </c:pt>
                <c:pt idx="3899">
                  <c:v>72.600042439088455</c:v>
                </c:pt>
                <c:pt idx="3900">
                  <c:v>72.292241859895469</c:v>
                </c:pt>
                <c:pt idx="3901">
                  <c:v>70.720831574306118</c:v>
                </c:pt>
                <c:pt idx="3902">
                  <c:v>70.665617623635953</c:v>
                </c:pt>
                <c:pt idx="3903">
                  <c:v>71.186854684567081</c:v>
                </c:pt>
                <c:pt idx="3904">
                  <c:v>72.883415193298376</c:v>
                </c:pt>
                <c:pt idx="3905">
                  <c:v>73.738312555265253</c:v>
                </c:pt>
                <c:pt idx="3906">
                  <c:v>74.535656457238062</c:v>
                </c:pt>
                <c:pt idx="3907">
                  <c:v>72.794715821189754</c:v>
                </c:pt>
                <c:pt idx="3908">
                  <c:v>73.05876107079267</c:v>
                </c:pt>
                <c:pt idx="3909">
                  <c:v>73.218593426634214</c:v>
                </c:pt>
                <c:pt idx="3910">
                  <c:v>73.761696125525702</c:v>
                </c:pt>
                <c:pt idx="3911">
                  <c:v>74.292098299914159</c:v>
                </c:pt>
                <c:pt idx="3912">
                  <c:v>73.425945690230265</c:v>
                </c:pt>
                <c:pt idx="3913">
                  <c:v>73.510420766393509</c:v>
                </c:pt>
                <c:pt idx="3914">
                  <c:v>75.507858747579036</c:v>
                </c:pt>
                <c:pt idx="3915">
                  <c:v>75.658566663314673</c:v>
                </c:pt>
                <c:pt idx="3916">
                  <c:v>74.486680598589686</c:v>
                </c:pt>
                <c:pt idx="3917">
                  <c:v>74.475323448108156</c:v>
                </c:pt>
                <c:pt idx="3918">
                  <c:v>74.97049528243879</c:v>
                </c:pt>
                <c:pt idx="3919">
                  <c:v>73.97404020027659</c:v>
                </c:pt>
                <c:pt idx="3920">
                  <c:v>74.167676282207125</c:v>
                </c:pt>
                <c:pt idx="3921">
                  <c:v>74.680465741984534</c:v>
                </c:pt>
                <c:pt idx="3922">
                  <c:v>74.981060360911485</c:v>
                </c:pt>
                <c:pt idx="3923">
                  <c:v>74.821702661960032</c:v>
                </c:pt>
                <c:pt idx="3924">
                  <c:v>72.79333756052084</c:v>
                </c:pt>
                <c:pt idx="3925">
                  <c:v>72.535428092917712</c:v>
                </c:pt>
                <c:pt idx="3926">
                  <c:v>71.336969992541967</c:v>
                </c:pt>
                <c:pt idx="3927">
                  <c:v>71.934594484027528</c:v>
                </c:pt>
                <c:pt idx="3928">
                  <c:v>72.592216246786478</c:v>
                </c:pt>
                <c:pt idx="3929">
                  <c:v>70.574241816025747</c:v>
                </c:pt>
                <c:pt idx="3930">
                  <c:v>70.571186580305891</c:v>
                </c:pt>
                <c:pt idx="3931">
                  <c:v>72.106791935440796</c:v>
                </c:pt>
                <c:pt idx="3932">
                  <c:v>71.903921931430887</c:v>
                </c:pt>
                <c:pt idx="3933">
                  <c:v>71.492655097252651</c:v>
                </c:pt>
                <c:pt idx="3934">
                  <c:v>72.723882308370818</c:v>
                </c:pt>
                <c:pt idx="3935">
                  <c:v>71.896951901764837</c:v>
                </c:pt>
                <c:pt idx="3936">
                  <c:v>73.521666038403524</c:v>
                </c:pt>
                <c:pt idx="3937">
                  <c:v>71.653136861733131</c:v>
                </c:pt>
                <c:pt idx="3938">
                  <c:v>71.761728181878212</c:v>
                </c:pt>
                <c:pt idx="3939">
                  <c:v>70.936071548981872</c:v>
                </c:pt>
                <c:pt idx="3940">
                  <c:v>70.363928443117686</c:v>
                </c:pt>
                <c:pt idx="3941">
                  <c:v>69.419233069798935</c:v>
                </c:pt>
                <c:pt idx="3942">
                  <c:v>69.806114375977472</c:v>
                </c:pt>
                <c:pt idx="3943">
                  <c:v>68.931465770280511</c:v>
                </c:pt>
                <c:pt idx="3944">
                  <c:v>70.404225317554648</c:v>
                </c:pt>
                <c:pt idx="3945">
                  <c:v>71.069546240433084</c:v>
                </c:pt>
                <c:pt idx="3946">
                  <c:v>73.038922294840333</c:v>
                </c:pt>
                <c:pt idx="3947">
                  <c:v>73.616182139619241</c:v>
                </c:pt>
                <c:pt idx="3948">
                  <c:v>74.057017724630967</c:v>
                </c:pt>
                <c:pt idx="3949">
                  <c:v>74.984337187195621</c:v>
                </c:pt>
                <c:pt idx="3950">
                  <c:v>75.568917803380089</c:v>
                </c:pt>
                <c:pt idx="3951">
                  <c:v>75.797419957829717</c:v>
                </c:pt>
                <c:pt idx="3952">
                  <c:v>77.055198422602516</c:v>
                </c:pt>
                <c:pt idx="3953">
                  <c:v>76.959177550075893</c:v>
                </c:pt>
                <c:pt idx="3954">
                  <c:v>77.176225495006747</c:v>
                </c:pt>
                <c:pt idx="3955">
                  <c:v>76.341410974598219</c:v>
                </c:pt>
                <c:pt idx="3956">
                  <c:v>77.207208991647875</c:v>
                </c:pt>
                <c:pt idx="3957">
                  <c:v>78.706952830083921</c:v>
                </c:pt>
                <c:pt idx="3958">
                  <c:v>78.820525251919435</c:v>
                </c:pt>
                <c:pt idx="3959">
                  <c:v>79.864233739298001</c:v>
                </c:pt>
                <c:pt idx="3960">
                  <c:v>79.803459709492273</c:v>
                </c:pt>
                <c:pt idx="3961">
                  <c:v>79.533164404780848</c:v>
                </c:pt>
                <c:pt idx="3962">
                  <c:v>80.144137592982474</c:v>
                </c:pt>
                <c:pt idx="3963">
                  <c:v>80.95071488118019</c:v>
                </c:pt>
                <c:pt idx="3964">
                  <c:v>80.850055112321755</c:v>
                </c:pt>
                <c:pt idx="3965">
                  <c:v>79.781825019932938</c:v>
                </c:pt>
                <c:pt idx="3966">
                  <c:v>80.818654165289956</c:v>
                </c:pt>
                <c:pt idx="3967">
                  <c:v>81.154731978362747</c:v>
                </c:pt>
                <c:pt idx="3968">
                  <c:v>80.653194269397119</c:v>
                </c:pt>
                <c:pt idx="3969">
                  <c:v>79.034120128700025</c:v>
                </c:pt>
                <c:pt idx="3970">
                  <c:v>79.72877918774023</c:v>
                </c:pt>
                <c:pt idx="3971">
                  <c:v>79.67550320841471</c:v>
                </c:pt>
                <c:pt idx="3972">
                  <c:v>80.897616890010582</c:v>
                </c:pt>
                <c:pt idx="3973">
                  <c:v>83.023828763648027</c:v>
                </c:pt>
                <c:pt idx="3974">
                  <c:v>83.969391067594046</c:v>
                </c:pt>
                <c:pt idx="3975">
                  <c:v>84.64719844213343</c:v>
                </c:pt>
                <c:pt idx="3976">
                  <c:v>84.500196699697725</c:v>
                </c:pt>
                <c:pt idx="3977">
                  <c:v>84.005716016285049</c:v>
                </c:pt>
                <c:pt idx="3978">
                  <c:v>85.034373399173347</c:v>
                </c:pt>
                <c:pt idx="3979">
                  <c:v>84.12681510535009</c:v>
                </c:pt>
                <c:pt idx="3980">
                  <c:v>82.649138986590245</c:v>
                </c:pt>
                <c:pt idx="3981">
                  <c:v>82.060570004223038</c:v>
                </c:pt>
                <c:pt idx="3982">
                  <c:v>81.995602492392436</c:v>
                </c:pt>
                <c:pt idx="3983">
                  <c:v>83.094783922994665</c:v>
                </c:pt>
                <c:pt idx="3984">
                  <c:v>84.485701502386632</c:v>
                </c:pt>
                <c:pt idx="3985">
                  <c:v>84.9366171078169</c:v>
                </c:pt>
                <c:pt idx="3986">
                  <c:v>85.888313493190083</c:v>
                </c:pt>
                <c:pt idx="3987">
                  <c:v>86.076565929595674</c:v>
                </c:pt>
                <c:pt idx="3988">
                  <c:v>86.58316145995569</c:v>
                </c:pt>
                <c:pt idx="3989">
                  <c:v>86.392515449349347</c:v>
                </c:pt>
                <c:pt idx="3990">
                  <c:v>86.89516506206165</c:v>
                </c:pt>
                <c:pt idx="3991">
                  <c:v>88.279029517480012</c:v>
                </c:pt>
                <c:pt idx="3992">
                  <c:v>88.793333184542803</c:v>
                </c:pt>
                <c:pt idx="3993">
                  <c:v>88.696700741930755</c:v>
                </c:pt>
                <c:pt idx="3994">
                  <c:v>88.357854987520867</c:v>
                </c:pt>
                <c:pt idx="3995">
                  <c:v>88.546942637799006</c:v>
                </c:pt>
                <c:pt idx="3996">
                  <c:v>88.646081259281686</c:v>
                </c:pt>
                <c:pt idx="3997">
                  <c:v>87.354552087408848</c:v>
                </c:pt>
                <c:pt idx="3998">
                  <c:v>86.921943405187065</c:v>
                </c:pt>
                <c:pt idx="3999">
                  <c:v>88.623537706036927</c:v>
                </c:pt>
                <c:pt idx="4000">
                  <c:v>88.560422925978159</c:v>
                </c:pt>
                <c:pt idx="4001">
                  <c:v>88.353144560293416</c:v>
                </c:pt>
                <c:pt idx="4002">
                  <c:v>86.846855815442254</c:v>
                </c:pt>
                <c:pt idx="4003">
                  <c:v>85.158888987335445</c:v>
                </c:pt>
                <c:pt idx="4004">
                  <c:v>85.850169088629883</c:v>
                </c:pt>
                <c:pt idx="4005">
                  <c:v>88.113075289850016</c:v>
                </c:pt>
                <c:pt idx="4006">
                  <c:v>87.980525156730252</c:v>
                </c:pt>
                <c:pt idx="4007">
                  <c:v>89.283804902882494</c:v>
                </c:pt>
                <c:pt idx="4008">
                  <c:v>89.287244051458231</c:v>
                </c:pt>
                <c:pt idx="4009">
                  <c:v>90.406655899466188</c:v>
                </c:pt>
                <c:pt idx="4010">
                  <c:v>89.515818575133608</c:v>
                </c:pt>
                <c:pt idx="4011">
                  <c:v>91.203649766375946</c:v>
                </c:pt>
                <c:pt idx="4012">
                  <c:v>91.140570944635954</c:v>
                </c:pt>
                <c:pt idx="4013">
                  <c:v>90.08122218543258</c:v>
                </c:pt>
                <c:pt idx="4014">
                  <c:v>91.410121582745077</c:v>
                </c:pt>
                <c:pt idx="4015">
                  <c:v>90.857214637263368</c:v>
                </c:pt>
                <c:pt idx="4016">
                  <c:v>90.818298735884142</c:v>
                </c:pt>
                <c:pt idx="4017">
                  <c:v>89.661370842150035</c:v>
                </c:pt>
                <c:pt idx="4018">
                  <c:v>89.404431893692603</c:v>
                </c:pt>
                <c:pt idx="4019">
                  <c:v>87.603723696598507</c:v>
                </c:pt>
                <c:pt idx="4020">
                  <c:v>87.27046557115932</c:v>
                </c:pt>
                <c:pt idx="4021">
                  <c:v>85.17584512254254</c:v>
                </c:pt>
                <c:pt idx="4022">
                  <c:v>86.783095339612373</c:v>
                </c:pt>
                <c:pt idx="4023">
                  <c:v>84.698006014917269</c:v>
                </c:pt>
                <c:pt idx="4024">
                  <c:v>85.23989876738591</c:v>
                </c:pt>
                <c:pt idx="4025">
                  <c:v>84.0798724669812</c:v>
                </c:pt>
                <c:pt idx="4026">
                  <c:v>85.9733165382452</c:v>
                </c:pt>
                <c:pt idx="4027">
                  <c:v>86.733474216904284</c:v>
                </c:pt>
                <c:pt idx="4028">
                  <c:v>86.725261813806014</c:v>
                </c:pt>
                <c:pt idx="4029">
                  <c:v>88.470300118421875</c:v>
                </c:pt>
                <c:pt idx="4030">
                  <c:v>88.189493213310698</c:v>
                </c:pt>
                <c:pt idx="4031">
                  <c:v>88.888167268965759</c:v>
                </c:pt>
                <c:pt idx="4032">
                  <c:v>88.796573942744999</c:v>
                </c:pt>
                <c:pt idx="4033">
                  <c:v>89.036578740924924</c:v>
                </c:pt>
                <c:pt idx="4034">
                  <c:v>90.323396529159538</c:v>
                </c:pt>
                <c:pt idx="4035">
                  <c:v>89.740202198427838</c:v>
                </c:pt>
                <c:pt idx="4036">
                  <c:v>89.618499476911296</c:v>
                </c:pt>
                <c:pt idx="4037">
                  <c:v>88.069008189536447</c:v>
                </c:pt>
                <c:pt idx="4038">
                  <c:v>87.453247939313712</c:v>
                </c:pt>
                <c:pt idx="4039">
                  <c:v>89.156099481430758</c:v>
                </c:pt>
                <c:pt idx="4040">
                  <c:v>88.61933709864617</c:v>
                </c:pt>
                <c:pt idx="4041">
                  <c:v>89.133727427494378</c:v>
                </c:pt>
                <c:pt idx="4042">
                  <c:v>86.245084653048323</c:v>
                </c:pt>
                <c:pt idx="4043">
                  <c:v>87.100709305669426</c:v>
                </c:pt>
                <c:pt idx="4044">
                  <c:v>86.019221246480328</c:v>
                </c:pt>
                <c:pt idx="4045">
                  <c:v>88.325393608913828</c:v>
                </c:pt>
                <c:pt idx="4046">
                  <c:v>88.750798111810468</c:v>
                </c:pt>
                <c:pt idx="4047">
                  <c:v>88.949404887229406</c:v>
                </c:pt>
                <c:pt idx="4048">
                  <c:v>89.876806049061727</c:v>
                </c:pt>
                <c:pt idx="4049">
                  <c:v>89.699798825991337</c:v>
                </c:pt>
                <c:pt idx="4050">
                  <c:v>88.493171363742206</c:v>
                </c:pt>
                <c:pt idx="4051">
                  <c:v>87.619927192776245</c:v>
                </c:pt>
                <c:pt idx="4052">
                  <c:v>88.572196566944797</c:v>
                </c:pt>
                <c:pt idx="4053">
                  <c:v>88.902348141710021</c:v>
                </c:pt>
                <c:pt idx="4054">
                  <c:v>89.585643284414815</c:v>
                </c:pt>
                <c:pt idx="4055">
                  <c:v>89.918501170967943</c:v>
                </c:pt>
                <c:pt idx="4056">
                  <c:v>90.835599830692388</c:v>
                </c:pt>
                <c:pt idx="4057">
                  <c:v>89.933942789368785</c:v>
                </c:pt>
                <c:pt idx="4058">
                  <c:v>89.161447488239546</c:v>
                </c:pt>
                <c:pt idx="4059">
                  <c:v>90.679689309796203</c:v>
                </c:pt>
                <c:pt idx="4060">
                  <c:v>91.233724405412175</c:v>
                </c:pt>
                <c:pt idx="4061">
                  <c:v>91.414595399483076</c:v>
                </c:pt>
                <c:pt idx="4062">
                  <c:v>91.464278118370274</c:v>
                </c:pt>
                <c:pt idx="4063">
                  <c:v>91.464278118370274</c:v>
                </c:pt>
                <c:pt idx="4064">
                  <c:v>92.131577991967262</c:v>
                </c:pt>
                <c:pt idx="4065">
                  <c:v>92.507143287224906</c:v>
                </c:pt>
                <c:pt idx="4066">
                  <c:v>91.989477897188095</c:v>
                </c:pt>
                <c:pt idx="4067">
                  <c:v>91.997398438413313</c:v>
                </c:pt>
                <c:pt idx="4068">
                  <c:v>91.997398438413313</c:v>
                </c:pt>
                <c:pt idx="4069">
                  <c:v>93.876202079864612</c:v>
                </c:pt>
                <c:pt idx="4070">
                  <c:v>93.958141278513779</c:v>
                </c:pt>
                <c:pt idx="4071">
                  <c:v>94.078143945190902</c:v>
                </c:pt>
                <c:pt idx="4072">
                  <c:v>94.077123193998702</c:v>
                </c:pt>
                <c:pt idx="4073">
                  <c:v>94.532187874026675</c:v>
                </c:pt>
                <c:pt idx="4074">
                  <c:v>94.434840214435397</c:v>
                </c:pt>
                <c:pt idx="4075">
                  <c:v>93.496802595822359</c:v>
                </c:pt>
                <c:pt idx="4076">
                  <c:v>93.732984584604822</c:v>
                </c:pt>
                <c:pt idx="4077">
                  <c:v>94.104332002818026</c:v>
                </c:pt>
                <c:pt idx="4078">
                  <c:v>92.99757002407361</c:v>
                </c:pt>
                <c:pt idx="4079">
                  <c:v>93.491232660132795</c:v>
                </c:pt>
                <c:pt idx="4080">
                  <c:v>93.94151672547838</c:v>
                </c:pt>
                <c:pt idx="4081">
                  <c:v>92.385694604684545</c:v>
                </c:pt>
                <c:pt idx="4082">
                  <c:v>91.079763376501319</c:v>
                </c:pt>
                <c:pt idx="4083">
                  <c:v>90.223524107673001</c:v>
                </c:pt>
                <c:pt idx="4084">
                  <c:v>89.645593636552746</c:v>
                </c:pt>
                <c:pt idx="4085">
                  <c:v>90.168418243999795</c:v>
                </c:pt>
                <c:pt idx="4086">
                  <c:v>89.435460454627773</c:v>
                </c:pt>
                <c:pt idx="4087">
                  <c:v>88.340753011908504</c:v>
                </c:pt>
                <c:pt idx="4088">
                  <c:v>89.379913885451558</c:v>
                </c:pt>
                <c:pt idx="4089">
                  <c:v>90.072336750279888</c:v>
                </c:pt>
                <c:pt idx="4090">
                  <c:v>91.067458878751765</c:v>
                </c:pt>
                <c:pt idx="4091">
                  <c:v>90.661986737202795</c:v>
                </c:pt>
                <c:pt idx="4092">
                  <c:v>88.053530346977439</c:v>
                </c:pt>
                <c:pt idx="4093">
                  <c:v>85.35658452478981</c:v>
                </c:pt>
                <c:pt idx="4094">
                  <c:v>85.959054866257361</c:v>
                </c:pt>
                <c:pt idx="4095">
                  <c:v>86.227001972383221</c:v>
                </c:pt>
                <c:pt idx="4096">
                  <c:v>86.922167098462111</c:v>
                </c:pt>
                <c:pt idx="4097">
                  <c:v>86.684064587114364</c:v>
                </c:pt>
                <c:pt idx="4098">
                  <c:v>86.353967422565432</c:v>
                </c:pt>
                <c:pt idx="4099">
                  <c:v>86.434891531144459</c:v>
                </c:pt>
                <c:pt idx="4100">
                  <c:v>87.470663009267739</c:v>
                </c:pt>
                <c:pt idx="4101">
                  <c:v>88.912903326074741</c:v>
                </c:pt>
                <c:pt idx="4102">
                  <c:v>89.331834039942152</c:v>
                </c:pt>
                <c:pt idx="4103">
                  <c:v>89.766781838234479</c:v>
                </c:pt>
                <c:pt idx="4104">
                  <c:v>89.547750540902001</c:v>
                </c:pt>
                <c:pt idx="4105">
                  <c:v>88.523236098900512</c:v>
                </c:pt>
                <c:pt idx="4106">
                  <c:v>88.649415063267156</c:v>
                </c:pt>
                <c:pt idx="4107">
                  <c:v>87.061519436151087</c:v>
                </c:pt>
                <c:pt idx="4108">
                  <c:v>88.448562666219559</c:v>
                </c:pt>
                <c:pt idx="4109">
                  <c:v>89.995239529718816</c:v>
                </c:pt>
                <c:pt idx="4110">
                  <c:v>90.87826186897945</c:v>
                </c:pt>
                <c:pt idx="4111">
                  <c:v>91.662630782114618</c:v>
                </c:pt>
                <c:pt idx="4112">
                  <c:v>91.503252487325369</c:v>
                </c:pt>
                <c:pt idx="4113">
                  <c:v>93.11839725106941</c:v>
                </c:pt>
                <c:pt idx="4114">
                  <c:v>92.882704810245968</c:v>
                </c:pt>
                <c:pt idx="4115">
                  <c:v>93.018464182705756</c:v>
                </c:pt>
                <c:pt idx="4116">
                  <c:v>93.800222486878653</c:v>
                </c:pt>
                <c:pt idx="4117">
                  <c:v>93.434057091540737</c:v>
                </c:pt>
                <c:pt idx="4118">
                  <c:v>93.496151590640324</c:v>
                </c:pt>
                <c:pt idx="4119">
                  <c:v>92.625048427796003</c:v>
                </c:pt>
                <c:pt idx="4120">
                  <c:v>93.693655299407652</c:v>
                </c:pt>
                <c:pt idx="4121">
                  <c:v>94.31690116981882</c:v>
                </c:pt>
                <c:pt idx="4122">
                  <c:v>93.990590761159737</c:v>
                </c:pt>
                <c:pt idx="4123">
                  <c:v>93.669165976258014</c:v>
                </c:pt>
                <c:pt idx="4124">
                  <c:v>93.657569618936918</c:v>
                </c:pt>
                <c:pt idx="4125">
                  <c:v>94.368220382105022</c:v>
                </c:pt>
                <c:pt idx="4126">
                  <c:v>94.322695844873181</c:v>
                </c:pt>
                <c:pt idx="4127">
                  <c:v>95.359966856256335</c:v>
                </c:pt>
                <c:pt idx="4128">
                  <c:v>95.075868739663562</c:v>
                </c:pt>
                <c:pt idx="4129">
                  <c:v>95.313160651343679</c:v>
                </c:pt>
                <c:pt idx="4130">
                  <c:v>95.034097165274659</c:v>
                </c:pt>
                <c:pt idx="4131">
                  <c:v>94.868005622486393</c:v>
                </c:pt>
                <c:pt idx="4132">
                  <c:v>96.354203089422114</c:v>
                </c:pt>
                <c:pt idx="4133">
                  <c:v>96.354203089422114</c:v>
                </c:pt>
                <c:pt idx="4134">
                  <c:v>96.354203089422114</c:v>
                </c:pt>
                <c:pt idx="4135">
                  <c:v>96.976681383994986</c:v>
                </c:pt>
                <c:pt idx="4136">
                  <c:v>96.465366532628451</c:v>
                </c:pt>
                <c:pt idx="4137">
                  <c:v>95.50788315104316</c:v>
                </c:pt>
                <c:pt idx="4138">
                  <c:v>96.987626472104807</c:v>
                </c:pt>
                <c:pt idx="4139">
                  <c:v>97.036536965587118</c:v>
                </c:pt>
                <c:pt idx="4140">
                  <c:v>96.662798636989493</c:v>
                </c:pt>
                <c:pt idx="4141">
                  <c:v>97.211530521359194</c:v>
                </c:pt>
                <c:pt idx="4142">
                  <c:v>97.368931693176208</c:v>
                </c:pt>
                <c:pt idx="4143">
                  <c:v>95.799382100439018</c:v>
                </c:pt>
                <c:pt idx="4144">
                  <c:v>95.36966715119479</c:v>
                </c:pt>
                <c:pt idx="4145">
                  <c:v>96.768822916961923</c:v>
                </c:pt>
                <c:pt idx="4146">
                  <c:v>96.027360835835665</c:v>
                </c:pt>
                <c:pt idx="4147">
                  <c:v>95.038915455177147</c:v>
                </c:pt>
                <c:pt idx="4148">
                  <c:v>95.714193632980766</c:v>
                </c:pt>
                <c:pt idx="4149">
                  <c:v>96.564753157524237</c:v>
                </c:pt>
                <c:pt idx="4150">
                  <c:v>93.372799090448495</c:v>
                </c:pt>
                <c:pt idx="4151">
                  <c:v>91.756620791419522</c:v>
                </c:pt>
                <c:pt idx="4152">
                  <c:v>93.347369147807484</c:v>
                </c:pt>
                <c:pt idx="4153">
                  <c:v>92.94260114013872</c:v>
                </c:pt>
                <c:pt idx="4154">
                  <c:v>93.367226855076893</c:v>
                </c:pt>
                <c:pt idx="4155">
                  <c:v>90.4283957068006</c:v>
                </c:pt>
                <c:pt idx="4156">
                  <c:v>89.265593438030777</c:v>
                </c:pt>
                <c:pt idx="4157">
                  <c:v>87.881135338478146</c:v>
                </c:pt>
                <c:pt idx="4158">
                  <c:v>84.115424306730901</c:v>
                </c:pt>
                <c:pt idx="4159">
                  <c:v>91.543311243151805</c:v>
                </c:pt>
                <c:pt idx="4160">
                  <c:v>90.944035462706111</c:v>
                </c:pt>
                <c:pt idx="4161">
                  <c:v>92.356490913148406</c:v>
                </c:pt>
                <c:pt idx="4162">
                  <c:v>92.432619085812561</c:v>
                </c:pt>
                <c:pt idx="4163">
                  <c:v>88.960691746316172</c:v>
                </c:pt>
                <c:pt idx="4164">
                  <c:v>88.585043473676819</c:v>
                </c:pt>
                <c:pt idx="4165">
                  <c:v>90.175908149822462</c:v>
                </c:pt>
                <c:pt idx="4166">
                  <c:v>87.823128137068124</c:v>
                </c:pt>
                <c:pt idx="4167">
                  <c:v>86.057413991712764</c:v>
                </c:pt>
                <c:pt idx="4168">
                  <c:v>86.041276818653984</c:v>
                </c:pt>
                <c:pt idx="4169">
                  <c:v>86.153952559875108</c:v>
                </c:pt>
                <c:pt idx="4170">
                  <c:v>83.560872102608329</c:v>
                </c:pt>
                <c:pt idx="4171">
                  <c:v>85.562546412446238</c:v>
                </c:pt>
                <c:pt idx="4172">
                  <c:v>88.583029136942855</c:v>
                </c:pt>
                <c:pt idx="4173">
                  <c:v>88.403190843423033</c:v>
                </c:pt>
                <c:pt idx="4174">
                  <c:v>88.440112154999881</c:v>
                </c:pt>
                <c:pt idx="4175">
                  <c:v>88.384978569814962</c:v>
                </c:pt>
                <c:pt idx="4176">
                  <c:v>88.472078943151246</c:v>
                </c:pt>
                <c:pt idx="4177">
                  <c:v>89.84501912760831</c:v>
                </c:pt>
                <c:pt idx="4178">
                  <c:v>87.727272268598668</c:v>
                </c:pt>
                <c:pt idx="4179">
                  <c:v>86.803916351299961</c:v>
                </c:pt>
                <c:pt idx="4180">
                  <c:v>86.002057380700307</c:v>
                </c:pt>
                <c:pt idx="4181">
                  <c:v>87.656320947018173</c:v>
                </c:pt>
                <c:pt idx="4182">
                  <c:v>89.349341292418714</c:v>
                </c:pt>
                <c:pt idx="4183">
                  <c:v>89.882388504028484</c:v>
                </c:pt>
                <c:pt idx="4184">
                  <c:v>91.59543094069754</c:v>
                </c:pt>
                <c:pt idx="4185">
                  <c:v>92.357325389733134</c:v>
                </c:pt>
                <c:pt idx="4186">
                  <c:v>92.559211490558596</c:v>
                </c:pt>
                <c:pt idx="4187">
                  <c:v>92.778649286158085</c:v>
                </c:pt>
                <c:pt idx="4188">
                  <c:v>92.937491744197658</c:v>
                </c:pt>
                <c:pt idx="4189">
                  <c:v>94.017149819913982</c:v>
                </c:pt>
                <c:pt idx="4190">
                  <c:v>93.388788300105219</c:v>
                </c:pt>
                <c:pt idx="4191">
                  <c:v>91.996979065825528</c:v>
                </c:pt>
                <c:pt idx="4192">
                  <c:v>90.126632081337107</c:v>
                </c:pt>
                <c:pt idx="4193">
                  <c:v>89.391746147640731</c:v>
                </c:pt>
                <c:pt idx="4194">
                  <c:v>90.610241380570926</c:v>
                </c:pt>
                <c:pt idx="4195">
                  <c:v>87.340744931597129</c:v>
                </c:pt>
                <c:pt idx="4196">
                  <c:v>87.450150574344846</c:v>
                </c:pt>
                <c:pt idx="4197">
                  <c:v>85.219094260190303</c:v>
                </c:pt>
                <c:pt idx="4198">
                  <c:v>85.376460147058708</c:v>
                </c:pt>
                <c:pt idx="4199">
                  <c:v>85.058216497439446</c:v>
                </c:pt>
                <c:pt idx="4200">
                  <c:v>87.278233761656082</c:v>
                </c:pt>
                <c:pt idx="4201">
                  <c:v>88.439079834641561</c:v>
                </c:pt>
                <c:pt idx="4202">
                  <c:v>89.716261422913405</c:v>
                </c:pt>
                <c:pt idx="4203">
                  <c:v>90.037946729057154</c:v>
                </c:pt>
                <c:pt idx="4204">
                  <c:v>90.47790573562375</c:v>
                </c:pt>
                <c:pt idx="4205">
                  <c:v>92.180802598312937</c:v>
                </c:pt>
                <c:pt idx="4206">
                  <c:v>92.181446463414147</c:v>
                </c:pt>
                <c:pt idx="4207">
                  <c:v>91.045074241695303</c:v>
                </c:pt>
                <c:pt idx="4208">
                  <c:v>89.20395487125424</c:v>
                </c:pt>
                <c:pt idx="4209">
                  <c:v>88.725059409940329</c:v>
                </c:pt>
                <c:pt idx="4210">
                  <c:v>88.24230558287924</c:v>
                </c:pt>
                <c:pt idx="4211">
                  <c:v>89.254233695628074</c:v>
                </c:pt>
                <c:pt idx="4212">
                  <c:v>91.579697126427732</c:v>
                </c:pt>
                <c:pt idx="4213">
                  <c:v>91.792615865939879</c:v>
                </c:pt>
                <c:pt idx="4214">
                  <c:v>92.445875382045941</c:v>
                </c:pt>
                <c:pt idx="4215">
                  <c:v>92.909199620376839</c:v>
                </c:pt>
                <c:pt idx="4216">
                  <c:v>92.718869498935234</c:v>
                </c:pt>
                <c:pt idx="4217">
                  <c:v>92.259771913291615</c:v>
                </c:pt>
                <c:pt idx="4218">
                  <c:v>91.962026972519084</c:v>
                </c:pt>
                <c:pt idx="4219">
                  <c:v>94.324469907500642</c:v>
                </c:pt>
                <c:pt idx="4220">
                  <c:v>94.205429106416105</c:v>
                </c:pt>
                <c:pt idx="4221">
                  <c:v>94.436342417245399</c:v>
                </c:pt>
                <c:pt idx="4222">
                  <c:v>94.206525919248691</c:v>
                </c:pt>
                <c:pt idx="4223">
                  <c:v>92.877971230020123</c:v>
                </c:pt>
                <c:pt idx="4224">
                  <c:v>94.193866689146205</c:v>
                </c:pt>
                <c:pt idx="4225">
                  <c:v>93.256513697113775</c:v>
                </c:pt>
                <c:pt idx="4226">
                  <c:v>90.894504031505463</c:v>
                </c:pt>
                <c:pt idx="4227">
                  <c:v>90.850965401443631</c:v>
                </c:pt>
                <c:pt idx="4228">
                  <c:v>90.714174270687053</c:v>
                </c:pt>
                <c:pt idx="4229">
                  <c:v>90.460412194934847</c:v>
                </c:pt>
                <c:pt idx="4230">
                  <c:v>91.98809303154016</c:v>
                </c:pt>
                <c:pt idx="4231">
                  <c:v>91.767758653613271</c:v>
                </c:pt>
                <c:pt idx="4232">
                  <c:v>90.193750056369339</c:v>
                </c:pt>
                <c:pt idx="4233">
                  <c:v>89.084159177260034</c:v>
                </c:pt>
                <c:pt idx="4234">
                  <c:v>89.542059616299426</c:v>
                </c:pt>
                <c:pt idx="4235">
                  <c:v>88.141531361436421</c:v>
                </c:pt>
                <c:pt idx="4236">
                  <c:v>87.37234814499709</c:v>
                </c:pt>
                <c:pt idx="4237">
                  <c:v>88.117905728284882</c:v>
                </c:pt>
                <c:pt idx="4238">
                  <c:v>88.838838280000289</c:v>
                </c:pt>
                <c:pt idx="4239">
                  <c:v>88.55312789180303</c:v>
                </c:pt>
                <c:pt idx="4240">
                  <c:v>88.694852437750058</c:v>
                </c:pt>
                <c:pt idx="4241">
                  <c:v>91.567468696052913</c:v>
                </c:pt>
                <c:pt idx="4242">
                  <c:v>91.782094453430574</c:v>
                </c:pt>
                <c:pt idx="4243">
                  <c:v>92.583638001787122</c:v>
                </c:pt>
                <c:pt idx="4244">
                  <c:v>92.941951292613936</c:v>
                </c:pt>
                <c:pt idx="4245">
                  <c:v>92.028442534615252</c:v>
                </c:pt>
                <c:pt idx="4246">
                  <c:v>92.789743376139015</c:v>
                </c:pt>
                <c:pt idx="4247">
                  <c:v>93.804938583807584</c:v>
                </c:pt>
                <c:pt idx="4248">
                  <c:v>93.890055255381185</c:v>
                </c:pt>
                <c:pt idx="4249">
                  <c:v>94.832506658611848</c:v>
                </c:pt>
                <c:pt idx="4250">
                  <c:v>94.951586085841114</c:v>
                </c:pt>
                <c:pt idx="4251">
                  <c:v>94.587469543035667</c:v>
                </c:pt>
                <c:pt idx="4252">
                  <c:v>94.129314990083145</c:v>
                </c:pt>
                <c:pt idx="4253">
                  <c:v>93.8823082330576</c:v>
                </c:pt>
                <c:pt idx="4254">
                  <c:v>95.405734077249917</c:v>
                </c:pt>
                <c:pt idx="4255">
                  <c:v>95.392107086602579</c:v>
                </c:pt>
                <c:pt idx="4256">
                  <c:v>94.21862928926447</c:v>
                </c:pt>
                <c:pt idx="4257">
                  <c:v>93.718988421593792</c:v>
                </c:pt>
                <c:pt idx="4258">
                  <c:v>95.325164362858871</c:v>
                </c:pt>
                <c:pt idx="4259">
                  <c:v>95.068622020081591</c:v>
                </c:pt>
                <c:pt idx="4260">
                  <c:v>95.179401764410002</c:v>
                </c:pt>
                <c:pt idx="4261">
                  <c:v>94.737711927728412</c:v>
                </c:pt>
                <c:pt idx="4262">
                  <c:v>94.268473772169187</c:v>
                </c:pt>
                <c:pt idx="4263">
                  <c:v>93.816956851694329</c:v>
                </c:pt>
                <c:pt idx="4264">
                  <c:v>92.969403385102723</c:v>
                </c:pt>
                <c:pt idx="4265">
                  <c:v>94.695656917794437</c:v>
                </c:pt>
                <c:pt idx="4266">
                  <c:v>95.406739843538105</c:v>
                </c:pt>
                <c:pt idx="4267">
                  <c:v>95.481224676185093</c:v>
                </c:pt>
                <c:pt idx="4268">
                  <c:v>95.358593597255975</c:v>
                </c:pt>
                <c:pt idx="4269">
                  <c:v>95.591460234189526</c:v>
                </c:pt>
                <c:pt idx="4270">
                  <c:v>95.185691584577569</c:v>
                </c:pt>
                <c:pt idx="4271">
                  <c:v>97.044725374352865</c:v>
                </c:pt>
                <c:pt idx="4272">
                  <c:v>96.89674365262438</c:v>
                </c:pt>
                <c:pt idx="4273">
                  <c:v>97.029475429856532</c:v>
                </c:pt>
                <c:pt idx="4274">
                  <c:v>97.130864496661559</c:v>
                </c:pt>
                <c:pt idx="4275">
                  <c:v>96.543386503787644</c:v>
                </c:pt>
                <c:pt idx="4276">
                  <c:v>96.836285949889714</c:v>
                </c:pt>
                <c:pt idx="4277">
                  <c:v>97.970221717973203</c:v>
                </c:pt>
                <c:pt idx="4278">
                  <c:v>97.817265614708845</c:v>
                </c:pt>
                <c:pt idx="4279">
                  <c:v>98.159942887647162</c:v>
                </c:pt>
                <c:pt idx="4280">
                  <c:v>97.658547789653909</c:v>
                </c:pt>
                <c:pt idx="4281">
                  <c:v>96.755993843512798</c:v>
                </c:pt>
                <c:pt idx="4282">
                  <c:v>97.102416100227401</c:v>
                </c:pt>
                <c:pt idx="4283">
                  <c:v>96.946932667879977</c:v>
                </c:pt>
                <c:pt idx="4284">
                  <c:v>97.271918654935746</c:v>
                </c:pt>
                <c:pt idx="4285">
                  <c:v>97.784280710182372</c:v>
                </c:pt>
                <c:pt idx="4286">
                  <c:v>97.122683915540989</c:v>
                </c:pt>
                <c:pt idx="4287">
                  <c:v>98.76056130432805</c:v>
                </c:pt>
                <c:pt idx="4288">
                  <c:v>98.717966615467589</c:v>
                </c:pt>
                <c:pt idx="4289">
                  <c:v>98.629766066874751</c:v>
                </c:pt>
                <c:pt idx="4290">
                  <c:v>99.300694853582741</c:v>
                </c:pt>
                <c:pt idx="4291">
                  <c:v>98.336507488753213</c:v>
                </c:pt>
                <c:pt idx="4292">
                  <c:v>97.594340059021732</c:v>
                </c:pt>
                <c:pt idx="4293">
                  <c:v>97.138415318116628</c:v>
                </c:pt>
                <c:pt idx="4294">
                  <c:v>97.972991135398942</c:v>
                </c:pt>
                <c:pt idx="4295">
                  <c:v>95.850820777895493</c:v>
                </c:pt>
                <c:pt idx="4296">
                  <c:v>96.524549258001855</c:v>
                </c:pt>
                <c:pt idx="4297">
                  <c:v>98.178147926176976</c:v>
                </c:pt>
                <c:pt idx="4298">
                  <c:v>98.018065686663931</c:v>
                </c:pt>
                <c:pt idx="4299">
                  <c:v>97.252148965476181</c:v>
                </c:pt>
                <c:pt idx="4300">
                  <c:v>95.050468868187764</c:v>
                </c:pt>
                <c:pt idx="4301">
                  <c:v>95.672319150400369</c:v>
                </c:pt>
                <c:pt idx="4302">
                  <c:v>96.013857825527779</c:v>
                </c:pt>
                <c:pt idx="4303">
                  <c:v>95.307777359861944</c:v>
                </c:pt>
                <c:pt idx="4304">
                  <c:v>93.181494571514548</c:v>
                </c:pt>
                <c:pt idx="4305">
                  <c:v>92.482371056251921</c:v>
                </c:pt>
                <c:pt idx="4306">
                  <c:v>94.354485102603348</c:v>
                </c:pt>
                <c:pt idx="4307">
                  <c:v>96.267506982926164</c:v>
                </c:pt>
                <c:pt idx="4308">
                  <c:v>96.40533561603074</c:v>
                </c:pt>
                <c:pt idx="4309">
                  <c:v>96.340557439043863</c:v>
                </c:pt>
                <c:pt idx="4310">
                  <c:v>97.63924629756535</c:v>
                </c:pt>
                <c:pt idx="4311">
                  <c:v>97.946549960683768</c:v>
                </c:pt>
                <c:pt idx="4312">
                  <c:v>98.48802815056365</c:v>
                </c:pt>
                <c:pt idx="4313">
                  <c:v>98.549316741319302</c:v>
                </c:pt>
                <c:pt idx="4314">
                  <c:v>99.159926641098366</c:v>
                </c:pt>
                <c:pt idx="4315">
                  <c:v>99.286391377556328</c:v>
                </c:pt>
                <c:pt idx="4316">
                  <c:v>98.820345933415652</c:v>
                </c:pt>
                <c:pt idx="4317">
                  <c:v>99.020493525711913</c:v>
                </c:pt>
                <c:pt idx="4318">
                  <c:v>98.703691462796172</c:v>
                </c:pt>
                <c:pt idx="4319">
                  <c:v>99.111620992557221</c:v>
                </c:pt>
                <c:pt idx="4320">
                  <c:v>100.08814345721882</c:v>
                </c:pt>
                <c:pt idx="4321">
                  <c:v>100.05708413511654</c:v>
                </c:pt>
                <c:pt idx="4322">
                  <c:v>99.930545888864373</c:v>
                </c:pt>
                <c:pt idx="4323">
                  <c:v>99.674552235552341</c:v>
                </c:pt>
                <c:pt idx="4324">
                  <c:v>98.919718370510921</c:v>
                </c:pt>
                <c:pt idx="4325">
                  <c:v>98.917317147211278</c:v>
                </c:pt>
                <c:pt idx="4326">
                  <c:v>99.582307088825857</c:v>
                </c:pt>
                <c:pt idx="4327">
                  <c:v>98.807270657982272</c:v>
                </c:pt>
                <c:pt idx="4328">
                  <c:v>97.992205140384684</c:v>
                </c:pt>
                <c:pt idx="4329">
                  <c:v>99.967732123602744</c:v>
                </c:pt>
                <c:pt idx="4330">
                  <c:v>100.24426050134518</c:v>
                </c:pt>
                <c:pt idx="4331">
                  <c:v>99.903911275122894</c:v>
                </c:pt>
                <c:pt idx="4332">
                  <c:v>99.971623174174781</c:v>
                </c:pt>
                <c:pt idx="4333">
                  <c:v>99.23428018045712</c:v>
                </c:pt>
                <c:pt idx="4334">
                  <c:v>97.90427780808875</c:v>
                </c:pt>
                <c:pt idx="4335">
                  <c:v>99.347733832441378</c:v>
                </c:pt>
                <c:pt idx="4336">
                  <c:v>100.95781372903784</c:v>
                </c:pt>
                <c:pt idx="4337">
                  <c:v>101.26721493568846</c:v>
                </c:pt>
                <c:pt idx="4338">
                  <c:v>101.347256466715</c:v>
                </c:pt>
                <c:pt idx="4339">
                  <c:v>101.22362169740053</c:v>
                </c:pt>
                <c:pt idx="4340">
                  <c:v>102.15121072152715</c:v>
                </c:pt>
                <c:pt idx="4341">
                  <c:v>101.05221997762723</c:v>
                </c:pt>
                <c:pt idx="4342">
                  <c:v>100.49327003614027</c:v>
                </c:pt>
                <c:pt idx="4343">
                  <c:v>101.64417774994891</c:v>
                </c:pt>
                <c:pt idx="4344">
                  <c:v>101.82919344669165</c:v>
                </c:pt>
                <c:pt idx="4345">
                  <c:v>101.52098365432887</c:v>
                </c:pt>
                <c:pt idx="4346">
                  <c:v>102.21174065835697</c:v>
                </c:pt>
                <c:pt idx="4347">
                  <c:v>102.50525896245364</c:v>
                </c:pt>
                <c:pt idx="4348">
                  <c:v>101.35983679057841</c:v>
                </c:pt>
                <c:pt idx="4349">
                  <c:v>101.24387228822685</c:v>
                </c:pt>
                <c:pt idx="4350">
                  <c:v>102.84453230331036</c:v>
                </c:pt>
                <c:pt idx="4351">
                  <c:v>102.81611291338251</c:v>
                </c:pt>
                <c:pt idx="4352">
                  <c:v>102.33151933024861</c:v>
                </c:pt>
                <c:pt idx="4353">
                  <c:v>102.6479476470322</c:v>
                </c:pt>
                <c:pt idx="4354">
                  <c:v>103.78169241746278</c:v>
                </c:pt>
                <c:pt idx="4355">
                  <c:v>104.19436079050635</c:v>
                </c:pt>
                <c:pt idx="4356">
                  <c:v>103.87833770547931</c:v>
                </c:pt>
                <c:pt idx="4357">
                  <c:v>103.75852697334787</c:v>
                </c:pt>
                <c:pt idx="4358">
                  <c:v>103.92559985901583</c:v>
                </c:pt>
                <c:pt idx="4359">
                  <c:v>104.01073142500185</c:v>
                </c:pt>
                <c:pt idx="4360">
                  <c:v>104.17748027292865</c:v>
                </c:pt>
                <c:pt idx="4361">
                  <c:v>104.90270755767671</c:v>
                </c:pt>
                <c:pt idx="4362">
                  <c:v>104.94417290181849</c:v>
                </c:pt>
                <c:pt idx="4363">
                  <c:v>105.04755041217464</c:v>
                </c:pt>
                <c:pt idx="4364">
                  <c:v>103.74654641149192</c:v>
                </c:pt>
                <c:pt idx="4365">
                  <c:v>102.87281208176779</c:v>
                </c:pt>
                <c:pt idx="4366">
                  <c:v>101.96590242839936</c:v>
                </c:pt>
                <c:pt idx="4367">
                  <c:v>101.64366253787234</c:v>
                </c:pt>
                <c:pt idx="4368">
                  <c:v>103.0262769368384</c:v>
                </c:pt>
                <c:pt idx="4369">
                  <c:v>103.90541761279009</c:v>
                </c:pt>
                <c:pt idx="4370">
                  <c:v>103.35328420465419</c:v>
                </c:pt>
                <c:pt idx="4371">
                  <c:v>102.50052544900153</c:v>
                </c:pt>
                <c:pt idx="4372">
                  <c:v>103.12989668840882</c:v>
                </c:pt>
                <c:pt idx="4373">
                  <c:v>102.61736904477902</c:v>
                </c:pt>
                <c:pt idx="4374">
                  <c:v>102.05857847577028</c:v>
                </c:pt>
                <c:pt idx="4375">
                  <c:v>102.52060718051314</c:v>
                </c:pt>
                <c:pt idx="4376">
                  <c:v>102.32127047044351</c:v>
                </c:pt>
                <c:pt idx="4377">
                  <c:v>101.45952274126715</c:v>
                </c:pt>
                <c:pt idx="4378">
                  <c:v>100.49988439712703</c:v>
                </c:pt>
                <c:pt idx="4379">
                  <c:v>99.42577636903286</c:v>
                </c:pt>
                <c:pt idx="4380">
                  <c:v>96.975331802767982</c:v>
                </c:pt>
                <c:pt idx="4381">
                  <c:v>95.211975531845255</c:v>
                </c:pt>
                <c:pt idx="4382">
                  <c:v>97.086940822081374</c:v>
                </c:pt>
                <c:pt idx="4383">
                  <c:v>97.648021867007728</c:v>
                </c:pt>
                <c:pt idx="4384">
                  <c:v>99.841704260049312</c:v>
                </c:pt>
                <c:pt idx="4385">
                  <c:v>99.461371162424129</c:v>
                </c:pt>
                <c:pt idx="4386">
                  <c:v>100.05131687505889</c:v>
                </c:pt>
                <c:pt idx="4387">
                  <c:v>101.36399353544104</c:v>
                </c:pt>
                <c:pt idx="4388">
                  <c:v>101.53100233466152</c:v>
                </c:pt>
                <c:pt idx="4389">
                  <c:v>101.64073454674221</c:v>
                </c:pt>
                <c:pt idx="4390">
                  <c:v>101.92812477617142</c:v>
                </c:pt>
                <c:pt idx="4391">
                  <c:v>102.6932098798795</c:v>
                </c:pt>
                <c:pt idx="4392">
                  <c:v>101.86942971468716</c:v>
                </c:pt>
                <c:pt idx="4393">
                  <c:v>103.3904824420402</c:v>
                </c:pt>
                <c:pt idx="4394">
                  <c:v>103.48921184196735</c:v>
                </c:pt>
                <c:pt idx="4395">
                  <c:v>103.41345037349929</c:v>
                </c:pt>
                <c:pt idx="4396">
                  <c:v>103.61072797379865</c:v>
                </c:pt>
                <c:pt idx="4397">
                  <c:v>103.11764185557423</c:v>
                </c:pt>
                <c:pt idx="4398">
                  <c:v>103.61462306437249</c:v>
                </c:pt>
                <c:pt idx="4399">
                  <c:v>103.24433646879109</c:v>
                </c:pt>
                <c:pt idx="4400">
                  <c:v>101.77507172058603</c:v>
                </c:pt>
                <c:pt idx="4401">
                  <c:v>102.55360073126224</c:v>
                </c:pt>
                <c:pt idx="4402">
                  <c:v>101.71378782472951</c:v>
                </c:pt>
                <c:pt idx="4403">
                  <c:v>101.853474935091</c:v>
                </c:pt>
                <c:pt idx="4404">
                  <c:v>99.800102094748098</c:v>
                </c:pt>
                <c:pt idx="4405">
                  <c:v>100.41693798050677</c:v>
                </c:pt>
                <c:pt idx="4406">
                  <c:v>102.41198500934362</c:v>
                </c:pt>
                <c:pt idx="4407">
                  <c:v>102.61847285179213</c:v>
                </c:pt>
                <c:pt idx="4408">
                  <c:v>102.61847285179213</c:v>
                </c:pt>
                <c:pt idx="4409">
                  <c:v>102.61847285179213</c:v>
                </c:pt>
                <c:pt idx="4410">
                  <c:v>103.27089923983023</c:v>
                </c:pt>
                <c:pt idx="4411">
                  <c:v>103.652125493006</c:v>
                </c:pt>
                <c:pt idx="4412">
                  <c:v>104.22871173574374</c:v>
                </c:pt>
                <c:pt idx="4413">
                  <c:v>104.60864262367885</c:v>
                </c:pt>
                <c:pt idx="4414">
                  <c:v>104.87112497528929</c:v>
                </c:pt>
                <c:pt idx="4415">
                  <c:v>104.54069111468932</c:v>
                </c:pt>
                <c:pt idx="4416">
                  <c:v>103.34281058954855</c:v>
                </c:pt>
                <c:pt idx="4417">
                  <c:v>102.94258065233024</c:v>
                </c:pt>
                <c:pt idx="4418">
                  <c:v>104.15669379086948</c:v>
                </c:pt>
                <c:pt idx="4419">
                  <c:v>103.25178941255992</c:v>
                </c:pt>
                <c:pt idx="4420">
                  <c:v>104.44502287547238</c:v>
                </c:pt>
                <c:pt idx="4421">
                  <c:v>104.71418168210064</c:v>
                </c:pt>
                <c:pt idx="4422">
                  <c:v>104.03510902947033</c:v>
                </c:pt>
                <c:pt idx="4423">
                  <c:v>103.90855892022574</c:v>
                </c:pt>
                <c:pt idx="4424">
                  <c:v>103.53462089039526</c:v>
                </c:pt>
                <c:pt idx="4425">
                  <c:v>102.3634492861965</c:v>
                </c:pt>
                <c:pt idx="4426">
                  <c:v>102.94091051843354</c:v>
                </c:pt>
                <c:pt idx="4427">
                  <c:v>103.90856206684714</c:v>
                </c:pt>
                <c:pt idx="4428">
                  <c:v>103.46482759444081</c:v>
                </c:pt>
                <c:pt idx="4429">
                  <c:v>101.73330941593296</c:v>
                </c:pt>
                <c:pt idx="4430">
                  <c:v>101.95567598851693</c:v>
                </c:pt>
                <c:pt idx="4431">
                  <c:v>102.27115874187109</c:v>
                </c:pt>
                <c:pt idx="4432">
                  <c:v>102.01823411080844</c:v>
                </c:pt>
                <c:pt idx="4433">
                  <c:v>102.69524577039996</c:v>
                </c:pt>
                <c:pt idx="4434">
                  <c:v>102.61055248591506</c:v>
                </c:pt>
                <c:pt idx="4435">
                  <c:v>104.10203519946103</c:v>
                </c:pt>
                <c:pt idx="4436">
                  <c:v>103.22648314817101</c:v>
                </c:pt>
                <c:pt idx="4437">
                  <c:v>101.63377589561014</c:v>
                </c:pt>
                <c:pt idx="4438">
                  <c:v>101.68154208448686</c:v>
                </c:pt>
                <c:pt idx="4439">
                  <c:v>101.18048559955555</c:v>
                </c:pt>
                <c:pt idx="4440">
                  <c:v>101.27545560906387</c:v>
                </c:pt>
                <c:pt idx="4441">
                  <c:v>100.21350486755165</c:v>
                </c:pt>
                <c:pt idx="4442">
                  <c:v>101.06198947908648</c:v>
                </c:pt>
                <c:pt idx="4443">
                  <c:v>99.490648387335114</c:v>
                </c:pt>
                <c:pt idx="4444">
                  <c:v>99.549632314286384</c:v>
                </c:pt>
                <c:pt idx="4445">
                  <c:v>100.79117169138297</c:v>
                </c:pt>
                <c:pt idx="4446">
                  <c:v>99.481803409650411</c:v>
                </c:pt>
                <c:pt idx="4447">
                  <c:v>98.964138225767655</c:v>
                </c:pt>
                <c:pt idx="4448">
                  <c:v>99.608986376530794</c:v>
                </c:pt>
                <c:pt idx="4449">
                  <c:v>98.954972798600778</c:v>
                </c:pt>
                <c:pt idx="4450">
                  <c:v>100.67561067176587</c:v>
                </c:pt>
                <c:pt idx="4451">
                  <c:v>100.28971391762018</c:v>
                </c:pt>
                <c:pt idx="4452">
                  <c:v>98.390748670296219</c:v>
                </c:pt>
                <c:pt idx="4453">
                  <c:v>98.363030322708511</c:v>
                </c:pt>
                <c:pt idx="4454">
                  <c:v>98.482769729405305</c:v>
                </c:pt>
                <c:pt idx="4455">
                  <c:v>99.293854757882599</c:v>
                </c:pt>
                <c:pt idx="4456">
                  <c:v>101.12131143469821</c:v>
                </c:pt>
                <c:pt idx="4457">
                  <c:v>102.55150028155825</c:v>
                </c:pt>
                <c:pt idx="4458">
                  <c:v>103.23889328158208</c:v>
                </c:pt>
                <c:pt idx="4459">
                  <c:v>103.3956488151112</c:v>
                </c:pt>
                <c:pt idx="4460">
                  <c:v>102.86031926685223</c:v>
                </c:pt>
                <c:pt idx="4461">
                  <c:v>102.31422504833562</c:v>
                </c:pt>
                <c:pt idx="4462">
                  <c:v>102.98949373423042</c:v>
                </c:pt>
                <c:pt idx="4463">
                  <c:v>101.57511464987645</c:v>
                </c:pt>
                <c:pt idx="4464">
                  <c:v>98.965781387080952</c:v>
                </c:pt>
                <c:pt idx="4465">
                  <c:v>98.077158833654195</c:v>
                </c:pt>
                <c:pt idx="4466">
                  <c:v>98.55344075047374</c:v>
                </c:pt>
                <c:pt idx="4467">
                  <c:v>97.570149760692857</c:v>
                </c:pt>
                <c:pt idx="4468">
                  <c:v>97.033438791676502</c:v>
                </c:pt>
                <c:pt idx="4469">
                  <c:v>95.056924881461981</c:v>
                </c:pt>
                <c:pt idx="4470">
                  <c:v>96.182042700642327</c:v>
                </c:pt>
                <c:pt idx="4471">
                  <c:v>97.746352082475326</c:v>
                </c:pt>
                <c:pt idx="4472">
                  <c:v>99.408596750440807</c:v>
                </c:pt>
                <c:pt idx="4473">
                  <c:v>100.0745726875068</c:v>
                </c:pt>
                <c:pt idx="4474">
                  <c:v>99.449681186846746</c:v>
                </c:pt>
                <c:pt idx="4475">
                  <c:v>98.975589939144811</c:v>
                </c:pt>
                <c:pt idx="4476">
                  <c:v>97.617705454907963</c:v>
                </c:pt>
                <c:pt idx="4477">
                  <c:v>97.307466761483383</c:v>
                </c:pt>
                <c:pt idx="4478">
                  <c:v>96.303283500300495</c:v>
                </c:pt>
                <c:pt idx="4479">
                  <c:v>94.479373096380428</c:v>
                </c:pt>
                <c:pt idx="4480">
                  <c:v>92.698164917878032</c:v>
                </c:pt>
                <c:pt idx="4481">
                  <c:v>90.75672335326631</c:v>
                </c:pt>
                <c:pt idx="4482">
                  <c:v>87.529218413003633</c:v>
                </c:pt>
                <c:pt idx="4483">
                  <c:v>86.471379592688322</c:v>
                </c:pt>
                <c:pt idx="4484">
                  <c:v>82.475605478113806</c:v>
                </c:pt>
                <c:pt idx="4485">
                  <c:v>83.797484721645105</c:v>
                </c:pt>
                <c:pt idx="4486">
                  <c:v>80.351295166323752</c:v>
                </c:pt>
                <c:pt idx="4487">
                  <c:v>82.36404747892783</c:v>
                </c:pt>
                <c:pt idx="4488">
                  <c:v>85.600461907786283</c:v>
                </c:pt>
                <c:pt idx="4489">
                  <c:v>86.304913699386844</c:v>
                </c:pt>
                <c:pt idx="4490">
                  <c:v>85.869879367421944</c:v>
                </c:pt>
                <c:pt idx="4491">
                  <c:v>86.383591252069465</c:v>
                </c:pt>
                <c:pt idx="4492">
                  <c:v>82.017677465913408</c:v>
                </c:pt>
                <c:pt idx="4493">
                  <c:v>80.59955974342526</c:v>
                </c:pt>
                <c:pt idx="4494">
                  <c:v>81.396477858525003</c:v>
                </c:pt>
                <c:pt idx="4495">
                  <c:v>82.033993424505084</c:v>
                </c:pt>
                <c:pt idx="4496">
                  <c:v>83.299561857457704</c:v>
                </c:pt>
                <c:pt idx="4497">
                  <c:v>82.794765639060955</c:v>
                </c:pt>
                <c:pt idx="4498">
                  <c:v>82.113359725153174</c:v>
                </c:pt>
                <c:pt idx="4499">
                  <c:v>83.683073541806294</c:v>
                </c:pt>
                <c:pt idx="4500">
                  <c:v>84.031736854416266</c:v>
                </c:pt>
                <c:pt idx="4501">
                  <c:v>86.598912385284805</c:v>
                </c:pt>
                <c:pt idx="4502">
                  <c:v>86.801807700925679</c:v>
                </c:pt>
                <c:pt idx="4503">
                  <c:v>84.292151516881702</c:v>
                </c:pt>
                <c:pt idx="4504">
                  <c:v>80.641324529167008</c:v>
                </c:pt>
                <c:pt idx="4505">
                  <c:v>79.921160466057529</c:v>
                </c:pt>
                <c:pt idx="4506">
                  <c:v>82.43684288482936</c:v>
                </c:pt>
                <c:pt idx="4507">
                  <c:v>82.921930815096303</c:v>
                </c:pt>
                <c:pt idx="4508">
                  <c:v>80.293489943682161</c:v>
                </c:pt>
                <c:pt idx="4509">
                  <c:v>77.371579149784907</c:v>
                </c:pt>
                <c:pt idx="4510">
                  <c:v>78.089023141224317</c:v>
                </c:pt>
                <c:pt idx="4511">
                  <c:v>79.405762230182177</c:v>
                </c:pt>
                <c:pt idx="4512">
                  <c:v>81.382651164124994</c:v>
                </c:pt>
                <c:pt idx="4513">
                  <c:v>81.695953487892638</c:v>
                </c:pt>
                <c:pt idx="4514">
                  <c:v>79.598649292126822</c:v>
                </c:pt>
                <c:pt idx="4515">
                  <c:v>80.790618375318473</c:v>
                </c:pt>
                <c:pt idx="4516">
                  <c:v>79.864424079481637</c:v>
                </c:pt>
                <c:pt idx="4517">
                  <c:v>75.922380254829108</c:v>
                </c:pt>
                <c:pt idx="4518">
                  <c:v>76.444602857488889</c:v>
                </c:pt>
                <c:pt idx="4519">
                  <c:v>77.792810965834818</c:v>
                </c:pt>
                <c:pt idx="4520">
                  <c:v>81.692006093881162</c:v>
                </c:pt>
                <c:pt idx="4521">
                  <c:v>80.975716218457563</c:v>
                </c:pt>
                <c:pt idx="4522">
                  <c:v>81.940932796901805</c:v>
                </c:pt>
                <c:pt idx="4523">
                  <c:v>80.721998215403573</c:v>
                </c:pt>
                <c:pt idx="4524">
                  <c:v>79.289663483762723</c:v>
                </c:pt>
                <c:pt idx="4525">
                  <c:v>77.306665454780017</c:v>
                </c:pt>
                <c:pt idx="4526">
                  <c:v>79.968673548620387</c:v>
                </c:pt>
                <c:pt idx="4527">
                  <c:v>82.394128880007756</c:v>
                </c:pt>
                <c:pt idx="4528">
                  <c:v>82.758352429944011</c:v>
                </c:pt>
                <c:pt idx="4529">
                  <c:v>84.367664140103685</c:v>
                </c:pt>
                <c:pt idx="4530">
                  <c:v>84.160106358266404</c:v>
                </c:pt>
                <c:pt idx="4531">
                  <c:v>86.125521897061859</c:v>
                </c:pt>
                <c:pt idx="4532">
                  <c:v>85.176748743138376</c:v>
                </c:pt>
                <c:pt idx="4533">
                  <c:v>86.12940771507138</c:v>
                </c:pt>
                <c:pt idx="4534">
                  <c:v>84.85644151518315</c:v>
                </c:pt>
                <c:pt idx="4535">
                  <c:v>84.420409566016431</c:v>
                </c:pt>
                <c:pt idx="4536">
                  <c:v>84.783300696635592</c:v>
                </c:pt>
                <c:pt idx="4537">
                  <c:v>83.283269955183655</c:v>
                </c:pt>
                <c:pt idx="4538">
                  <c:v>85.359412192271265</c:v>
                </c:pt>
                <c:pt idx="4539">
                  <c:v>86.529553706538451</c:v>
                </c:pt>
                <c:pt idx="4540">
                  <c:v>85.468670065223435</c:v>
                </c:pt>
                <c:pt idx="4541">
                  <c:v>85.290823168086405</c:v>
                </c:pt>
                <c:pt idx="4542">
                  <c:v>89.580313077274411</c:v>
                </c:pt>
                <c:pt idx="4543">
                  <c:v>89.000223166971352</c:v>
                </c:pt>
                <c:pt idx="4544">
                  <c:v>86.689443027298793</c:v>
                </c:pt>
                <c:pt idx="4545">
                  <c:v>82.65576606285974</c:v>
                </c:pt>
                <c:pt idx="4546">
                  <c:v>83.494415238176472</c:v>
                </c:pt>
                <c:pt idx="4547">
                  <c:v>85.648843637088788</c:v>
                </c:pt>
                <c:pt idx="4548">
                  <c:v>84.202501734519956</c:v>
                </c:pt>
                <c:pt idx="4549">
                  <c:v>83.684418289038064</c:v>
                </c:pt>
                <c:pt idx="4550">
                  <c:v>84.6463688223742</c:v>
                </c:pt>
                <c:pt idx="4551">
                  <c:v>82.800529248945324</c:v>
                </c:pt>
                <c:pt idx="4552">
                  <c:v>82.626308918870052</c:v>
                </c:pt>
                <c:pt idx="4553">
                  <c:v>84.712655123014855</c:v>
                </c:pt>
                <c:pt idx="4554">
                  <c:v>83.570529131752494</c:v>
                </c:pt>
                <c:pt idx="4555">
                  <c:v>82.195514755489228</c:v>
                </c:pt>
                <c:pt idx="4556">
                  <c:v>82.489693251226441</c:v>
                </c:pt>
                <c:pt idx="4557">
                  <c:v>81.145320816152463</c:v>
                </c:pt>
                <c:pt idx="4558">
                  <c:v>80.719750945309869</c:v>
                </c:pt>
                <c:pt idx="4559">
                  <c:v>78.172692581070592</c:v>
                </c:pt>
                <c:pt idx="4560">
                  <c:v>77.665031122315284</c:v>
                </c:pt>
                <c:pt idx="4561">
                  <c:v>76.510566356190878</c:v>
                </c:pt>
                <c:pt idx="4562">
                  <c:v>76.478146121708136</c:v>
                </c:pt>
                <c:pt idx="4563">
                  <c:v>77.140649328050557</c:v>
                </c:pt>
                <c:pt idx="4564">
                  <c:v>80.859781638219289</c:v>
                </c:pt>
                <c:pt idx="4565">
                  <c:v>81.356632517207828</c:v>
                </c:pt>
                <c:pt idx="4566">
                  <c:v>84.497342600761073</c:v>
                </c:pt>
                <c:pt idx="4567">
                  <c:v>83.757519075945453</c:v>
                </c:pt>
                <c:pt idx="4568">
                  <c:v>84.722099903278533</c:v>
                </c:pt>
                <c:pt idx="4569">
                  <c:v>85.822061325572022</c:v>
                </c:pt>
                <c:pt idx="4570">
                  <c:v>85.314552042217784</c:v>
                </c:pt>
                <c:pt idx="4571">
                  <c:v>85.214732227830851</c:v>
                </c:pt>
                <c:pt idx="4572">
                  <c:v>83.350803273661597</c:v>
                </c:pt>
                <c:pt idx="4573">
                  <c:v>84.897603058847011</c:v>
                </c:pt>
                <c:pt idx="4574">
                  <c:v>82.852070687436211</c:v>
                </c:pt>
                <c:pt idx="4575">
                  <c:v>82.659761922776596</c:v>
                </c:pt>
                <c:pt idx="4576">
                  <c:v>80.414671015593328</c:v>
                </c:pt>
                <c:pt idx="4577">
                  <c:v>81.062383112594034</c:v>
                </c:pt>
                <c:pt idx="4578">
                  <c:v>80.576368314119037</c:v>
                </c:pt>
                <c:pt idx="4579">
                  <c:v>80.814307472438003</c:v>
                </c:pt>
                <c:pt idx="4580">
                  <c:v>82.908465056137857</c:v>
                </c:pt>
                <c:pt idx="4581">
                  <c:v>82.298188944521371</c:v>
                </c:pt>
                <c:pt idx="4582">
                  <c:v>83.324342895096677</c:v>
                </c:pt>
                <c:pt idx="4583">
                  <c:v>84.152004628265246</c:v>
                </c:pt>
                <c:pt idx="4584">
                  <c:v>84.152004628265246</c:v>
                </c:pt>
                <c:pt idx="4585">
                  <c:v>84.329134401828497</c:v>
                </c:pt>
                <c:pt idx="4586">
                  <c:v>83.711594783173098</c:v>
                </c:pt>
                <c:pt idx="4587">
                  <c:v>84.901298763617106</c:v>
                </c:pt>
                <c:pt idx="4588">
                  <c:v>85.668019832361452</c:v>
                </c:pt>
                <c:pt idx="4589">
                  <c:v>87.217831986146919</c:v>
                </c:pt>
                <c:pt idx="4590">
                  <c:v>87.723590396883026</c:v>
                </c:pt>
                <c:pt idx="4591">
                  <c:v>86.422650413938086</c:v>
                </c:pt>
                <c:pt idx="4592">
                  <c:v>85.337448801646332</c:v>
                </c:pt>
                <c:pt idx="4593">
                  <c:v>85.096243742550556</c:v>
                </c:pt>
                <c:pt idx="4594">
                  <c:v>85.036706239364747</c:v>
                </c:pt>
                <c:pt idx="4595">
                  <c:v>86.739602003217826</c:v>
                </c:pt>
                <c:pt idx="4596">
                  <c:v>86.546927242435203</c:v>
                </c:pt>
                <c:pt idx="4597">
                  <c:v>86.63494471804762</c:v>
                </c:pt>
                <c:pt idx="4598">
                  <c:v>86.343706196259689</c:v>
                </c:pt>
                <c:pt idx="4599">
                  <c:v>87.160174012622164</c:v>
                </c:pt>
                <c:pt idx="4600">
                  <c:v>88.196082880186538</c:v>
                </c:pt>
                <c:pt idx="4601">
                  <c:v>88.219205376866412</c:v>
                </c:pt>
                <c:pt idx="4602">
                  <c:v>89.746019286142541</c:v>
                </c:pt>
                <c:pt idx="4603">
                  <c:v>89.66857912507318</c:v>
                </c:pt>
                <c:pt idx="4604">
                  <c:v>90.092931480534446</c:v>
                </c:pt>
                <c:pt idx="4605">
                  <c:v>89.491934370885588</c:v>
                </c:pt>
                <c:pt idx="4606">
                  <c:v>89.360834858995531</c:v>
                </c:pt>
                <c:pt idx="4607">
                  <c:v>90.675469714636478</c:v>
                </c:pt>
                <c:pt idx="4608">
                  <c:v>89.720194884166915</c:v>
                </c:pt>
                <c:pt idx="4609">
                  <c:v>88.392918139154645</c:v>
                </c:pt>
                <c:pt idx="4610">
                  <c:v>89.21621800264225</c:v>
                </c:pt>
                <c:pt idx="4611">
                  <c:v>91.094811544523253</c:v>
                </c:pt>
                <c:pt idx="4612">
                  <c:v>91.182896252840607</c:v>
                </c:pt>
                <c:pt idx="4613">
                  <c:v>92.549078849661115</c:v>
                </c:pt>
                <c:pt idx="4614">
                  <c:v>92.092310548845063</c:v>
                </c:pt>
                <c:pt idx="4615">
                  <c:v>92.168332599720671</c:v>
                </c:pt>
                <c:pt idx="4616">
                  <c:v>92.096446195431056</c:v>
                </c:pt>
                <c:pt idx="4617">
                  <c:v>92.324826370467761</c:v>
                </c:pt>
                <c:pt idx="4618">
                  <c:v>91.047885792523573</c:v>
                </c:pt>
                <c:pt idx="4619">
                  <c:v>91.540687334749833</c:v>
                </c:pt>
                <c:pt idx="4620">
                  <c:v>91.230265605617078</c:v>
                </c:pt>
                <c:pt idx="4621">
                  <c:v>91.71718719586724</c:v>
                </c:pt>
                <c:pt idx="4622">
                  <c:v>91.98434424246102</c:v>
                </c:pt>
                <c:pt idx="4623">
                  <c:v>93.04221138516526</c:v>
                </c:pt>
                <c:pt idx="4624">
                  <c:v>94.090711979113678</c:v>
                </c:pt>
                <c:pt idx="4625">
                  <c:v>93.700681980332405</c:v>
                </c:pt>
                <c:pt idx="4626">
                  <c:v>93.077194593928908</c:v>
                </c:pt>
                <c:pt idx="4627">
                  <c:v>92.933915157522421</c:v>
                </c:pt>
                <c:pt idx="4628">
                  <c:v>93.297031198859258</c:v>
                </c:pt>
                <c:pt idx="4629">
                  <c:v>92.835533666563236</c:v>
                </c:pt>
                <c:pt idx="4630">
                  <c:v>93.160804281217111</c:v>
                </c:pt>
                <c:pt idx="4631">
                  <c:v>93.201025091609466</c:v>
                </c:pt>
                <c:pt idx="4632">
                  <c:v>94.237306216619743</c:v>
                </c:pt>
                <c:pt idx="4633">
                  <c:v>94.395462404656044</c:v>
                </c:pt>
                <c:pt idx="4634">
                  <c:v>94.01599685273959</c:v>
                </c:pt>
                <c:pt idx="4635">
                  <c:v>91.011915842908053</c:v>
                </c:pt>
                <c:pt idx="4636">
                  <c:v>91.905754064216467</c:v>
                </c:pt>
                <c:pt idx="4637">
                  <c:v>93.995577582899202</c:v>
                </c:pt>
                <c:pt idx="4638">
                  <c:v>94.331714444368416</c:v>
                </c:pt>
                <c:pt idx="4639">
                  <c:v>94.490049137191647</c:v>
                </c:pt>
                <c:pt idx="4640">
                  <c:v>96.043740286816174</c:v>
                </c:pt>
                <c:pt idx="4641">
                  <c:v>96.41428783394754</c:v>
                </c:pt>
                <c:pt idx="4642">
                  <c:v>96.861851660950578</c:v>
                </c:pt>
                <c:pt idx="4643">
                  <c:v>97.247211055916125</c:v>
                </c:pt>
                <c:pt idx="4644">
                  <c:v>97.127507991274342</c:v>
                </c:pt>
                <c:pt idx="4645">
                  <c:v>96.03839876082759</c:v>
                </c:pt>
                <c:pt idx="4646">
                  <c:v>95.896420738581199</c:v>
                </c:pt>
                <c:pt idx="4647">
                  <c:v>94.645283364271862</c:v>
                </c:pt>
                <c:pt idx="4648">
                  <c:v>94.738745814750843</c:v>
                </c:pt>
                <c:pt idx="4649">
                  <c:v>95.669155810140438</c:v>
                </c:pt>
                <c:pt idx="4650">
                  <c:v>95.106925584072442</c:v>
                </c:pt>
                <c:pt idx="4651">
                  <c:v>94.141862803970696</c:v>
                </c:pt>
                <c:pt idx="4652">
                  <c:v>92.849766380683263</c:v>
                </c:pt>
                <c:pt idx="4653">
                  <c:v>93.919098833476241</c:v>
                </c:pt>
                <c:pt idx="4654">
                  <c:v>94.876748588991418</c:v>
                </c:pt>
                <c:pt idx="4655">
                  <c:v>93.698520619902339</c:v>
                </c:pt>
                <c:pt idx="4656">
                  <c:v>91.076353646432111</c:v>
                </c:pt>
                <c:pt idx="4657">
                  <c:v>91.164163915652466</c:v>
                </c:pt>
                <c:pt idx="4658">
                  <c:v>91.164163915652466</c:v>
                </c:pt>
                <c:pt idx="4659">
                  <c:v>91.164163915652466</c:v>
                </c:pt>
                <c:pt idx="4660">
                  <c:v>88.721403889266639</c:v>
                </c:pt>
                <c:pt idx="4661">
                  <c:v>89.337458288060503</c:v>
                </c:pt>
                <c:pt idx="4662">
                  <c:v>90.323488879957239</c:v>
                </c:pt>
                <c:pt idx="4663">
                  <c:v>88.610608930478421</c:v>
                </c:pt>
                <c:pt idx="4664">
                  <c:v>88.917723202658721</c:v>
                </c:pt>
                <c:pt idx="4665">
                  <c:v>91.02582384700635</c:v>
                </c:pt>
                <c:pt idx="4666">
                  <c:v>89.901752517223542</c:v>
                </c:pt>
                <c:pt idx="4667">
                  <c:v>88.666765657789966</c:v>
                </c:pt>
                <c:pt idx="4668">
                  <c:v>89.048536782496825</c:v>
                </c:pt>
                <c:pt idx="4669">
                  <c:v>86.709948810647234</c:v>
                </c:pt>
                <c:pt idx="4670">
                  <c:v>88.218495250841002</c:v>
                </c:pt>
                <c:pt idx="4671">
                  <c:v>89.879421446768376</c:v>
                </c:pt>
                <c:pt idx="4672">
                  <c:v>89.956350054228508</c:v>
                </c:pt>
                <c:pt idx="4673">
                  <c:v>90.790106552730776</c:v>
                </c:pt>
                <c:pt idx="4674">
                  <c:v>89.78553491194819</c:v>
                </c:pt>
                <c:pt idx="4675">
                  <c:v>89.78553491194819</c:v>
                </c:pt>
                <c:pt idx="4676">
                  <c:v>90.118491342350339</c:v>
                </c:pt>
                <c:pt idx="4677">
                  <c:v>90.073168337460828</c:v>
                </c:pt>
                <c:pt idx="4678">
                  <c:v>88.649616175582707</c:v>
                </c:pt>
                <c:pt idx="4679">
                  <c:v>90.045144657886667</c:v>
                </c:pt>
                <c:pt idx="4680">
                  <c:v>88.239293664171043</c:v>
                </c:pt>
                <c:pt idx="4681">
                  <c:v>88.140337761628757</c:v>
                </c:pt>
                <c:pt idx="4682">
                  <c:v>88.884403301223017</c:v>
                </c:pt>
                <c:pt idx="4683">
                  <c:v>89.238785849507167</c:v>
                </c:pt>
                <c:pt idx="4684">
                  <c:v>87.263386357402965</c:v>
                </c:pt>
                <c:pt idx="4685">
                  <c:v>86.722354032286148</c:v>
                </c:pt>
                <c:pt idx="4686">
                  <c:v>86.672100192444873</c:v>
                </c:pt>
                <c:pt idx="4687">
                  <c:v>85.590937945689802</c:v>
                </c:pt>
                <c:pt idx="4688">
                  <c:v>85.188827447545179</c:v>
                </c:pt>
                <c:pt idx="4689">
                  <c:v>85.779115578038699</c:v>
                </c:pt>
                <c:pt idx="4690">
                  <c:v>87.45014515143842</c:v>
                </c:pt>
                <c:pt idx="4691">
                  <c:v>85.297694783716011</c:v>
                </c:pt>
                <c:pt idx="4692">
                  <c:v>86.182031001456579</c:v>
                </c:pt>
                <c:pt idx="4693">
                  <c:v>86.441948675733997</c:v>
                </c:pt>
                <c:pt idx="4694">
                  <c:v>86.368842507679602</c:v>
                </c:pt>
                <c:pt idx="4695">
                  <c:v>87.402213563554213</c:v>
                </c:pt>
                <c:pt idx="4696">
                  <c:v>85.886742896045106</c:v>
                </c:pt>
                <c:pt idx="4697">
                  <c:v>85.826823466898929</c:v>
                </c:pt>
                <c:pt idx="4698">
                  <c:v>83.862085905699658</c:v>
                </c:pt>
                <c:pt idx="4699">
                  <c:v>83.826565010241296</c:v>
                </c:pt>
                <c:pt idx="4700">
                  <c:v>84.551669650505133</c:v>
                </c:pt>
                <c:pt idx="4701">
                  <c:v>86.484614571522073</c:v>
                </c:pt>
                <c:pt idx="4702">
                  <c:v>86.921497088380818</c:v>
                </c:pt>
                <c:pt idx="4703">
                  <c:v>86.69284424226295</c:v>
                </c:pt>
                <c:pt idx="4704">
                  <c:v>86.550439340607923</c:v>
                </c:pt>
                <c:pt idx="4705">
                  <c:v>86.562757310999942</c:v>
                </c:pt>
                <c:pt idx="4706">
                  <c:v>86.176568303907374</c:v>
                </c:pt>
                <c:pt idx="4707">
                  <c:v>86.288498491536146</c:v>
                </c:pt>
                <c:pt idx="4708">
                  <c:v>87.630207848859953</c:v>
                </c:pt>
                <c:pt idx="4709">
                  <c:v>87.381852706046146</c:v>
                </c:pt>
                <c:pt idx="4710">
                  <c:v>88.678280624953956</c:v>
                </c:pt>
                <c:pt idx="4711">
                  <c:v>88.858620728077625</c:v>
                </c:pt>
                <c:pt idx="4712">
                  <c:v>88.629523400140215</c:v>
                </c:pt>
                <c:pt idx="4713">
                  <c:v>87.965956912393665</c:v>
                </c:pt>
                <c:pt idx="4714">
                  <c:v>86.448787196693672</c:v>
                </c:pt>
                <c:pt idx="4715">
                  <c:v>86.234819694850586</c:v>
                </c:pt>
                <c:pt idx="4716">
                  <c:v>87.61792596064592</c:v>
                </c:pt>
                <c:pt idx="4717">
                  <c:v>87.369593947593103</c:v>
                </c:pt>
                <c:pt idx="4718">
                  <c:v>91.066505872675179</c:v>
                </c:pt>
                <c:pt idx="4719">
                  <c:v>92.360584050778002</c:v>
                </c:pt>
                <c:pt idx="4720">
                  <c:v>93.275226028052785</c:v>
                </c:pt>
                <c:pt idx="4721">
                  <c:v>93.308793081029535</c:v>
                </c:pt>
                <c:pt idx="4722">
                  <c:v>92.461595162525015</c:v>
                </c:pt>
                <c:pt idx="4723">
                  <c:v>91.028245731815275</c:v>
                </c:pt>
                <c:pt idx="4724">
                  <c:v>90.684581952170319</c:v>
                </c:pt>
                <c:pt idx="4725">
                  <c:v>91.453863655225646</c:v>
                </c:pt>
                <c:pt idx="4726">
                  <c:v>90.9583976659369</c:v>
                </c:pt>
                <c:pt idx="4727">
                  <c:v>90.42880742615236</c:v>
                </c:pt>
                <c:pt idx="4728">
                  <c:v>91.493479786883213</c:v>
                </c:pt>
                <c:pt idx="4729">
                  <c:v>91.635822925853518</c:v>
                </c:pt>
                <c:pt idx="4730">
                  <c:v>91.586482939356145</c:v>
                </c:pt>
                <c:pt idx="4731">
                  <c:v>92.994292779628495</c:v>
                </c:pt>
                <c:pt idx="4732">
                  <c:v>93.998225188377873</c:v>
                </c:pt>
                <c:pt idx="4733">
                  <c:v>92.444406659979478</c:v>
                </c:pt>
                <c:pt idx="4734">
                  <c:v>89.951859399075232</c:v>
                </c:pt>
                <c:pt idx="4735">
                  <c:v>89.43342265789191</c:v>
                </c:pt>
                <c:pt idx="4736">
                  <c:v>89.632820380399409</c:v>
                </c:pt>
                <c:pt idx="4737">
                  <c:v>92.863876461428376</c:v>
                </c:pt>
                <c:pt idx="4738">
                  <c:v>94.359956143780664</c:v>
                </c:pt>
                <c:pt idx="4739">
                  <c:v>95.466543013816334</c:v>
                </c:pt>
                <c:pt idx="4740">
                  <c:v>94.554897609917617</c:v>
                </c:pt>
                <c:pt idx="4741">
                  <c:v>95.230790025498237</c:v>
                </c:pt>
                <c:pt idx="4742">
                  <c:v>93.162840891257332</c:v>
                </c:pt>
                <c:pt idx="4743">
                  <c:v>96.360621266219596</c:v>
                </c:pt>
                <c:pt idx="4744">
                  <c:v>96.959212733630082</c:v>
                </c:pt>
                <c:pt idx="4745">
                  <c:v>98.041644209604073</c:v>
                </c:pt>
                <c:pt idx="4746">
                  <c:v>97.630119705887537</c:v>
                </c:pt>
                <c:pt idx="4747">
                  <c:v>98.186351035041298</c:v>
                </c:pt>
                <c:pt idx="4748">
                  <c:v>97.715446120651961</c:v>
                </c:pt>
                <c:pt idx="4749">
                  <c:v>97.336131746545291</c:v>
                </c:pt>
                <c:pt idx="4750">
                  <c:v>97.865930425054643</c:v>
                </c:pt>
                <c:pt idx="4751">
                  <c:v>97.922447513687175</c:v>
                </c:pt>
                <c:pt idx="4752">
                  <c:v>98.593716258359279</c:v>
                </c:pt>
                <c:pt idx="4753">
                  <c:v>98.996816905097845</c:v>
                </c:pt>
                <c:pt idx="4754">
                  <c:v>98.751299983596809</c:v>
                </c:pt>
                <c:pt idx="4755">
                  <c:v>99.505244703106698</c:v>
                </c:pt>
                <c:pt idx="4756">
                  <c:v>98.291932204445118</c:v>
                </c:pt>
                <c:pt idx="4757">
                  <c:v>97.532575723440985</c:v>
                </c:pt>
                <c:pt idx="4758">
                  <c:v>97.549161804865065</c:v>
                </c:pt>
                <c:pt idx="4759">
                  <c:v>98.322747084624297</c:v>
                </c:pt>
                <c:pt idx="4760">
                  <c:v>97.596761860294137</c:v>
                </c:pt>
                <c:pt idx="4761">
                  <c:v>97.484291923387531</c:v>
                </c:pt>
                <c:pt idx="4762">
                  <c:v>96.637179138074089</c:v>
                </c:pt>
                <c:pt idx="4763">
                  <c:v>97.420057108816678</c:v>
                </c:pt>
                <c:pt idx="4764">
                  <c:v>98.501815623345692</c:v>
                </c:pt>
                <c:pt idx="4765">
                  <c:v>97.331508827546486</c:v>
                </c:pt>
                <c:pt idx="4766">
                  <c:v>97.502369356953466</c:v>
                </c:pt>
                <c:pt idx="4767">
                  <c:v>100.10427470726688</c:v>
                </c:pt>
                <c:pt idx="4768">
                  <c:v>100.4196787807448</c:v>
                </c:pt>
                <c:pt idx="4769">
                  <c:v>99.869208520951616</c:v>
                </c:pt>
                <c:pt idx="4770">
                  <c:v>100.45580093062979</c:v>
                </c:pt>
                <c:pt idx="4771">
                  <c:v>100.67639660926346</c:v>
                </c:pt>
                <c:pt idx="4772">
                  <c:v>99.816769208302986</c:v>
                </c:pt>
                <c:pt idx="4773">
                  <c:v>101.55186785980693</c:v>
                </c:pt>
                <c:pt idx="4774">
                  <c:v>101.07567601441642</c:v>
                </c:pt>
                <c:pt idx="4775">
                  <c:v>100.20534483510787</c:v>
                </c:pt>
                <c:pt idx="4776">
                  <c:v>100.68647541492</c:v>
                </c:pt>
                <c:pt idx="4777">
                  <c:v>100.36030759748476</c:v>
                </c:pt>
                <c:pt idx="4778">
                  <c:v>100.81589871091217</c:v>
                </c:pt>
                <c:pt idx="4779">
                  <c:v>100.08656863147195</c:v>
                </c:pt>
                <c:pt idx="4780">
                  <c:v>100.75720417660136</c:v>
                </c:pt>
                <c:pt idx="4781">
                  <c:v>98.506646205410391</c:v>
                </c:pt>
                <c:pt idx="4782">
                  <c:v>98.952388234253107</c:v>
                </c:pt>
                <c:pt idx="4783">
                  <c:v>97.156004849533105</c:v>
                </c:pt>
                <c:pt idx="4784">
                  <c:v>98.907085699581884</c:v>
                </c:pt>
                <c:pt idx="4785">
                  <c:v>98.677435432398568</c:v>
                </c:pt>
                <c:pt idx="4786">
                  <c:v>98.625468769684119</c:v>
                </c:pt>
                <c:pt idx="4787">
                  <c:v>98.585933024674375</c:v>
                </c:pt>
                <c:pt idx="4788">
                  <c:v>100.10048932639148</c:v>
                </c:pt>
                <c:pt idx="4789">
                  <c:v>98.933152498236524</c:v>
                </c:pt>
                <c:pt idx="4790">
                  <c:v>98.259271487571212</c:v>
                </c:pt>
                <c:pt idx="4791">
                  <c:v>97.67053186102126</c:v>
                </c:pt>
                <c:pt idx="4792">
                  <c:v>98.666958363081605</c:v>
                </c:pt>
                <c:pt idx="4793">
                  <c:v>98.112442467763074</c:v>
                </c:pt>
                <c:pt idx="4794">
                  <c:v>98.810558902465928</c:v>
                </c:pt>
                <c:pt idx="4795">
                  <c:v>100.54109091527845</c:v>
                </c:pt>
                <c:pt idx="4796">
                  <c:v>101.08301878416798</c:v>
                </c:pt>
                <c:pt idx="4797">
                  <c:v>101.12044015920736</c:v>
                </c:pt>
                <c:pt idx="4798">
                  <c:v>100.43716679508232</c:v>
                </c:pt>
                <c:pt idx="4799">
                  <c:v>100.1201148476145</c:v>
                </c:pt>
                <c:pt idx="4800">
                  <c:v>98.172024664901969</c:v>
                </c:pt>
                <c:pt idx="4801">
                  <c:v>98.682315002779603</c:v>
                </c:pt>
                <c:pt idx="4802">
                  <c:v>98.609027595089159</c:v>
                </c:pt>
                <c:pt idx="4803">
                  <c:v>98.967152110029929</c:v>
                </c:pt>
                <c:pt idx="4804">
                  <c:v>98.424189829545767</c:v>
                </c:pt>
                <c:pt idx="4805">
                  <c:v>99.564755244331991</c:v>
                </c:pt>
                <c:pt idx="4806">
                  <c:v>98.839796490935186</c:v>
                </c:pt>
                <c:pt idx="4807">
                  <c:v>100</c:v>
                </c:pt>
                <c:pt idx="4808">
                  <c:v>100.55119763470745</c:v>
                </c:pt>
                <c:pt idx="4809">
                  <c:v>99.517024521712486</c:v>
                </c:pt>
                <c:pt idx="4810">
                  <c:v>100.30241990502734</c:v>
                </c:pt>
                <c:pt idx="4811">
                  <c:v>98.735027475451972</c:v>
                </c:pt>
                <c:pt idx="4812">
                  <c:v>98.6582972511317</c:v>
                </c:pt>
                <c:pt idx="4813">
                  <c:v>98.891533882042097</c:v>
                </c:pt>
                <c:pt idx="4814">
                  <c:v>98.733065197639945</c:v>
                </c:pt>
                <c:pt idx="4815">
                  <c:v>99.243342290110192</c:v>
                </c:pt>
                <c:pt idx="4816">
                  <c:v>98.479831729136208</c:v>
                </c:pt>
                <c:pt idx="4817">
                  <c:v>97.656169212223105</c:v>
                </c:pt>
                <c:pt idx="4818">
                  <c:v>96.521971653092692</c:v>
                </c:pt>
                <c:pt idx="4819">
                  <c:v>98.771132472484979</c:v>
                </c:pt>
                <c:pt idx="4820">
                  <c:v>99.409207007352165</c:v>
                </c:pt>
                <c:pt idx="4821">
                  <c:v>99.645110547417147</c:v>
                </c:pt>
                <c:pt idx="4822">
                  <c:v>100.30278485649288</c:v>
                </c:pt>
                <c:pt idx="4823">
                  <c:v>101.15456790813676</c:v>
                </c:pt>
                <c:pt idx="4824">
                  <c:v>100.58975946505791</c:v>
                </c:pt>
                <c:pt idx="4825">
                  <c:v>100.83934404056106</c:v>
                </c:pt>
                <c:pt idx="4826">
                  <c:v>101.1155629784908</c:v>
                </c:pt>
                <c:pt idx="4827">
                  <c:v>102.44629979715425</c:v>
                </c:pt>
                <c:pt idx="4828">
                  <c:v>102.22912961313493</c:v>
                </c:pt>
                <c:pt idx="4829">
                  <c:v>102.50823838137126</c:v>
                </c:pt>
                <c:pt idx="4830">
                  <c:v>102.71703593388375</c:v>
                </c:pt>
                <c:pt idx="4831">
                  <c:v>102.98606096027467</c:v>
                </c:pt>
                <c:pt idx="4832">
                  <c:v>103.46070694894593</c:v>
                </c:pt>
                <c:pt idx="4833">
                  <c:v>103.7343498474014</c:v>
                </c:pt>
                <c:pt idx="4834">
                  <c:v>103.81769114264665</c:v>
                </c:pt>
                <c:pt idx="4835">
                  <c:v>104.59287964415137</c:v>
                </c:pt>
                <c:pt idx="4836">
                  <c:v>104.55302542432695</c:v>
                </c:pt>
                <c:pt idx="4837">
                  <c:v>104.4485179063108</c:v>
                </c:pt>
                <c:pt idx="4838">
                  <c:v>104.57511487193065</c:v>
                </c:pt>
                <c:pt idx="4839">
                  <c:v>104.44307929799069</c:v>
                </c:pt>
                <c:pt idx="4840">
                  <c:v>104.7307639798708</c:v>
                </c:pt>
                <c:pt idx="4841">
                  <c:v>105.29334585128976</c:v>
                </c:pt>
                <c:pt idx="4842">
                  <c:v>105.4034666978046</c:v>
                </c:pt>
                <c:pt idx="4843">
                  <c:v>104.96981617715701</c:v>
                </c:pt>
                <c:pt idx="4844">
                  <c:v>104.76947683018365</c:v>
                </c:pt>
                <c:pt idx="4845">
                  <c:v>104.76947683018365</c:v>
                </c:pt>
                <c:pt idx="4846">
                  <c:v>104.76947683018365</c:v>
                </c:pt>
                <c:pt idx="4847">
                  <c:v>105.20227449680917</c:v>
                </c:pt>
                <c:pt idx="4848">
                  <c:v>104.01671179444809</c:v>
                </c:pt>
                <c:pt idx="4849">
                  <c:v>104.48393285413813</c:v>
                </c:pt>
                <c:pt idx="4850">
                  <c:v>104.48393285413813</c:v>
                </c:pt>
                <c:pt idx="4851">
                  <c:v>106.95708865856723</c:v>
                </c:pt>
                <c:pt idx="4852">
                  <c:v>106.79903949170051</c:v>
                </c:pt>
                <c:pt idx="4853">
                  <c:v>107.0778142704352</c:v>
                </c:pt>
                <c:pt idx="4854">
                  <c:v>106.68108006193447</c:v>
                </c:pt>
                <c:pt idx="4855">
                  <c:v>106.46157703292714</c:v>
                </c:pt>
                <c:pt idx="4856">
                  <c:v>106.77344566731539</c:v>
                </c:pt>
                <c:pt idx="4857">
                  <c:v>106.65081709517825</c:v>
                </c:pt>
                <c:pt idx="4858">
                  <c:v>106.71657297723667</c:v>
                </c:pt>
                <c:pt idx="4859">
                  <c:v>106.52306590916784</c:v>
                </c:pt>
                <c:pt idx="4860">
                  <c:v>106.46305890324078</c:v>
                </c:pt>
                <c:pt idx="4861">
                  <c:v>106.78574927013094</c:v>
                </c:pt>
                <c:pt idx="4862">
                  <c:v>107.70047886875881</c:v>
                </c:pt>
                <c:pt idx="4863">
                  <c:v>107.7305878391505</c:v>
                </c:pt>
                <c:pt idx="4864">
                  <c:v>108.2785486681435</c:v>
                </c:pt>
                <c:pt idx="4865">
                  <c:v>108.02347782902854</c:v>
                </c:pt>
                <c:pt idx="4866">
                  <c:v>107.77553139604792</c:v>
                </c:pt>
                <c:pt idx="4867">
                  <c:v>108.34657707257793</c:v>
                </c:pt>
                <c:pt idx="4868">
                  <c:v>108.98109758238229</c:v>
                </c:pt>
                <c:pt idx="4869">
                  <c:v>109.15789720826743</c:v>
                </c:pt>
                <c:pt idx="4870">
                  <c:v>109.29473418851126</c:v>
                </c:pt>
                <c:pt idx="4871">
                  <c:v>108.90421586902602</c:v>
                </c:pt>
                <c:pt idx="4872">
                  <c:v>107.74089803291515</c:v>
                </c:pt>
                <c:pt idx="4873">
                  <c:v>109.04863242175678</c:v>
                </c:pt>
                <c:pt idx="4874">
                  <c:v>106.40086748058215</c:v>
                </c:pt>
                <c:pt idx="4875">
                  <c:v>106.90602049120983</c:v>
                </c:pt>
                <c:pt idx="4876">
                  <c:v>105.84694014084377</c:v>
                </c:pt>
                <c:pt idx="4877">
                  <c:v>105.06950094245987</c:v>
                </c:pt>
                <c:pt idx="4878">
                  <c:v>106.0639363617048</c:v>
                </c:pt>
                <c:pt idx="4879">
                  <c:v>106.02417788847072</c:v>
                </c:pt>
                <c:pt idx="4880">
                  <c:v>106.88136849155666</c:v>
                </c:pt>
                <c:pt idx="4881">
                  <c:v>107.26714598761532</c:v>
                </c:pt>
                <c:pt idx="4882">
                  <c:v>107.14560570009766</c:v>
                </c:pt>
                <c:pt idx="4883">
                  <c:v>106.9086773578357</c:v>
                </c:pt>
                <c:pt idx="4884">
                  <c:v>106.82850866758844</c:v>
                </c:pt>
                <c:pt idx="4885">
                  <c:v>108.51869545518635</c:v>
                </c:pt>
                <c:pt idx="4886">
                  <c:v>107.94750349827204</c:v>
                </c:pt>
                <c:pt idx="4887">
                  <c:v>105.71650704177203</c:v>
                </c:pt>
                <c:pt idx="4888">
                  <c:v>107.55526139030465</c:v>
                </c:pt>
                <c:pt idx="4889">
                  <c:v>107.83900699648738</c:v>
                </c:pt>
                <c:pt idx="4890">
                  <c:v>105.56722568308592</c:v>
                </c:pt>
                <c:pt idx="4891">
                  <c:v>107.02362714811579</c:v>
                </c:pt>
                <c:pt idx="4892">
                  <c:v>107.90514267426579</c:v>
                </c:pt>
                <c:pt idx="4893">
                  <c:v>107.36745276854313</c:v>
                </c:pt>
                <c:pt idx="4894">
                  <c:v>107.51323678355534</c:v>
                </c:pt>
                <c:pt idx="4895">
                  <c:v>109.60620563112413</c:v>
                </c:pt>
                <c:pt idx="4896">
                  <c:v>109.42718197485675</c:v>
                </c:pt>
                <c:pt idx="4897">
                  <c:v>109.84957783469541</c:v>
                </c:pt>
                <c:pt idx="4898">
                  <c:v>111.17640219941889</c:v>
                </c:pt>
                <c:pt idx="4899">
                  <c:v>111.06704099648087</c:v>
                </c:pt>
                <c:pt idx="4900">
                  <c:v>111.14251116235701</c:v>
                </c:pt>
                <c:pt idx="4901">
                  <c:v>111.06036963041794</c:v>
                </c:pt>
                <c:pt idx="4902">
                  <c:v>112.04044843522637</c:v>
                </c:pt>
                <c:pt idx="4903">
                  <c:v>111.34914243069586</c:v>
                </c:pt>
                <c:pt idx="4904">
                  <c:v>111.17382559179603</c:v>
                </c:pt>
                <c:pt idx="4905">
                  <c:v>110.1569961808398</c:v>
                </c:pt>
                <c:pt idx="4906">
                  <c:v>111.29291190500716</c:v>
                </c:pt>
                <c:pt idx="4907">
                  <c:v>110.22100817328067</c:v>
                </c:pt>
                <c:pt idx="4908">
                  <c:v>110.06447329785934</c:v>
                </c:pt>
                <c:pt idx="4909">
                  <c:v>109.20743228087949</c:v>
                </c:pt>
                <c:pt idx="4910">
                  <c:v>109.55008605041468</c:v>
                </c:pt>
                <c:pt idx="4911">
                  <c:v>108.50006069511946</c:v>
                </c:pt>
                <c:pt idx="4912">
                  <c:v>109.25528699127662</c:v>
                </c:pt>
                <c:pt idx="4913">
                  <c:v>109.25528699127662</c:v>
                </c:pt>
                <c:pt idx="4914">
                  <c:v>109.25528699127662</c:v>
                </c:pt>
                <c:pt idx="4915">
                  <c:v>111.03871388584845</c:v>
                </c:pt>
                <c:pt idx="4916">
                  <c:v>109.77565975909101</c:v>
                </c:pt>
                <c:pt idx="4917">
                  <c:v>108.93212954416825</c:v>
                </c:pt>
                <c:pt idx="4918">
                  <c:v>107.09790156081181</c:v>
                </c:pt>
                <c:pt idx="4919">
                  <c:v>107.30527436913805</c:v>
                </c:pt>
                <c:pt idx="4920">
                  <c:v>107.36480406512484</c:v>
                </c:pt>
                <c:pt idx="4921">
                  <c:v>109.63366518129654</c:v>
                </c:pt>
                <c:pt idx="4922">
                  <c:v>110.40073546858366</c:v>
                </c:pt>
                <c:pt idx="4923">
                  <c:v>109.2299238872194</c:v>
                </c:pt>
                <c:pt idx="4924">
                  <c:v>108.59819026994383</c:v>
                </c:pt>
                <c:pt idx="4925">
                  <c:v>107.95832917210633</c:v>
                </c:pt>
                <c:pt idx="4926">
                  <c:v>105.88557382062572</c:v>
                </c:pt>
                <c:pt idx="4927">
                  <c:v>105.85579791518299</c:v>
                </c:pt>
                <c:pt idx="4928">
                  <c:v>106.98555265545505</c:v>
                </c:pt>
                <c:pt idx="4929">
                  <c:v>107.0198927153792</c:v>
                </c:pt>
                <c:pt idx="4930">
                  <c:v>110.24420604470276</c:v>
                </c:pt>
                <c:pt idx="4931">
                  <c:v>111.46620397397324</c:v>
                </c:pt>
                <c:pt idx="4932">
                  <c:v>111.65617806833409</c:v>
                </c:pt>
                <c:pt idx="4933">
                  <c:v>110.76618098350316</c:v>
                </c:pt>
                <c:pt idx="4934">
                  <c:v>112.1799577243531</c:v>
                </c:pt>
                <c:pt idx="4935">
                  <c:v>111.81922836868802</c:v>
                </c:pt>
                <c:pt idx="4936">
                  <c:v>111.81922836868802</c:v>
                </c:pt>
                <c:pt idx="4937">
                  <c:v>112.31453530608738</c:v>
                </c:pt>
                <c:pt idx="4938">
                  <c:v>113.73578546922992</c:v>
                </c:pt>
                <c:pt idx="4939">
                  <c:v>113.779364611869</c:v>
                </c:pt>
                <c:pt idx="4940">
                  <c:v>114.14381707283913</c:v>
                </c:pt>
                <c:pt idx="4941">
                  <c:v>114.95904625673323</c:v>
                </c:pt>
                <c:pt idx="4942">
                  <c:v>114.95448533414759</c:v>
                </c:pt>
                <c:pt idx="4943">
                  <c:v>115.67441273239154</c:v>
                </c:pt>
                <c:pt idx="4944">
                  <c:v>115.52148872787618</c:v>
                </c:pt>
                <c:pt idx="4945">
                  <c:v>116.23384633642726</c:v>
                </c:pt>
                <c:pt idx="4946">
                  <c:v>116.91042674676699</c:v>
                </c:pt>
                <c:pt idx="4947">
                  <c:v>116.86943605476957</c:v>
                </c:pt>
                <c:pt idx="4948">
                  <c:v>117.40223406382673</c:v>
                </c:pt>
                <c:pt idx="4949">
                  <c:v>118.06493899549973</c:v>
                </c:pt>
                <c:pt idx="4950">
                  <c:v>118.36944270513372</c:v>
                </c:pt>
                <c:pt idx="4951">
                  <c:v>118.84091309034585</c:v>
                </c:pt>
                <c:pt idx="4952">
                  <c:v>116.55927077700592</c:v>
                </c:pt>
                <c:pt idx="4953">
                  <c:v>116.49122547771097</c:v>
                </c:pt>
                <c:pt idx="4954">
                  <c:v>117.43066721903207</c:v>
                </c:pt>
                <c:pt idx="4955">
                  <c:v>118.91073267737833</c:v>
                </c:pt>
                <c:pt idx="4956">
                  <c:v>116.91546876682503</c:v>
                </c:pt>
                <c:pt idx="4957">
                  <c:v>117.44633592304079</c:v>
                </c:pt>
                <c:pt idx="4958">
                  <c:v>116.16742563360023</c:v>
                </c:pt>
                <c:pt idx="4959">
                  <c:v>115.32134295120126</c:v>
                </c:pt>
                <c:pt idx="4960">
                  <c:v>115.50092525805289</c:v>
                </c:pt>
                <c:pt idx="4961">
                  <c:v>113.46567619357286</c:v>
                </c:pt>
                <c:pt idx="4962">
                  <c:v>112.6512411016989</c:v>
                </c:pt>
                <c:pt idx="4963">
                  <c:v>114.23540632282865</c:v>
                </c:pt>
                <c:pt idx="4964">
                  <c:v>114.0372398822544</c:v>
                </c:pt>
                <c:pt idx="4965">
                  <c:v>112.66314012564712</c:v>
                </c:pt>
                <c:pt idx="4966">
                  <c:v>112.24436480116472</c:v>
                </c:pt>
                <c:pt idx="4967">
                  <c:v>112.22379633528273</c:v>
                </c:pt>
                <c:pt idx="4968">
                  <c:v>112.59415616612083</c:v>
                </c:pt>
                <c:pt idx="4969">
                  <c:v>113.98673713492451</c:v>
                </c:pt>
                <c:pt idx="4970">
                  <c:v>113.97939833898863</c:v>
                </c:pt>
                <c:pt idx="4971">
                  <c:v>113.59203713237906</c:v>
                </c:pt>
                <c:pt idx="4972">
                  <c:v>109.84700116061812</c:v>
                </c:pt>
                <c:pt idx="4973">
                  <c:v>108.53989958990569</c:v>
                </c:pt>
                <c:pt idx="4974">
                  <c:v>106.61914030536424</c:v>
                </c:pt>
                <c:pt idx="4975">
                  <c:v>108.07497520629906</c:v>
                </c:pt>
                <c:pt idx="4976">
                  <c:v>110.20188451875316</c:v>
                </c:pt>
                <c:pt idx="4977">
                  <c:v>111.34839201298095</c:v>
                </c:pt>
                <c:pt idx="4978">
                  <c:v>110.79569695160309</c:v>
                </c:pt>
                <c:pt idx="4979">
                  <c:v>111.73681743979233</c:v>
                </c:pt>
                <c:pt idx="4980">
                  <c:v>111.2716970378894</c:v>
                </c:pt>
                <c:pt idx="4981">
                  <c:v>110.16271211768108</c:v>
                </c:pt>
                <c:pt idx="4982">
                  <c:v>113.2070125959968</c:v>
                </c:pt>
                <c:pt idx="4983">
                  <c:v>111.94359196049157</c:v>
                </c:pt>
                <c:pt idx="4984">
                  <c:v>113.81305466448873</c:v>
                </c:pt>
                <c:pt idx="4985">
                  <c:v>114.52202075488893</c:v>
                </c:pt>
                <c:pt idx="4986">
                  <c:v>114.69720465510281</c:v>
                </c:pt>
                <c:pt idx="4987">
                  <c:v>115.38263700033164</c:v>
                </c:pt>
                <c:pt idx="4988">
                  <c:v>115.1032511117422</c:v>
                </c:pt>
                <c:pt idx="4989">
                  <c:v>115.77453079115205</c:v>
                </c:pt>
                <c:pt idx="4990">
                  <c:v>114.88621352780208</c:v>
                </c:pt>
                <c:pt idx="4991">
                  <c:v>115.37592810963605</c:v>
                </c:pt>
                <c:pt idx="4992">
                  <c:v>116.60627537882661</c:v>
                </c:pt>
                <c:pt idx="4993">
                  <c:v>116.56318782800145</c:v>
                </c:pt>
                <c:pt idx="4994">
                  <c:v>116.82945411155224</c:v>
                </c:pt>
                <c:pt idx="4995">
                  <c:v>116.32687622775967</c:v>
                </c:pt>
                <c:pt idx="4996">
                  <c:v>117.51204731575514</c:v>
                </c:pt>
                <c:pt idx="4997">
                  <c:v>117.11359879321185</c:v>
                </c:pt>
                <c:pt idx="4998">
                  <c:v>117.14042450911629</c:v>
                </c:pt>
                <c:pt idx="4999">
                  <c:v>117.21578471650106</c:v>
                </c:pt>
                <c:pt idx="5000">
                  <c:v>117.8341096028482</c:v>
                </c:pt>
                <c:pt idx="5001">
                  <c:v>118.41071141505897</c:v>
                </c:pt>
                <c:pt idx="5002">
                  <c:v>120.03304270944331</c:v>
                </c:pt>
                <c:pt idx="5003">
                  <c:v>120.17099214487365</c:v>
                </c:pt>
                <c:pt idx="5004">
                  <c:v>120.40108887866324</c:v>
                </c:pt>
                <c:pt idx="5005">
                  <c:v>119.91795020898668</c:v>
                </c:pt>
                <c:pt idx="5006">
                  <c:v>119.88017305777434</c:v>
                </c:pt>
                <c:pt idx="5007">
                  <c:v>120.83021232010881</c:v>
                </c:pt>
                <c:pt idx="5008">
                  <c:v>121.40989422495794</c:v>
                </c:pt>
                <c:pt idx="5009">
                  <c:v>121.46630327443815</c:v>
                </c:pt>
                <c:pt idx="5010">
                  <c:v>122.01633315543265</c:v>
                </c:pt>
                <c:pt idx="5011">
                  <c:v>122.53909052746721</c:v>
                </c:pt>
                <c:pt idx="5012">
                  <c:v>121.71566382326525</c:v>
                </c:pt>
                <c:pt idx="5013">
                  <c:v>122.20956042058138</c:v>
                </c:pt>
                <c:pt idx="5014">
                  <c:v>121.38114607664539</c:v>
                </c:pt>
                <c:pt idx="5015">
                  <c:v>119.82965686613053</c:v>
                </c:pt>
                <c:pt idx="5016">
                  <c:v>119.4611260000882</c:v>
                </c:pt>
                <c:pt idx="5017">
                  <c:v>120.69416459155507</c:v>
                </c:pt>
                <c:pt idx="5018">
                  <c:v>121.16614803583182</c:v>
                </c:pt>
                <c:pt idx="5019">
                  <c:v>120.90807530927003</c:v>
                </c:pt>
                <c:pt idx="5020">
                  <c:v>118.04141949322961</c:v>
                </c:pt>
                <c:pt idx="5021">
                  <c:v>117.59248942757804</c:v>
                </c:pt>
                <c:pt idx="5022">
                  <c:v>118.44843878657196</c:v>
                </c:pt>
                <c:pt idx="5023">
                  <c:v>117.06877725793328</c:v>
                </c:pt>
                <c:pt idx="5024">
                  <c:v>119.12687301901141</c:v>
                </c:pt>
                <c:pt idx="5025">
                  <c:v>118.44783823700844</c:v>
                </c:pt>
                <c:pt idx="5026">
                  <c:v>118.64866315205413</c:v>
                </c:pt>
                <c:pt idx="5027">
                  <c:v>119.42158495990336</c:v>
                </c:pt>
                <c:pt idx="5028">
                  <c:v>120.336376964156</c:v>
                </c:pt>
                <c:pt idx="5029">
                  <c:v>120.09632562700821</c:v>
                </c:pt>
                <c:pt idx="5030">
                  <c:v>122.1914586242391</c:v>
                </c:pt>
                <c:pt idx="5031">
                  <c:v>122.20405452372214</c:v>
                </c:pt>
                <c:pt idx="5032">
                  <c:v>122.06172992154718</c:v>
                </c:pt>
                <c:pt idx="5033">
                  <c:v>122.3409695602919</c:v>
                </c:pt>
                <c:pt idx="5034">
                  <c:v>123.35896807307209</c:v>
                </c:pt>
                <c:pt idx="5035">
                  <c:v>123.09674276240274</c:v>
                </c:pt>
                <c:pt idx="5036">
                  <c:v>123.76564852773299</c:v>
                </c:pt>
                <c:pt idx="5037">
                  <c:v>124.58708800044383</c:v>
                </c:pt>
                <c:pt idx="5038">
                  <c:v>124.47715641603675</c:v>
                </c:pt>
                <c:pt idx="5039">
                  <c:v>123.5481074285705</c:v>
                </c:pt>
                <c:pt idx="5040">
                  <c:v>124.11969358685643</c:v>
                </c:pt>
                <c:pt idx="5041">
                  <c:v>124.05578210096577</c:v>
                </c:pt>
                <c:pt idx="5042">
                  <c:v>123.85575768806598</c:v>
                </c:pt>
                <c:pt idx="5043">
                  <c:v>123.69084746658386</c:v>
                </c:pt>
                <c:pt idx="5044">
                  <c:v>122.80674509888644</c:v>
                </c:pt>
                <c:pt idx="5045">
                  <c:v>124.00854596110429</c:v>
                </c:pt>
                <c:pt idx="5046">
                  <c:v>123.15255871571003</c:v>
                </c:pt>
                <c:pt idx="5047">
                  <c:v>122.45740260448771</c:v>
                </c:pt>
                <c:pt idx="5048">
                  <c:v>123.21434877460447</c:v>
                </c:pt>
                <c:pt idx="5049">
                  <c:v>122.92892995778325</c:v>
                </c:pt>
                <c:pt idx="5050">
                  <c:v>122.06993752196043</c:v>
                </c:pt>
                <c:pt idx="5051">
                  <c:v>121.57499430824434</c:v>
                </c:pt>
                <c:pt idx="5052">
                  <c:v>123.93066156606838</c:v>
                </c:pt>
                <c:pt idx="5053">
                  <c:v>124.23844777901215</c:v>
                </c:pt>
                <c:pt idx="5054">
                  <c:v>124.18999650433739</c:v>
                </c:pt>
                <c:pt idx="5055">
                  <c:v>125.32596620941004</c:v>
                </c:pt>
                <c:pt idx="5056">
                  <c:v>125.21337847488563</c:v>
                </c:pt>
                <c:pt idx="5057">
                  <c:v>125.18599072661661</c:v>
                </c:pt>
                <c:pt idx="5058">
                  <c:v>126.50216855306653</c:v>
                </c:pt>
                <c:pt idx="5059">
                  <c:v>126.6162298807709</c:v>
                </c:pt>
                <c:pt idx="5060">
                  <c:v>127.14984026057948</c:v>
                </c:pt>
                <c:pt idx="5061">
                  <c:v>126.31056892575143</c:v>
                </c:pt>
                <c:pt idx="5062">
                  <c:v>126.67120682524344</c:v>
                </c:pt>
                <c:pt idx="5063">
                  <c:v>126.46957790710735</c:v>
                </c:pt>
                <c:pt idx="5064">
                  <c:v>126.07488773889621</c:v>
                </c:pt>
                <c:pt idx="5065">
                  <c:v>126.81078168070653</c:v>
                </c:pt>
                <c:pt idx="5066">
                  <c:v>126.61875043036042</c:v>
                </c:pt>
                <c:pt idx="5067">
                  <c:v>127.58567513645023</c:v>
                </c:pt>
                <c:pt idx="5068">
                  <c:v>127.0015712913012</c:v>
                </c:pt>
                <c:pt idx="5069">
                  <c:v>127.48450128689777</c:v>
                </c:pt>
                <c:pt idx="5070">
                  <c:v>126.7152852429908</c:v>
                </c:pt>
                <c:pt idx="5071">
                  <c:v>127.80579516436015</c:v>
                </c:pt>
                <c:pt idx="5072">
                  <c:v>127.45268947177888</c:v>
                </c:pt>
                <c:pt idx="5073">
                  <c:v>127.0468092692102</c:v>
                </c:pt>
                <c:pt idx="5074">
                  <c:v>128.00459037420711</c:v>
                </c:pt>
                <c:pt idx="5075">
                  <c:v>127.27845480330191</c:v>
                </c:pt>
                <c:pt idx="5076">
                  <c:v>126.65215172100828</c:v>
                </c:pt>
                <c:pt idx="5077">
                  <c:v>127.86069727387165</c:v>
                </c:pt>
                <c:pt idx="5078">
                  <c:v>128.01412655008696</c:v>
                </c:pt>
                <c:pt idx="5079">
                  <c:v>128.65648594739494</c:v>
                </c:pt>
                <c:pt idx="5080">
                  <c:v>127.61769495991939</c:v>
                </c:pt>
                <c:pt idx="5081">
                  <c:v>127.46470594521912</c:v>
                </c:pt>
                <c:pt idx="5082">
                  <c:v>127.03294905436066</c:v>
                </c:pt>
                <c:pt idx="5083">
                  <c:v>127.42611446384223</c:v>
                </c:pt>
                <c:pt idx="5084">
                  <c:v>128.16370111815388</c:v>
                </c:pt>
                <c:pt idx="5085">
                  <c:v>127.47838987742847</c:v>
                </c:pt>
                <c:pt idx="5086">
                  <c:v>128.06897527779842</c:v>
                </c:pt>
                <c:pt idx="5087">
                  <c:v>128.29123475589194</c:v>
                </c:pt>
                <c:pt idx="5088">
                  <c:v>128.22518258312928</c:v>
                </c:pt>
                <c:pt idx="5089">
                  <c:v>127.92180385853166</c:v>
                </c:pt>
                <c:pt idx="5090">
                  <c:v>125.33381362018092</c:v>
                </c:pt>
                <c:pt idx="5091">
                  <c:v>124.61867417172785</c:v>
                </c:pt>
                <c:pt idx="5092">
                  <c:v>123.36940649534358</c:v>
                </c:pt>
                <c:pt idx="5093">
                  <c:v>124.34411254899466</c:v>
                </c:pt>
                <c:pt idx="5094">
                  <c:v>124.46240731249026</c:v>
                </c:pt>
                <c:pt idx="5095">
                  <c:v>123.54287472378216</c:v>
                </c:pt>
                <c:pt idx="5096">
                  <c:v>123.28578220623166</c:v>
                </c:pt>
                <c:pt idx="5097">
                  <c:v>122.3841086246276</c:v>
                </c:pt>
                <c:pt idx="5098">
                  <c:v>122.06306340058565</c:v>
                </c:pt>
                <c:pt idx="5099">
                  <c:v>123.85330121833519</c:v>
                </c:pt>
                <c:pt idx="5100">
                  <c:v>122.53123251048518</c:v>
                </c:pt>
                <c:pt idx="5101">
                  <c:v>123.60775399263871</c:v>
                </c:pt>
                <c:pt idx="5102">
                  <c:v>125.57491397986276</c:v>
                </c:pt>
                <c:pt idx="5103">
                  <c:v>126.28269557633323</c:v>
                </c:pt>
                <c:pt idx="5104">
                  <c:v>127.05823230953078</c:v>
                </c:pt>
                <c:pt idx="5105">
                  <c:v>127.29164564052002</c:v>
                </c:pt>
                <c:pt idx="5106">
                  <c:v>127.29164564052002</c:v>
                </c:pt>
                <c:pt idx="5107">
                  <c:v>127.29164564052002</c:v>
                </c:pt>
                <c:pt idx="5108">
                  <c:v>128.80856756909179</c:v>
                </c:pt>
                <c:pt idx="5109">
                  <c:v>128.68482261201791</c:v>
                </c:pt>
                <c:pt idx="5110">
                  <c:v>129.22751279631612</c:v>
                </c:pt>
                <c:pt idx="5111">
                  <c:v>129.22751279631612</c:v>
                </c:pt>
                <c:pt idx="5112">
                  <c:v>127.72764218384981</c:v>
                </c:pt>
                <c:pt idx="5113">
                  <c:v>128.47712878227856</c:v>
                </c:pt>
                <c:pt idx="5114">
                  <c:v>127.89244738479894</c:v>
                </c:pt>
                <c:pt idx="5115">
                  <c:v>128.95678577926068</c:v>
                </c:pt>
                <c:pt idx="5116">
                  <c:v>129.19581967615153</c:v>
                </c:pt>
                <c:pt idx="5117">
                  <c:v>128.42961544245915</c:v>
                </c:pt>
                <c:pt idx="5118">
                  <c:v>128.97734327136138</c:v>
                </c:pt>
                <c:pt idx="5119">
                  <c:v>129.41574370169698</c:v>
                </c:pt>
                <c:pt idx="5120">
                  <c:v>129.65180566238695</c:v>
                </c:pt>
                <c:pt idx="5121">
                  <c:v>130.89271220254957</c:v>
                </c:pt>
                <c:pt idx="5122">
                  <c:v>130.57421686991978</c:v>
                </c:pt>
                <c:pt idx="5123">
                  <c:v>130.74858492616502</c:v>
                </c:pt>
                <c:pt idx="5124">
                  <c:v>130.76510879207149</c:v>
                </c:pt>
                <c:pt idx="5125">
                  <c:v>130.6404769802937</c:v>
                </c:pt>
                <c:pt idx="5126">
                  <c:v>130.73182248955754</c:v>
                </c:pt>
                <c:pt idx="5127">
                  <c:v>129.5625489991827</c:v>
                </c:pt>
                <c:pt idx="5128">
                  <c:v>126.19961451829325</c:v>
                </c:pt>
                <c:pt idx="5129">
                  <c:v>125.55564464185906</c:v>
                </c:pt>
                <c:pt idx="5130">
                  <c:v>126.57776456768514</c:v>
                </c:pt>
                <c:pt idx="5131">
                  <c:v>125.78434216943053</c:v>
                </c:pt>
                <c:pt idx="5132">
                  <c:v>126.06178737293311</c:v>
                </c:pt>
                <c:pt idx="5133">
                  <c:v>125.59143770593826</c:v>
                </c:pt>
                <c:pt idx="5134">
                  <c:v>124.09621293373779</c:v>
                </c:pt>
                <c:pt idx="5135">
                  <c:v>124.18598400227029</c:v>
                </c:pt>
                <c:pt idx="5136">
                  <c:v>124.24350124915566</c:v>
                </c:pt>
                <c:pt idx="5137">
                  <c:v>126.27711993603019</c:v>
                </c:pt>
                <c:pt idx="5138">
                  <c:v>127.18582841129819</c:v>
                </c:pt>
                <c:pt idx="5139">
                  <c:v>127.41574995526187</c:v>
                </c:pt>
                <c:pt idx="5140">
                  <c:v>128.8506339643518</c:v>
                </c:pt>
                <c:pt idx="5141">
                  <c:v>129.57822021258733</c:v>
                </c:pt>
                <c:pt idx="5142">
                  <c:v>129.5917677492092</c:v>
                </c:pt>
                <c:pt idx="5143">
                  <c:v>130.33797856399894</c:v>
                </c:pt>
                <c:pt idx="5144">
                  <c:v>130.69438539059971</c:v>
                </c:pt>
                <c:pt idx="5145">
                  <c:v>130.56320196589971</c:v>
                </c:pt>
                <c:pt idx="5146">
                  <c:v>130.76188279128343</c:v>
                </c:pt>
                <c:pt idx="5147">
                  <c:v>130.80830574954373</c:v>
                </c:pt>
                <c:pt idx="5148">
                  <c:v>131.51035209072424</c:v>
                </c:pt>
                <c:pt idx="5149">
                  <c:v>132.52172763091212</c:v>
                </c:pt>
                <c:pt idx="5150">
                  <c:v>132.41553864536894</c:v>
                </c:pt>
                <c:pt idx="5151">
                  <c:v>132.0824434186041</c:v>
                </c:pt>
                <c:pt idx="5152">
                  <c:v>132.04645101369871</c:v>
                </c:pt>
                <c:pt idx="5153">
                  <c:v>132.51170866498077</c:v>
                </c:pt>
                <c:pt idx="5154">
                  <c:v>129.14002088287694</c:v>
                </c:pt>
                <c:pt idx="5155">
                  <c:v>132.21947768989881</c:v>
                </c:pt>
                <c:pt idx="5156">
                  <c:v>132.17196470759282</c:v>
                </c:pt>
                <c:pt idx="5157">
                  <c:v>132.98515642773867</c:v>
                </c:pt>
                <c:pt idx="5158">
                  <c:v>131.60420666499843</c:v>
                </c:pt>
                <c:pt idx="5159">
                  <c:v>131.48219971043838</c:v>
                </c:pt>
                <c:pt idx="5160">
                  <c:v>131.23161329178049</c:v>
                </c:pt>
                <c:pt idx="5161">
                  <c:v>130.01214560967034</c:v>
                </c:pt>
                <c:pt idx="5162">
                  <c:v>128.43439444057384</c:v>
                </c:pt>
                <c:pt idx="5163">
                  <c:v>127.32249994974137</c:v>
                </c:pt>
                <c:pt idx="5164">
                  <c:v>128.92843127020089</c:v>
                </c:pt>
                <c:pt idx="5165">
                  <c:v>130.09882361777304</c:v>
                </c:pt>
                <c:pt idx="5166">
                  <c:v>129.98447637362653</c:v>
                </c:pt>
                <c:pt idx="5167">
                  <c:v>130.45812592473357</c:v>
                </c:pt>
                <c:pt idx="5168">
                  <c:v>130.6346102194467</c:v>
                </c:pt>
                <c:pt idx="5169">
                  <c:v>129.24500639652189</c:v>
                </c:pt>
                <c:pt idx="5170">
                  <c:v>130.9465544860436</c:v>
                </c:pt>
                <c:pt idx="5171">
                  <c:v>132.15263022338107</c:v>
                </c:pt>
                <c:pt idx="5172">
                  <c:v>132.25630013827694</c:v>
                </c:pt>
                <c:pt idx="5173">
                  <c:v>133.31168034131142</c:v>
                </c:pt>
                <c:pt idx="5174">
                  <c:v>133.15295799710776</c:v>
                </c:pt>
                <c:pt idx="5175">
                  <c:v>134.18062267259302</c:v>
                </c:pt>
                <c:pt idx="5176">
                  <c:v>134.33751769049871</c:v>
                </c:pt>
                <c:pt idx="5177">
                  <c:v>134.60393360757797</c:v>
                </c:pt>
                <c:pt idx="5178">
                  <c:v>135.38039467897431</c:v>
                </c:pt>
                <c:pt idx="5179">
                  <c:v>134.0050300986766</c:v>
                </c:pt>
                <c:pt idx="5180">
                  <c:v>133.36656042789491</c:v>
                </c:pt>
                <c:pt idx="5181">
                  <c:v>134.0091806944597</c:v>
                </c:pt>
                <c:pt idx="5182">
                  <c:v>133.21437365962097</c:v>
                </c:pt>
                <c:pt idx="5183">
                  <c:v>131.60667757468963</c:v>
                </c:pt>
                <c:pt idx="5184">
                  <c:v>131.77216760153004</c:v>
                </c:pt>
                <c:pt idx="5185">
                  <c:v>130.69380751151462</c:v>
                </c:pt>
                <c:pt idx="5186">
                  <c:v>132.43660640417599</c:v>
                </c:pt>
                <c:pt idx="5187">
                  <c:v>133.01688506602389</c:v>
                </c:pt>
                <c:pt idx="5188">
                  <c:v>133.01688506602389</c:v>
                </c:pt>
                <c:pt idx="5189">
                  <c:v>133.01688506602389</c:v>
                </c:pt>
                <c:pt idx="5190">
                  <c:v>134.45045919933509</c:v>
                </c:pt>
                <c:pt idx="5191">
                  <c:v>133.68869439068226</c:v>
                </c:pt>
                <c:pt idx="5192">
                  <c:v>134.24091474541277</c:v>
                </c:pt>
                <c:pt idx="5193">
                  <c:v>133.17741429658071</c:v>
                </c:pt>
                <c:pt idx="5194">
                  <c:v>133.641598554777</c:v>
                </c:pt>
                <c:pt idx="5195">
                  <c:v>134.93106310743772</c:v>
                </c:pt>
                <c:pt idx="5196">
                  <c:v>134.6995540130809</c:v>
                </c:pt>
                <c:pt idx="5197">
                  <c:v>134.6995540130809</c:v>
                </c:pt>
                <c:pt idx="5198">
                  <c:v>134.26850835906575</c:v>
                </c:pt>
                <c:pt idx="5199">
                  <c:v>134.32624786667827</c:v>
                </c:pt>
                <c:pt idx="5200">
                  <c:v>133.63125052411024</c:v>
                </c:pt>
                <c:pt idx="5201">
                  <c:v>134.18378013949169</c:v>
                </c:pt>
                <c:pt idx="5202">
                  <c:v>135.83333670308261</c:v>
                </c:pt>
                <c:pt idx="5203">
                  <c:v>135.27307543085729</c:v>
                </c:pt>
                <c:pt idx="5204">
                  <c:v>136.43413539611129</c:v>
                </c:pt>
                <c:pt idx="5205">
                  <c:v>136.61264577907841</c:v>
                </c:pt>
                <c:pt idx="5206">
                  <c:v>136.44312942533006</c:v>
                </c:pt>
                <c:pt idx="5207">
                  <c:v>134.85570596688305</c:v>
                </c:pt>
                <c:pt idx="5208">
                  <c:v>134.95395846026884</c:v>
                </c:pt>
                <c:pt idx="5209">
                  <c:v>135.36772441658292</c:v>
                </c:pt>
                <c:pt idx="5210">
                  <c:v>135.28530040104036</c:v>
                </c:pt>
                <c:pt idx="5211">
                  <c:v>135.79283031544063</c:v>
                </c:pt>
                <c:pt idx="5212">
                  <c:v>136.21428780025317</c:v>
                </c:pt>
                <c:pt idx="5213">
                  <c:v>136.68135284106745</c:v>
                </c:pt>
                <c:pt idx="5214">
                  <c:v>137.73913269735405</c:v>
                </c:pt>
                <c:pt idx="5215">
                  <c:v>137.90520931981612</c:v>
                </c:pt>
                <c:pt idx="5216">
                  <c:v>137.95489648160031</c:v>
                </c:pt>
                <c:pt idx="5217">
                  <c:v>138.16687427894405</c:v>
                </c:pt>
                <c:pt idx="5218">
                  <c:v>138.06608463379723</c:v>
                </c:pt>
                <c:pt idx="5219">
                  <c:v>138.34488874171296</c:v>
                </c:pt>
                <c:pt idx="5220">
                  <c:v>137.91448715038692</c:v>
                </c:pt>
                <c:pt idx="5221">
                  <c:v>137.94980036720366</c:v>
                </c:pt>
                <c:pt idx="5222">
                  <c:v>139.16326516280017</c:v>
                </c:pt>
                <c:pt idx="5223">
                  <c:v>140.11413497039399</c:v>
                </c:pt>
                <c:pt idx="5224">
                  <c:v>140.50705419267922</c:v>
                </c:pt>
                <c:pt idx="5225">
                  <c:v>140.83257940090124</c:v>
                </c:pt>
                <c:pt idx="5226">
                  <c:v>139.8130369623064</c:v>
                </c:pt>
                <c:pt idx="5227">
                  <c:v>139.77473878984785</c:v>
                </c:pt>
                <c:pt idx="5228">
                  <c:v>139.25375832527948</c:v>
                </c:pt>
                <c:pt idx="5229">
                  <c:v>138.37317530522057</c:v>
                </c:pt>
                <c:pt idx="5230">
                  <c:v>139.18138674108522</c:v>
                </c:pt>
                <c:pt idx="5231">
                  <c:v>139.07596624070777</c:v>
                </c:pt>
                <c:pt idx="5232">
                  <c:v>140.03173375843798</c:v>
                </c:pt>
                <c:pt idx="5233">
                  <c:v>139.59129046166203</c:v>
                </c:pt>
                <c:pt idx="5234">
                  <c:v>138.72687498569056</c:v>
                </c:pt>
                <c:pt idx="5235">
                  <c:v>138.61648069134634</c:v>
                </c:pt>
                <c:pt idx="5236">
                  <c:v>137.27866064255304</c:v>
                </c:pt>
                <c:pt idx="5237">
                  <c:v>136.86276085045432</c:v>
                </c:pt>
                <c:pt idx="5238">
                  <c:v>136.75013872430671</c:v>
                </c:pt>
                <c:pt idx="5239">
                  <c:v>136.65839803736804</c:v>
                </c:pt>
                <c:pt idx="5240">
                  <c:v>137.79179188184298</c:v>
                </c:pt>
                <c:pt idx="5241">
                  <c:v>137.54058090635908</c:v>
                </c:pt>
                <c:pt idx="5242">
                  <c:v>138.97171711888211</c:v>
                </c:pt>
                <c:pt idx="5243">
                  <c:v>138.38597064161272</c:v>
                </c:pt>
                <c:pt idx="5244">
                  <c:v>136.73347288684127</c:v>
                </c:pt>
                <c:pt idx="5245">
                  <c:v>134.87396047626822</c:v>
                </c:pt>
                <c:pt idx="5246">
                  <c:v>135.12065528865023</c:v>
                </c:pt>
                <c:pt idx="5247">
                  <c:v>133.18183457148976</c:v>
                </c:pt>
                <c:pt idx="5248">
                  <c:v>133.4086429200446</c:v>
                </c:pt>
                <c:pt idx="5249">
                  <c:v>134.44753082027142</c:v>
                </c:pt>
                <c:pt idx="5250">
                  <c:v>133.28162601629768</c:v>
                </c:pt>
                <c:pt idx="5251">
                  <c:v>135.0755631421716</c:v>
                </c:pt>
                <c:pt idx="5252">
                  <c:v>133.60370202287041</c:v>
                </c:pt>
                <c:pt idx="5253">
                  <c:v>133.93018096293858</c:v>
                </c:pt>
                <c:pt idx="5254">
                  <c:v>133.26950508269925</c:v>
                </c:pt>
                <c:pt idx="5255">
                  <c:v>134.95962385688173</c:v>
                </c:pt>
                <c:pt idx="5256">
                  <c:v>135.29657564532187</c:v>
                </c:pt>
                <c:pt idx="5257">
                  <c:v>136.15345527029856</c:v>
                </c:pt>
                <c:pt idx="5258">
                  <c:v>134.109795569705</c:v>
                </c:pt>
                <c:pt idx="5259">
                  <c:v>134.19561384111137</c:v>
                </c:pt>
                <c:pt idx="5260">
                  <c:v>134.75082365468887</c:v>
                </c:pt>
                <c:pt idx="5261">
                  <c:v>133.76021694944009</c:v>
                </c:pt>
                <c:pt idx="5262">
                  <c:v>131.8389556537754</c:v>
                </c:pt>
                <c:pt idx="5263">
                  <c:v>130.21039963105292</c:v>
                </c:pt>
                <c:pt idx="5264">
                  <c:v>130.21597997038444</c:v>
                </c:pt>
                <c:pt idx="5265">
                  <c:v>130.66082968933361</c:v>
                </c:pt>
                <c:pt idx="5266">
                  <c:v>129.88936184281738</c:v>
                </c:pt>
                <c:pt idx="5267">
                  <c:v>128.59757183359767</c:v>
                </c:pt>
                <c:pt idx="5268">
                  <c:v>127.91702611776383</c:v>
                </c:pt>
                <c:pt idx="5269">
                  <c:v>129.79852617885351</c:v>
                </c:pt>
                <c:pt idx="5270">
                  <c:v>129.06191790544656</c:v>
                </c:pt>
                <c:pt idx="5271">
                  <c:v>129.89408045158115</c:v>
                </c:pt>
                <c:pt idx="5272">
                  <c:v>130.20740751217383</c:v>
                </c:pt>
                <c:pt idx="5273">
                  <c:v>129.64973277055475</c:v>
                </c:pt>
                <c:pt idx="5274">
                  <c:v>131.26383526001706</c:v>
                </c:pt>
                <c:pt idx="5275">
                  <c:v>132.13197970805902</c:v>
                </c:pt>
                <c:pt idx="5276">
                  <c:v>131.94478048079813</c:v>
                </c:pt>
                <c:pt idx="5277">
                  <c:v>133.317525383614</c:v>
                </c:pt>
                <c:pt idx="5278">
                  <c:v>132.47048188207268</c:v>
                </c:pt>
                <c:pt idx="5279">
                  <c:v>134.64226614059714</c:v>
                </c:pt>
                <c:pt idx="5280">
                  <c:v>135.9430473202502</c:v>
                </c:pt>
                <c:pt idx="5281">
                  <c:v>136.10741973967004</c:v>
                </c:pt>
                <c:pt idx="5282">
                  <c:v>135.25110615359219</c:v>
                </c:pt>
                <c:pt idx="5283">
                  <c:v>135.59302779670332</c:v>
                </c:pt>
                <c:pt idx="5284">
                  <c:v>135.59657219678056</c:v>
                </c:pt>
                <c:pt idx="5285">
                  <c:v>135.75410228109644</c:v>
                </c:pt>
                <c:pt idx="5286">
                  <c:v>136.82654256014658</c:v>
                </c:pt>
                <c:pt idx="5287">
                  <c:v>138.80252827496255</c:v>
                </c:pt>
                <c:pt idx="5288">
                  <c:v>138.62708586877724</c:v>
                </c:pt>
                <c:pt idx="5289">
                  <c:v>138.32116539368559</c:v>
                </c:pt>
                <c:pt idx="5290">
                  <c:v>137.67752485520543</c:v>
                </c:pt>
                <c:pt idx="5291">
                  <c:v>137.54735429048623</c:v>
                </c:pt>
                <c:pt idx="5292">
                  <c:v>137.33586610527232</c:v>
                </c:pt>
                <c:pt idx="5293">
                  <c:v>137.3608706157859</c:v>
                </c:pt>
                <c:pt idx="5294">
                  <c:v>137.26194760833172</c:v>
                </c:pt>
                <c:pt idx="5295">
                  <c:v>136.61914502100686</c:v>
                </c:pt>
                <c:pt idx="5296">
                  <c:v>137.09140267323116</c:v>
                </c:pt>
                <c:pt idx="5297">
                  <c:v>138.17448417480608</c:v>
                </c:pt>
                <c:pt idx="5298">
                  <c:v>138.40266878947622</c:v>
                </c:pt>
                <c:pt idx="5299">
                  <c:v>137.70069449521358</c:v>
                </c:pt>
                <c:pt idx="5300">
                  <c:v>135.83959178515755</c:v>
                </c:pt>
                <c:pt idx="5301">
                  <c:v>136.99581927646278</c:v>
                </c:pt>
                <c:pt idx="5302">
                  <c:v>135.53777960630811</c:v>
                </c:pt>
                <c:pt idx="5303">
                  <c:v>136.34590880664544</c:v>
                </c:pt>
                <c:pt idx="5304">
                  <c:v>135.56518624408105</c:v>
                </c:pt>
                <c:pt idx="5305">
                  <c:v>136.92944304109483</c:v>
                </c:pt>
                <c:pt idx="5306">
                  <c:v>135.49459819260306</c:v>
                </c:pt>
                <c:pt idx="5307">
                  <c:v>132.11355298634433</c:v>
                </c:pt>
                <c:pt idx="5308">
                  <c:v>133.49124736620672</c:v>
                </c:pt>
                <c:pt idx="5309">
                  <c:v>133.74528289877873</c:v>
                </c:pt>
                <c:pt idx="5310">
                  <c:v>131.45622191825643</c:v>
                </c:pt>
                <c:pt idx="5311">
                  <c:v>130.19972614450765</c:v>
                </c:pt>
                <c:pt idx="5312">
                  <c:v>129.61019861503078</c:v>
                </c:pt>
                <c:pt idx="5313">
                  <c:v>127.61928379014874</c:v>
                </c:pt>
                <c:pt idx="5314">
                  <c:v>127.2649209424312</c:v>
                </c:pt>
                <c:pt idx="5315">
                  <c:v>127.51342325042974</c:v>
                </c:pt>
                <c:pt idx="5316">
                  <c:v>123.20151828873168</c:v>
                </c:pt>
                <c:pt idx="5317">
                  <c:v>122.38067382296822</c:v>
                </c:pt>
                <c:pt idx="5318">
                  <c:v>125.85470333732064</c:v>
                </c:pt>
                <c:pt idx="5319">
                  <c:v>125.03304196392142</c:v>
                </c:pt>
                <c:pt idx="5320">
                  <c:v>127.87874719771304</c:v>
                </c:pt>
                <c:pt idx="5321">
                  <c:v>128.59574592990634</c:v>
                </c:pt>
                <c:pt idx="5322">
                  <c:v>129.59727472336291</c:v>
                </c:pt>
                <c:pt idx="5323">
                  <c:v>129.04523927976061</c:v>
                </c:pt>
                <c:pt idx="5324">
                  <c:v>128.26869749388339</c:v>
                </c:pt>
                <c:pt idx="5325">
                  <c:v>129.42364857989116</c:v>
                </c:pt>
                <c:pt idx="5326">
                  <c:v>129.3735554857011</c:v>
                </c:pt>
                <c:pt idx="5327">
                  <c:v>130.15936085412426</c:v>
                </c:pt>
                <c:pt idx="5328">
                  <c:v>132.69545369592731</c:v>
                </c:pt>
                <c:pt idx="5329">
                  <c:v>131.8345708325607</c:v>
                </c:pt>
                <c:pt idx="5330">
                  <c:v>130.22450122932213</c:v>
                </c:pt>
                <c:pt idx="5331">
                  <c:v>132.42162967057004</c:v>
                </c:pt>
                <c:pt idx="5332">
                  <c:v>133.10550694939568</c:v>
                </c:pt>
                <c:pt idx="5333">
                  <c:v>132.06174794844668</c:v>
                </c:pt>
                <c:pt idx="5334">
                  <c:v>133.21295813339523</c:v>
                </c:pt>
                <c:pt idx="5335">
                  <c:v>133.78982052462999</c:v>
                </c:pt>
                <c:pt idx="5336">
                  <c:v>132.17171493235509</c:v>
                </c:pt>
                <c:pt idx="5337">
                  <c:v>132.59809572261315</c:v>
                </c:pt>
                <c:pt idx="5338">
                  <c:v>132.87272790207183</c:v>
                </c:pt>
                <c:pt idx="5339">
                  <c:v>133.53197606202986</c:v>
                </c:pt>
                <c:pt idx="5340">
                  <c:v>134.58139155358555</c:v>
                </c:pt>
                <c:pt idx="5341">
                  <c:v>134.84867506524574</c:v>
                </c:pt>
                <c:pt idx="5342">
                  <c:v>134.14065816845735</c:v>
                </c:pt>
                <c:pt idx="5343">
                  <c:v>137.00150758516469</c:v>
                </c:pt>
                <c:pt idx="5344">
                  <c:v>137.48537639836789</c:v>
                </c:pt>
                <c:pt idx="5345">
                  <c:v>137.92484717662217</c:v>
                </c:pt>
                <c:pt idx="5346">
                  <c:v>137.74236872805417</c:v>
                </c:pt>
                <c:pt idx="5347">
                  <c:v>138.46900222889184</c:v>
                </c:pt>
                <c:pt idx="5348">
                  <c:v>138.83310556271147</c:v>
                </c:pt>
                <c:pt idx="5349">
                  <c:v>138.36566482889617</c:v>
                </c:pt>
                <c:pt idx="5350">
                  <c:v>138.77934201876053</c:v>
                </c:pt>
                <c:pt idx="5351">
                  <c:v>138.98044651423106</c:v>
                </c:pt>
                <c:pt idx="5352">
                  <c:v>137.45054247204456</c:v>
                </c:pt>
                <c:pt idx="5353">
                  <c:v>140.27472529825204</c:v>
                </c:pt>
                <c:pt idx="5354">
                  <c:v>139.22600750603718</c:v>
                </c:pt>
                <c:pt idx="5355">
                  <c:v>135.95187917136573</c:v>
                </c:pt>
                <c:pt idx="5356">
                  <c:v>135.32325079034297</c:v>
                </c:pt>
                <c:pt idx="5357">
                  <c:v>135.14818633203004</c:v>
                </c:pt>
                <c:pt idx="5358">
                  <c:v>131.78420607524762</c:v>
                </c:pt>
                <c:pt idx="5359">
                  <c:v>128.94385774599809</c:v>
                </c:pt>
                <c:pt idx="5360">
                  <c:v>131.16526380901641</c:v>
                </c:pt>
                <c:pt idx="5361">
                  <c:v>131.32219144337279</c:v>
                </c:pt>
                <c:pt idx="5362">
                  <c:v>135.56928189946441</c:v>
                </c:pt>
                <c:pt idx="5363">
                  <c:v>135.65208852715264</c:v>
                </c:pt>
                <c:pt idx="5364">
                  <c:v>136.28705851900136</c:v>
                </c:pt>
                <c:pt idx="5365">
                  <c:v>138.00238504673999</c:v>
                </c:pt>
                <c:pt idx="5366">
                  <c:v>137.51053404508571</c:v>
                </c:pt>
                <c:pt idx="5367">
                  <c:v>137.51053404508571</c:v>
                </c:pt>
                <c:pt idx="5368">
                  <c:v>137.51053404508571</c:v>
                </c:pt>
                <c:pt idx="5369">
                  <c:v>137.94300787688286</c:v>
                </c:pt>
                <c:pt idx="5370">
                  <c:v>136.03216874737274</c:v>
                </c:pt>
                <c:pt idx="5371">
                  <c:v>136.93589251330957</c:v>
                </c:pt>
                <c:pt idx="5372">
                  <c:v>136.93589251330957</c:v>
                </c:pt>
                <c:pt idx="5373">
                  <c:v>136.4196385966259</c:v>
                </c:pt>
                <c:pt idx="5374">
                  <c:v>132.70073360492026</c:v>
                </c:pt>
                <c:pt idx="5375">
                  <c:v>131.72752019427105</c:v>
                </c:pt>
                <c:pt idx="5376">
                  <c:v>132.5947100698184</c:v>
                </c:pt>
                <c:pt idx="5377">
                  <c:v>136.85219895408486</c:v>
                </c:pt>
                <c:pt idx="5378">
                  <c:v>134.72738032882762</c:v>
                </c:pt>
                <c:pt idx="5379">
                  <c:v>136.20123943229947</c:v>
                </c:pt>
                <c:pt idx="5380">
                  <c:v>138.13046872535938</c:v>
                </c:pt>
                <c:pt idx="5381">
                  <c:v>136.43597015017187</c:v>
                </c:pt>
                <c:pt idx="5382">
                  <c:v>139.0577818996733</c:v>
                </c:pt>
                <c:pt idx="5383">
                  <c:v>140.73184656555452</c:v>
                </c:pt>
                <c:pt idx="5384">
                  <c:v>141.48799737974505</c:v>
                </c:pt>
                <c:pt idx="5385">
                  <c:v>142.56857481090003</c:v>
                </c:pt>
                <c:pt idx="5386">
                  <c:v>143.67878518462419</c:v>
                </c:pt>
                <c:pt idx="5387">
                  <c:v>145.72781306747677</c:v>
                </c:pt>
                <c:pt idx="5388">
                  <c:v>148.40311112491111</c:v>
                </c:pt>
                <c:pt idx="5389">
                  <c:v>149.73791305810323</c:v>
                </c:pt>
                <c:pt idx="5390">
                  <c:v>148.23217010519278</c:v>
                </c:pt>
                <c:pt idx="5391">
                  <c:v>148.04522036102122</c:v>
                </c:pt>
                <c:pt idx="5392">
                  <c:v>148.7655845937087</c:v>
                </c:pt>
                <c:pt idx="5393">
                  <c:v>148.0916204354931</c:v>
                </c:pt>
                <c:pt idx="5394">
                  <c:v>148.35982126960457</c:v>
                </c:pt>
                <c:pt idx="5395">
                  <c:v>149.68351671307019</c:v>
                </c:pt>
                <c:pt idx="5396">
                  <c:v>150.08274528840914</c:v>
                </c:pt>
                <c:pt idx="5397">
                  <c:v>150.36611224069236</c:v>
                </c:pt>
                <c:pt idx="5398">
                  <c:v>149.99357885643522</c:v>
                </c:pt>
                <c:pt idx="5399">
                  <c:v>148.53696130937053</c:v>
                </c:pt>
                <c:pt idx="5400">
                  <c:v>149.99266950567426</c:v>
                </c:pt>
                <c:pt idx="5401">
                  <c:v>150.11358649943077</c:v>
                </c:pt>
                <c:pt idx="5402">
                  <c:v>151.46176796707687</c:v>
                </c:pt>
                <c:pt idx="5403">
                  <c:v>152.28489637211561</c:v>
                </c:pt>
                <c:pt idx="5404">
                  <c:v>151.92490602451988</c:v>
                </c:pt>
                <c:pt idx="5405">
                  <c:v>152.1655799452474</c:v>
                </c:pt>
                <c:pt idx="5406">
                  <c:v>153.45023392822219</c:v>
                </c:pt>
                <c:pt idx="5407">
                  <c:v>154.60913365715308</c:v>
                </c:pt>
                <c:pt idx="5408">
                  <c:v>154.53450757648866</c:v>
                </c:pt>
                <c:pt idx="5409">
                  <c:v>155.97763423902109</c:v>
                </c:pt>
                <c:pt idx="5410">
                  <c:v>156.90467252125086</c:v>
                </c:pt>
                <c:pt idx="5411">
                  <c:v>156.60409102530815</c:v>
                </c:pt>
                <c:pt idx="5412">
                  <c:v>157.89622535998561</c:v>
                </c:pt>
                <c:pt idx="5413">
                  <c:v>158.69695437789639</c:v>
                </c:pt>
                <c:pt idx="5414">
                  <c:v>158.47691485623471</c:v>
                </c:pt>
                <c:pt idx="5415">
                  <c:v>156.95824425144355</c:v>
                </c:pt>
                <c:pt idx="5416">
                  <c:v>158.30290619071218</c:v>
                </c:pt>
                <c:pt idx="5417">
                  <c:v>160.10837088167418</c:v>
                </c:pt>
                <c:pt idx="5418">
                  <c:v>160.36226673716101</c:v>
                </c:pt>
                <c:pt idx="5419">
                  <c:v>159.51172325843811</c:v>
                </c:pt>
                <c:pt idx="5420">
                  <c:v>157.85045794702802</c:v>
                </c:pt>
                <c:pt idx="5421">
                  <c:v>161.30728134425013</c:v>
                </c:pt>
                <c:pt idx="5422">
                  <c:v>161.07979367368301</c:v>
                </c:pt>
                <c:pt idx="5423">
                  <c:v>161.82106747255457</c:v>
                </c:pt>
                <c:pt idx="5424">
                  <c:v>163.48436257357343</c:v>
                </c:pt>
                <c:pt idx="5425">
                  <c:v>162.10418469955007</c:v>
                </c:pt>
                <c:pt idx="5426">
                  <c:v>162.21686133892484</c:v>
                </c:pt>
                <c:pt idx="5427">
                  <c:v>162.2932592378456</c:v>
                </c:pt>
                <c:pt idx="5428">
                  <c:v>163.59640468934501</c:v>
                </c:pt>
                <c:pt idx="5429">
                  <c:v>162.86880050082715</c:v>
                </c:pt>
                <c:pt idx="5430">
                  <c:v>163.79680624420038</c:v>
                </c:pt>
                <c:pt idx="5431">
                  <c:v>161.61796539440488</c:v>
                </c:pt>
                <c:pt idx="5432">
                  <c:v>160.59276637278154</c:v>
                </c:pt>
                <c:pt idx="5433">
                  <c:v>161.23907532928922</c:v>
                </c:pt>
                <c:pt idx="5434">
                  <c:v>163.37842899767352</c:v>
                </c:pt>
                <c:pt idx="5435">
                  <c:v>161.88693035525898</c:v>
                </c:pt>
                <c:pt idx="5436">
                  <c:v>162.5686486099666</c:v>
                </c:pt>
                <c:pt idx="5437">
                  <c:v>163.3528017852243</c:v>
                </c:pt>
                <c:pt idx="5438">
                  <c:v>163.3528017852243</c:v>
                </c:pt>
                <c:pt idx="5439">
                  <c:v>163.3528017852243</c:v>
                </c:pt>
                <c:pt idx="5440">
                  <c:v>165.80868861723201</c:v>
                </c:pt>
                <c:pt idx="5441">
                  <c:v>165.33323454794439</c:v>
                </c:pt>
                <c:pt idx="5442">
                  <c:v>167.48775503566819</c:v>
                </c:pt>
                <c:pt idx="5443">
                  <c:v>168.72912105473358</c:v>
                </c:pt>
                <c:pt idx="5444">
                  <c:v>169.12363686655644</c:v>
                </c:pt>
                <c:pt idx="5445">
                  <c:v>167.99648122757952</c:v>
                </c:pt>
                <c:pt idx="5446">
                  <c:v>168.66619512510539</c:v>
                </c:pt>
                <c:pt idx="5447">
                  <c:v>167.41544131308203</c:v>
                </c:pt>
                <c:pt idx="5448">
                  <c:v>164.64647747662622</c:v>
                </c:pt>
                <c:pt idx="5449">
                  <c:v>166.12622086928241</c:v>
                </c:pt>
                <c:pt idx="5450">
                  <c:v>166.99032824790464</c:v>
                </c:pt>
                <c:pt idx="5451">
                  <c:v>167.27112203717971</c:v>
                </c:pt>
                <c:pt idx="5452">
                  <c:v>166.40306953207505</c:v>
                </c:pt>
                <c:pt idx="5453">
                  <c:v>167.15127124867254</c:v>
                </c:pt>
                <c:pt idx="5454">
                  <c:v>169.30521530237445</c:v>
                </c:pt>
                <c:pt idx="5455">
                  <c:v>166.50885647464099</c:v>
                </c:pt>
                <c:pt idx="5456">
                  <c:v>162.27870162515705</c:v>
                </c:pt>
                <c:pt idx="5457">
                  <c:v>162.52433361168022</c:v>
                </c:pt>
                <c:pt idx="5458">
                  <c:v>162.52433361168022</c:v>
                </c:pt>
                <c:pt idx="5459">
                  <c:v>163.61708766332964</c:v>
                </c:pt>
                <c:pt idx="5460">
                  <c:v>160.4439592414503</c:v>
                </c:pt>
                <c:pt idx="5461">
                  <c:v>160.27129505890514</c:v>
                </c:pt>
                <c:pt idx="5462">
                  <c:v>160.20202403805121</c:v>
                </c:pt>
                <c:pt idx="5463">
                  <c:v>164.01301931130928</c:v>
                </c:pt>
                <c:pt idx="5464">
                  <c:v>163.85172066378053</c:v>
                </c:pt>
                <c:pt idx="5465">
                  <c:v>162.26016857559515</c:v>
                </c:pt>
                <c:pt idx="5466">
                  <c:v>161.99574471220359</c:v>
                </c:pt>
                <c:pt idx="5467">
                  <c:v>163.88906848697931</c:v>
                </c:pt>
                <c:pt idx="5468">
                  <c:v>163.39305054714168</c:v>
                </c:pt>
                <c:pt idx="5469">
                  <c:v>163.90753770564294</c:v>
                </c:pt>
                <c:pt idx="5470">
                  <c:v>167.13073706942487</c:v>
                </c:pt>
                <c:pt idx="5471">
                  <c:v>167.803139466288</c:v>
                </c:pt>
                <c:pt idx="5472">
                  <c:v>168.07283060640131</c:v>
                </c:pt>
                <c:pt idx="5473">
                  <c:v>168.04396073874651</c:v>
                </c:pt>
                <c:pt idx="5474">
                  <c:v>167.47516163983096</c:v>
                </c:pt>
                <c:pt idx="5475">
                  <c:v>166.34662587793841</c:v>
                </c:pt>
                <c:pt idx="5476">
                  <c:v>169.08350483438915</c:v>
                </c:pt>
                <c:pt idx="5477">
                  <c:v>168.31460387572471</c:v>
                </c:pt>
                <c:pt idx="5478">
                  <c:v>164.86374630636848</c:v>
                </c:pt>
                <c:pt idx="5479">
                  <c:v>165.19032952953802</c:v>
                </c:pt>
                <c:pt idx="5480">
                  <c:v>164.35717358345681</c:v>
                </c:pt>
                <c:pt idx="5481">
                  <c:v>165.21149332521648</c:v>
                </c:pt>
                <c:pt idx="5482">
                  <c:v>163.9022631792605</c:v>
                </c:pt>
                <c:pt idx="5483">
                  <c:v>161.69722391190174</c:v>
                </c:pt>
                <c:pt idx="5484">
                  <c:v>160.21263376205584</c:v>
                </c:pt>
                <c:pt idx="5485">
                  <c:v>160.00370223785106</c:v>
                </c:pt>
                <c:pt idx="5486">
                  <c:v>162.5975850046822</c:v>
                </c:pt>
                <c:pt idx="5487">
                  <c:v>163.68050237787361</c:v>
                </c:pt>
                <c:pt idx="5488">
                  <c:v>161.52746303803372</c:v>
                </c:pt>
                <c:pt idx="5489">
                  <c:v>158.96143108522872</c:v>
                </c:pt>
                <c:pt idx="5490">
                  <c:v>159.88088979685884</c:v>
                </c:pt>
                <c:pt idx="5491">
                  <c:v>158.44854290959626</c:v>
                </c:pt>
                <c:pt idx="5492">
                  <c:v>158.81308348244593</c:v>
                </c:pt>
                <c:pt idx="5493">
                  <c:v>159.40227436393792</c:v>
                </c:pt>
                <c:pt idx="5494">
                  <c:v>164.71233213029657</c:v>
                </c:pt>
                <c:pt idx="5495">
                  <c:v>166.79140678486681</c:v>
                </c:pt>
                <c:pt idx="5496">
                  <c:v>166.10533236763283</c:v>
                </c:pt>
                <c:pt idx="5497">
                  <c:v>166.10128478558332</c:v>
                </c:pt>
                <c:pt idx="5498">
                  <c:v>166.63961306912418</c:v>
                </c:pt>
                <c:pt idx="5499">
                  <c:v>160.80130538224824</c:v>
                </c:pt>
                <c:pt idx="5500">
                  <c:v>158.64664423813633</c:v>
                </c:pt>
                <c:pt idx="5501">
                  <c:v>161.90081821007385</c:v>
                </c:pt>
                <c:pt idx="5502">
                  <c:v>160.23864523420394</c:v>
                </c:pt>
                <c:pt idx="5503">
                  <c:v>159.28228482750686</c:v>
                </c:pt>
                <c:pt idx="5504">
                  <c:v>156.56288272445892</c:v>
                </c:pt>
                <c:pt idx="5505">
                  <c:v>153.37397824345834</c:v>
                </c:pt>
                <c:pt idx="5506">
                  <c:v>154.33785603731641</c:v>
                </c:pt>
                <c:pt idx="5507">
                  <c:v>158.17910418402118</c:v>
                </c:pt>
                <c:pt idx="5508">
                  <c:v>162.57522448403307</c:v>
                </c:pt>
                <c:pt idx="5509">
                  <c:v>165.5806595485418</c:v>
                </c:pt>
                <c:pt idx="5510">
                  <c:v>166.47656760945111</c:v>
                </c:pt>
                <c:pt idx="5511">
                  <c:v>167.36744847413655</c:v>
                </c:pt>
                <c:pt idx="5512">
                  <c:v>169.45205519441811</c:v>
                </c:pt>
                <c:pt idx="5513">
                  <c:v>169.58680173205755</c:v>
                </c:pt>
                <c:pt idx="5514">
                  <c:v>170.31468066529908</c:v>
                </c:pt>
                <c:pt idx="5515">
                  <c:v>168.97078992153615</c:v>
                </c:pt>
                <c:pt idx="5516">
                  <c:v>168.37236895844555</c:v>
                </c:pt>
                <c:pt idx="5517">
                  <c:v>168.43225755056699</c:v>
                </c:pt>
                <c:pt idx="5518">
                  <c:v>167.21450603513927</c:v>
                </c:pt>
                <c:pt idx="5519">
                  <c:v>163.38533695851484</c:v>
                </c:pt>
                <c:pt idx="5520">
                  <c:v>164.84380970697066</c:v>
                </c:pt>
                <c:pt idx="5521">
                  <c:v>165.93790076961949</c:v>
                </c:pt>
                <c:pt idx="5522">
                  <c:v>166.35764076740637</c:v>
                </c:pt>
                <c:pt idx="5523">
                  <c:v>167.17188621337871</c:v>
                </c:pt>
                <c:pt idx="5524">
                  <c:v>168.76566288321305</c:v>
                </c:pt>
                <c:pt idx="5525">
                  <c:v>168.48494836783814</c:v>
                </c:pt>
                <c:pt idx="5526">
                  <c:v>170.38195082265267</c:v>
                </c:pt>
                <c:pt idx="5527">
                  <c:v>170.10495544064719</c:v>
                </c:pt>
                <c:pt idx="5528">
                  <c:v>168.56265104090954</c:v>
                </c:pt>
                <c:pt idx="5529">
                  <c:v>169.81934682753308</c:v>
                </c:pt>
                <c:pt idx="5530">
                  <c:v>167.20063338145872</c:v>
                </c:pt>
                <c:pt idx="5531">
                  <c:v>161.63549515827927</c:v>
                </c:pt>
                <c:pt idx="5532">
                  <c:v>163.34364401998312</c:v>
                </c:pt>
                <c:pt idx="5533">
                  <c:v>162.45163262643368</c:v>
                </c:pt>
                <c:pt idx="5534">
                  <c:v>162.90265997514416</c:v>
                </c:pt>
                <c:pt idx="5535">
                  <c:v>163.32896209697694</c:v>
                </c:pt>
                <c:pt idx="5536">
                  <c:v>160.486402127313</c:v>
                </c:pt>
                <c:pt idx="5537">
                  <c:v>156.99885644723497</c:v>
                </c:pt>
                <c:pt idx="5538">
                  <c:v>152.0867728543594</c:v>
                </c:pt>
                <c:pt idx="5539">
                  <c:v>144.45870079315335</c:v>
                </c:pt>
                <c:pt idx="5540">
                  <c:v>150.37040478101113</c:v>
                </c:pt>
                <c:pt idx="5541">
                  <c:v>148.30058219645122</c:v>
                </c:pt>
                <c:pt idx="5542">
                  <c:v>153.06764672333702</c:v>
                </c:pt>
                <c:pt idx="5543">
                  <c:v>153.56084966348348</c:v>
                </c:pt>
                <c:pt idx="5544">
                  <c:v>153.12106900352717</c:v>
                </c:pt>
                <c:pt idx="5545">
                  <c:v>149.49162792835199</c:v>
                </c:pt>
                <c:pt idx="5546">
                  <c:v>149.84823890212951</c:v>
                </c:pt>
                <c:pt idx="5547">
                  <c:v>153.03788165942339</c:v>
                </c:pt>
                <c:pt idx="5548">
                  <c:v>149.28290061463349</c:v>
                </c:pt>
                <c:pt idx="5549">
                  <c:v>150.02044149642199</c:v>
                </c:pt>
                <c:pt idx="5550">
                  <c:v>151.40716332266678</c:v>
                </c:pt>
                <c:pt idx="5551">
                  <c:v>153.41004329141973</c:v>
                </c:pt>
                <c:pt idx="5552">
                  <c:v>151.2428126078328</c:v>
                </c:pt>
                <c:pt idx="5553">
                  <c:v>149.52522036873745</c:v>
                </c:pt>
                <c:pt idx="5554">
                  <c:v>148.59698252472907</c:v>
                </c:pt>
                <c:pt idx="5555">
                  <c:v>149.98893444884953</c:v>
                </c:pt>
                <c:pt idx="5556">
                  <c:v>152.49787009571708</c:v>
                </c:pt>
                <c:pt idx="5557">
                  <c:v>152.72229591296934</c:v>
                </c:pt>
                <c:pt idx="5558">
                  <c:v>149.52724530798525</c:v>
                </c:pt>
                <c:pt idx="5559">
                  <c:v>151.12879976804214</c:v>
                </c:pt>
                <c:pt idx="5560">
                  <c:v>146.53286879822147</c:v>
                </c:pt>
                <c:pt idx="5561">
                  <c:v>146.71405545265696</c:v>
                </c:pt>
                <c:pt idx="5562">
                  <c:v>143.8453273565448</c:v>
                </c:pt>
                <c:pt idx="5563">
                  <c:v>148.16387638008641</c:v>
                </c:pt>
                <c:pt idx="5564">
                  <c:v>144.79244197637917</c:v>
                </c:pt>
                <c:pt idx="5565">
                  <c:v>143.83037328607884</c:v>
                </c:pt>
                <c:pt idx="5566">
                  <c:v>147.25329001204688</c:v>
                </c:pt>
                <c:pt idx="5567">
                  <c:v>146.34457166228989</c:v>
                </c:pt>
                <c:pt idx="5568">
                  <c:v>147.43688945433291</c:v>
                </c:pt>
                <c:pt idx="5569">
                  <c:v>152.14457520556664</c:v>
                </c:pt>
                <c:pt idx="5570">
                  <c:v>153.30115876376405</c:v>
                </c:pt>
                <c:pt idx="5571">
                  <c:v>153.15516696556571</c:v>
                </c:pt>
                <c:pt idx="5572">
                  <c:v>153.36088773200805</c:v>
                </c:pt>
                <c:pt idx="5573">
                  <c:v>153.87919101938195</c:v>
                </c:pt>
                <c:pt idx="5574">
                  <c:v>153.41008722316198</c:v>
                </c:pt>
                <c:pt idx="5575">
                  <c:v>152.59481638887581</c:v>
                </c:pt>
                <c:pt idx="5576">
                  <c:v>151.50681297308134</c:v>
                </c:pt>
                <c:pt idx="5577">
                  <c:v>153.85230891490022</c:v>
                </c:pt>
                <c:pt idx="5578">
                  <c:v>154.72897877260627</c:v>
                </c:pt>
                <c:pt idx="5579">
                  <c:v>155.22925521652812</c:v>
                </c:pt>
                <c:pt idx="5580">
                  <c:v>154.48658042648742</c:v>
                </c:pt>
                <c:pt idx="5581">
                  <c:v>154.92422071499476</c:v>
                </c:pt>
                <c:pt idx="5582">
                  <c:v>157.94942584829542</c:v>
                </c:pt>
                <c:pt idx="5583">
                  <c:v>161.40580096868587</c:v>
                </c:pt>
                <c:pt idx="5584">
                  <c:v>160.75788451987916</c:v>
                </c:pt>
                <c:pt idx="5585">
                  <c:v>159.3587970504343</c:v>
                </c:pt>
                <c:pt idx="5586">
                  <c:v>160.89995233458569</c:v>
                </c:pt>
                <c:pt idx="5587">
                  <c:v>160.96429804974554</c:v>
                </c:pt>
                <c:pt idx="5588">
                  <c:v>161.26826950608913</c:v>
                </c:pt>
                <c:pt idx="5589">
                  <c:v>161.9330515801247</c:v>
                </c:pt>
                <c:pt idx="5590">
                  <c:v>162.29006458706641</c:v>
                </c:pt>
                <c:pt idx="5591">
                  <c:v>162.8860307167661</c:v>
                </c:pt>
                <c:pt idx="5592">
                  <c:v>163.40506580001627</c:v>
                </c:pt>
                <c:pt idx="5593">
                  <c:v>164.20481878751914</c:v>
                </c:pt>
                <c:pt idx="5594">
                  <c:v>162.06760257290907</c:v>
                </c:pt>
                <c:pt idx="5595">
                  <c:v>162.14117780376597</c:v>
                </c:pt>
                <c:pt idx="5596">
                  <c:v>163.71236950206031</c:v>
                </c:pt>
                <c:pt idx="5597">
                  <c:v>161.11179140899807</c:v>
                </c:pt>
                <c:pt idx="5598">
                  <c:v>159.57467895083616</c:v>
                </c:pt>
                <c:pt idx="5599">
                  <c:v>159.82801658646159</c:v>
                </c:pt>
                <c:pt idx="5600">
                  <c:v>163.90668525945881</c:v>
                </c:pt>
                <c:pt idx="5601">
                  <c:v>163.23743754097791</c:v>
                </c:pt>
                <c:pt idx="5602">
                  <c:v>163.64806413597904</c:v>
                </c:pt>
                <c:pt idx="5603">
                  <c:v>163.73905625591604</c:v>
                </c:pt>
                <c:pt idx="5604">
                  <c:v>163.28428821758851</c:v>
                </c:pt>
                <c:pt idx="5605">
                  <c:v>161.29003448310365</c:v>
                </c:pt>
                <c:pt idx="5606">
                  <c:v>163.61822703033241</c:v>
                </c:pt>
                <c:pt idx="5607">
                  <c:v>165.27442271282618</c:v>
                </c:pt>
                <c:pt idx="5608">
                  <c:v>165.17527672466278</c:v>
                </c:pt>
                <c:pt idx="5609">
                  <c:v>165.50365810281815</c:v>
                </c:pt>
                <c:pt idx="5610">
                  <c:v>164.52941691541253</c:v>
                </c:pt>
                <c:pt idx="5611">
                  <c:v>164.40180363960275</c:v>
                </c:pt>
                <c:pt idx="5612">
                  <c:v>159.2011975587925</c:v>
                </c:pt>
                <c:pt idx="5613">
                  <c:v>158.7272769148102</c:v>
                </c:pt>
                <c:pt idx="5614">
                  <c:v>160.15219771742986</c:v>
                </c:pt>
                <c:pt idx="5615">
                  <c:v>157.77541338489314</c:v>
                </c:pt>
                <c:pt idx="5616">
                  <c:v>156.58398678510144</c:v>
                </c:pt>
                <c:pt idx="5617">
                  <c:v>156.08355249385377</c:v>
                </c:pt>
                <c:pt idx="5618">
                  <c:v>153.20504863224522</c:v>
                </c:pt>
                <c:pt idx="5619">
                  <c:v>150.75444201324942</c:v>
                </c:pt>
                <c:pt idx="5620">
                  <c:v>155.03321144619969</c:v>
                </c:pt>
                <c:pt idx="5621">
                  <c:v>155.66549278862689</c:v>
                </c:pt>
                <c:pt idx="5622">
                  <c:v>157.63363104497543</c:v>
                </c:pt>
                <c:pt idx="5623">
                  <c:v>155.88069844165778</c:v>
                </c:pt>
                <c:pt idx="5624">
                  <c:v>154.14273826753566</c:v>
                </c:pt>
                <c:pt idx="5625">
                  <c:v>154.28285172470206</c:v>
                </c:pt>
                <c:pt idx="5626">
                  <c:v>157.70319679000394</c:v>
                </c:pt>
                <c:pt idx="5627">
                  <c:v>157.54149941246166</c:v>
                </c:pt>
                <c:pt idx="5628">
                  <c:v>157.54149941246166</c:v>
                </c:pt>
                <c:pt idx="5629">
                  <c:v>156.5309619529429</c:v>
                </c:pt>
                <c:pt idx="5630">
                  <c:v>159.20005140568699</c:v>
                </c:pt>
                <c:pt idx="5631">
                  <c:v>158.5739329580814</c:v>
                </c:pt>
                <c:pt idx="5632">
                  <c:v>157.1793564535779</c:v>
                </c:pt>
                <c:pt idx="5633">
                  <c:v>157.1793564535779</c:v>
                </c:pt>
                <c:pt idx="5634">
                  <c:v>153.66225820227672</c:v>
                </c:pt>
                <c:pt idx="5635">
                  <c:v>154.33602616109894</c:v>
                </c:pt>
                <c:pt idx="5636">
                  <c:v>152.32594369769771</c:v>
                </c:pt>
                <c:pt idx="5637">
                  <c:v>149.79865022665101</c:v>
                </c:pt>
                <c:pt idx="5638">
                  <c:v>147.47494003688001</c:v>
                </c:pt>
                <c:pt idx="5639">
                  <c:v>147.21242686072409</c:v>
                </c:pt>
                <c:pt idx="5640">
                  <c:v>149.11077886364939</c:v>
                </c:pt>
                <c:pt idx="5641">
                  <c:v>149.5518849903707</c:v>
                </c:pt>
                <c:pt idx="5642">
                  <c:v>146.77282469680532</c:v>
                </c:pt>
                <c:pt idx="5643">
                  <c:v>143.66903959659857</c:v>
                </c:pt>
                <c:pt idx="5644">
                  <c:v>142.8218800329505</c:v>
                </c:pt>
                <c:pt idx="5645">
                  <c:v>145.38163325593166</c:v>
                </c:pt>
                <c:pt idx="5646">
                  <c:v>140.91293513450972</c:v>
                </c:pt>
                <c:pt idx="5647">
                  <c:v>143.74223215679291</c:v>
                </c:pt>
                <c:pt idx="5648">
                  <c:v>148.09354250353073</c:v>
                </c:pt>
                <c:pt idx="5649">
                  <c:v>147.67123162331126</c:v>
                </c:pt>
                <c:pt idx="5650">
                  <c:v>148.92343751661653</c:v>
                </c:pt>
                <c:pt idx="5651">
                  <c:v>149.60122826673006</c:v>
                </c:pt>
                <c:pt idx="5652">
                  <c:v>147.56369342136574</c:v>
                </c:pt>
                <c:pt idx="5653">
                  <c:v>151.24587105484565</c:v>
                </c:pt>
                <c:pt idx="5654">
                  <c:v>151.04673996336635</c:v>
                </c:pt>
                <c:pt idx="5655">
                  <c:v>148.01296430324771</c:v>
                </c:pt>
                <c:pt idx="5656">
                  <c:v>145.76138232327537</c:v>
                </c:pt>
                <c:pt idx="5657">
                  <c:v>145.51164088107885</c:v>
                </c:pt>
                <c:pt idx="5658">
                  <c:v>144.10679665455825</c:v>
                </c:pt>
                <c:pt idx="5659">
                  <c:v>139.04402172938876</c:v>
                </c:pt>
                <c:pt idx="5660">
                  <c:v>137.04703247942916</c:v>
                </c:pt>
                <c:pt idx="5661">
                  <c:v>138.76255357632857</c:v>
                </c:pt>
                <c:pt idx="5662">
                  <c:v>133.83241220368674</c:v>
                </c:pt>
                <c:pt idx="5663">
                  <c:v>136.61082650246988</c:v>
                </c:pt>
                <c:pt idx="5664">
                  <c:v>140.79007386604266</c:v>
                </c:pt>
                <c:pt idx="5665">
                  <c:v>140.66052049892929</c:v>
                </c:pt>
                <c:pt idx="5666">
                  <c:v>144.37854142526476</c:v>
                </c:pt>
                <c:pt idx="5667">
                  <c:v>144.50610483842635</c:v>
                </c:pt>
                <c:pt idx="5668">
                  <c:v>143.86356483108972</c:v>
                </c:pt>
                <c:pt idx="5669">
                  <c:v>146.3409463601788</c:v>
                </c:pt>
                <c:pt idx="5670">
                  <c:v>144.79285350205677</c:v>
                </c:pt>
                <c:pt idx="5671">
                  <c:v>142.18718949418314</c:v>
                </c:pt>
                <c:pt idx="5672">
                  <c:v>144.52992056504536</c:v>
                </c:pt>
                <c:pt idx="5673">
                  <c:v>146.47471139933054</c:v>
                </c:pt>
                <c:pt idx="5674">
                  <c:v>147.7893296807479</c:v>
                </c:pt>
                <c:pt idx="5675">
                  <c:v>150.22091719206531</c:v>
                </c:pt>
                <c:pt idx="5676">
                  <c:v>150.26866431251895</c:v>
                </c:pt>
                <c:pt idx="5677">
                  <c:v>149.76709740176634</c:v>
                </c:pt>
                <c:pt idx="5678">
                  <c:v>151.18574265127896</c:v>
                </c:pt>
                <c:pt idx="5679">
                  <c:v>150.56026097891419</c:v>
                </c:pt>
                <c:pt idx="5680">
                  <c:v>149.3552405271133</c:v>
                </c:pt>
                <c:pt idx="5681">
                  <c:v>150.094906464904</c:v>
                </c:pt>
                <c:pt idx="5682">
                  <c:v>148.03362729988061</c:v>
                </c:pt>
                <c:pt idx="5683">
                  <c:v>152.17961898894885</c:v>
                </c:pt>
                <c:pt idx="5684">
                  <c:v>152.91580696533811</c:v>
                </c:pt>
                <c:pt idx="5685">
                  <c:v>152.00886921906715</c:v>
                </c:pt>
                <c:pt idx="5686">
                  <c:v>151.93167320622007</c:v>
                </c:pt>
                <c:pt idx="5687">
                  <c:v>151.35970020122659</c:v>
                </c:pt>
                <c:pt idx="5688">
                  <c:v>152.25640520305424</c:v>
                </c:pt>
                <c:pt idx="5689">
                  <c:v>151.69739660728271</c:v>
                </c:pt>
                <c:pt idx="5690">
                  <c:v>151.79529596944101</c:v>
                </c:pt>
                <c:pt idx="5691">
                  <c:v>151.95411910791165</c:v>
                </c:pt>
                <c:pt idx="5692">
                  <c:v>149.35740757236343</c:v>
                </c:pt>
                <c:pt idx="5693">
                  <c:v>149.35740757236343</c:v>
                </c:pt>
                <c:pt idx="5694">
                  <c:v>149.35831394599717</c:v>
                </c:pt>
                <c:pt idx="5695">
                  <c:v>150.51722632457711</c:v>
                </c:pt>
                <c:pt idx="5696">
                  <c:v>152.72756220957763</c:v>
                </c:pt>
                <c:pt idx="5697">
                  <c:v>150.79262479009458</c:v>
                </c:pt>
                <c:pt idx="5698">
                  <c:v>149.17716825453721</c:v>
                </c:pt>
                <c:pt idx="5699">
                  <c:v>149.77246928073117</c:v>
                </c:pt>
                <c:pt idx="5700">
                  <c:v>146.98583718718493</c:v>
                </c:pt>
                <c:pt idx="5701">
                  <c:v>147.84585189972813</c:v>
                </c:pt>
                <c:pt idx="5702">
                  <c:v>146.75153283060203</c:v>
                </c:pt>
                <c:pt idx="5703">
                  <c:v>148.29393870959771</c:v>
                </c:pt>
                <c:pt idx="5704">
                  <c:v>148.66265246086556</c:v>
                </c:pt>
                <c:pt idx="5705">
                  <c:v>149.52685047330147</c:v>
                </c:pt>
                <c:pt idx="5706">
                  <c:v>153.38816594479744</c:v>
                </c:pt>
                <c:pt idx="5707">
                  <c:v>153.98882234304682</c:v>
                </c:pt>
                <c:pt idx="5708">
                  <c:v>153.73005958249274</c:v>
                </c:pt>
                <c:pt idx="5709">
                  <c:v>153.99365247432877</c:v>
                </c:pt>
                <c:pt idx="5710">
                  <c:v>156.06604089932841</c:v>
                </c:pt>
                <c:pt idx="5711">
                  <c:v>156.5276347922605</c:v>
                </c:pt>
                <c:pt idx="5712">
                  <c:v>155.9362577717032</c:v>
                </c:pt>
                <c:pt idx="5713">
                  <c:v>155.57277924018433</c:v>
                </c:pt>
                <c:pt idx="5714">
                  <c:v>154.90682175402753</c:v>
                </c:pt>
                <c:pt idx="5715">
                  <c:v>154.83523659466198</c:v>
                </c:pt>
                <c:pt idx="5716">
                  <c:v>155.6984038029178</c:v>
                </c:pt>
                <c:pt idx="5717">
                  <c:v>155.78378595677671</c:v>
                </c:pt>
                <c:pt idx="5718">
                  <c:v>152.32846885719013</c:v>
                </c:pt>
                <c:pt idx="5719">
                  <c:v>152.95341962919346</c:v>
                </c:pt>
                <c:pt idx="5720">
                  <c:v>150.90386192228539</c:v>
                </c:pt>
                <c:pt idx="5721">
                  <c:v>149.51447187516123</c:v>
                </c:pt>
                <c:pt idx="5722">
                  <c:v>150.16059006780523</c:v>
                </c:pt>
                <c:pt idx="5723">
                  <c:v>149.94795928381629</c:v>
                </c:pt>
                <c:pt idx="5724">
                  <c:v>150.7779764307657</c:v>
                </c:pt>
                <c:pt idx="5725">
                  <c:v>152.16810443527785</c:v>
                </c:pt>
                <c:pt idx="5726">
                  <c:v>151.39332826927307</c:v>
                </c:pt>
                <c:pt idx="5727">
                  <c:v>150.61053216335279</c:v>
                </c:pt>
                <c:pt idx="5728">
                  <c:v>151.31312123454839</c:v>
                </c:pt>
                <c:pt idx="5729">
                  <c:v>151.22798989881727</c:v>
                </c:pt>
                <c:pt idx="5730">
                  <c:v>150.76414820038428</c:v>
                </c:pt>
                <c:pt idx="5731">
                  <c:v>151.32346319654792</c:v>
                </c:pt>
                <c:pt idx="5732">
                  <c:v>150.12018701472678</c:v>
                </c:pt>
                <c:pt idx="5733">
                  <c:v>152.35343956778087</c:v>
                </c:pt>
                <c:pt idx="5734">
                  <c:v>151.84986883569991</c:v>
                </c:pt>
                <c:pt idx="5735">
                  <c:v>155.1341772881101</c:v>
                </c:pt>
                <c:pt idx="5736">
                  <c:v>156.86425189548331</c:v>
                </c:pt>
                <c:pt idx="5737">
                  <c:v>157.79748576252928</c:v>
                </c:pt>
                <c:pt idx="5738">
                  <c:v>158.07105294790347</c:v>
                </c:pt>
                <c:pt idx="5739">
                  <c:v>158.53326325001021</c:v>
                </c:pt>
                <c:pt idx="5740">
                  <c:v>157.89888265296764</c:v>
                </c:pt>
                <c:pt idx="5741">
                  <c:v>157.27943754332858</c:v>
                </c:pt>
                <c:pt idx="5742">
                  <c:v>157.50755329850799</c:v>
                </c:pt>
                <c:pt idx="5743">
                  <c:v>156.21752332536201</c:v>
                </c:pt>
                <c:pt idx="5744">
                  <c:v>156.5380741795413</c:v>
                </c:pt>
                <c:pt idx="5745">
                  <c:v>158.13208153704574</c:v>
                </c:pt>
                <c:pt idx="5746">
                  <c:v>157.13531171688518</c:v>
                </c:pt>
                <c:pt idx="5747">
                  <c:v>155.81147994000239</c:v>
                </c:pt>
                <c:pt idx="5748">
                  <c:v>152.21667815397063</c:v>
                </c:pt>
                <c:pt idx="5749">
                  <c:v>149.27218038675335</c:v>
                </c:pt>
                <c:pt idx="5750">
                  <c:v>146.23900029558851</c:v>
                </c:pt>
                <c:pt idx="5751">
                  <c:v>147.33252484514358</c:v>
                </c:pt>
                <c:pt idx="5752">
                  <c:v>146.44909723017869</c:v>
                </c:pt>
                <c:pt idx="5753">
                  <c:v>147.72413094943397</c:v>
                </c:pt>
                <c:pt idx="5754">
                  <c:v>152.52478807657303</c:v>
                </c:pt>
                <c:pt idx="5755">
                  <c:v>153.5446034363905</c:v>
                </c:pt>
                <c:pt idx="5756">
                  <c:v>153.89520629593989</c:v>
                </c:pt>
                <c:pt idx="5757">
                  <c:v>156.3595891845921</c:v>
                </c:pt>
                <c:pt idx="5758">
                  <c:v>145.9133553313608</c:v>
                </c:pt>
                <c:pt idx="5759">
                  <c:v>140.96761053578751</c:v>
                </c:pt>
                <c:pt idx="5760">
                  <c:v>144.08793111562903</c:v>
                </c:pt>
                <c:pt idx="5761">
                  <c:v>147.87029606747163</c:v>
                </c:pt>
                <c:pt idx="5762">
                  <c:v>149.70748917926383</c:v>
                </c:pt>
                <c:pt idx="5763">
                  <c:v>150.85330459204738</c:v>
                </c:pt>
                <c:pt idx="5764">
                  <c:v>149.65328159021357</c:v>
                </c:pt>
                <c:pt idx="5765">
                  <c:v>147.25803280320957</c:v>
                </c:pt>
                <c:pt idx="5766">
                  <c:v>144.7709651686279</c:v>
                </c:pt>
                <c:pt idx="5767">
                  <c:v>145.98211762939647</c:v>
                </c:pt>
                <c:pt idx="5768">
                  <c:v>148.41036559280045</c:v>
                </c:pt>
                <c:pt idx="5769">
                  <c:v>150.73328792679558</c:v>
                </c:pt>
                <c:pt idx="5770">
                  <c:v>152.45247378268115</c:v>
                </c:pt>
                <c:pt idx="5771">
                  <c:v>152.38081454423235</c:v>
                </c:pt>
                <c:pt idx="5772">
                  <c:v>153.60840354916922</c:v>
                </c:pt>
                <c:pt idx="5773">
                  <c:v>153.10007567472249</c:v>
                </c:pt>
                <c:pt idx="5774">
                  <c:v>153.14964499449508</c:v>
                </c:pt>
                <c:pt idx="5775">
                  <c:v>152.63917827218449</c:v>
                </c:pt>
                <c:pt idx="5776">
                  <c:v>154.18602468099934</c:v>
                </c:pt>
                <c:pt idx="5777">
                  <c:v>153.99887344687698</c:v>
                </c:pt>
                <c:pt idx="5778">
                  <c:v>154.37346943729978</c:v>
                </c:pt>
                <c:pt idx="5779">
                  <c:v>154.80569733969983</c:v>
                </c:pt>
                <c:pt idx="5780">
                  <c:v>155.2090256034752</c:v>
                </c:pt>
                <c:pt idx="5781">
                  <c:v>156.11902031789913</c:v>
                </c:pt>
                <c:pt idx="5782">
                  <c:v>155.0057380027323</c:v>
                </c:pt>
                <c:pt idx="5783">
                  <c:v>156.16457640253213</c:v>
                </c:pt>
                <c:pt idx="5784">
                  <c:v>155.10573577188381</c:v>
                </c:pt>
                <c:pt idx="5785">
                  <c:v>152.64618686178321</c:v>
                </c:pt>
                <c:pt idx="5786">
                  <c:v>152.61442819832513</c:v>
                </c:pt>
                <c:pt idx="5787">
                  <c:v>153.69288603082114</c:v>
                </c:pt>
                <c:pt idx="5788">
                  <c:v>155.61662783521191</c:v>
                </c:pt>
                <c:pt idx="5789">
                  <c:v>155.62825509392786</c:v>
                </c:pt>
                <c:pt idx="5790">
                  <c:v>157.26938250636243</c:v>
                </c:pt>
                <c:pt idx="5791">
                  <c:v>156.86196221282225</c:v>
                </c:pt>
                <c:pt idx="5792">
                  <c:v>158.4971066096013</c:v>
                </c:pt>
                <c:pt idx="5793">
                  <c:v>158.46117914754728</c:v>
                </c:pt>
                <c:pt idx="5794">
                  <c:v>158.67893349702518</c:v>
                </c:pt>
                <c:pt idx="5795">
                  <c:v>157.17803561460215</c:v>
                </c:pt>
                <c:pt idx="5796">
                  <c:v>155.86827882984258</c:v>
                </c:pt>
                <c:pt idx="5797">
                  <c:v>156.70664706758913</c:v>
                </c:pt>
                <c:pt idx="5798">
                  <c:v>155.83976120343243</c:v>
                </c:pt>
                <c:pt idx="5799">
                  <c:v>155.69911574299897</c:v>
                </c:pt>
                <c:pt idx="5800">
                  <c:v>156.94473462085278</c:v>
                </c:pt>
                <c:pt idx="5801">
                  <c:v>157.16262893010534</c:v>
                </c:pt>
                <c:pt idx="5802">
                  <c:v>156.27570828334851</c:v>
                </c:pt>
                <c:pt idx="5803">
                  <c:v>157.259780327708</c:v>
                </c:pt>
                <c:pt idx="5804">
                  <c:v>156.93262630830486</c:v>
                </c:pt>
                <c:pt idx="5805">
                  <c:v>157.88383949320473</c:v>
                </c:pt>
                <c:pt idx="5806">
                  <c:v>157.35358977493439</c:v>
                </c:pt>
                <c:pt idx="5807">
                  <c:v>157.5813134250146</c:v>
                </c:pt>
                <c:pt idx="5808">
                  <c:v>160.78530157715309</c:v>
                </c:pt>
                <c:pt idx="5809">
                  <c:v>160.82741276269527</c:v>
                </c:pt>
                <c:pt idx="5810">
                  <c:v>160.3427823349374</c:v>
                </c:pt>
                <c:pt idx="5811">
                  <c:v>161.06089153777228</c:v>
                </c:pt>
                <c:pt idx="5812">
                  <c:v>160.30286671075254</c:v>
                </c:pt>
                <c:pt idx="5813">
                  <c:v>158.46672587395409</c:v>
                </c:pt>
                <c:pt idx="5814">
                  <c:v>156.94999920628479</c:v>
                </c:pt>
                <c:pt idx="5815">
                  <c:v>155.45655506710065</c:v>
                </c:pt>
                <c:pt idx="5816">
                  <c:v>154.93403552285181</c:v>
                </c:pt>
                <c:pt idx="5817">
                  <c:v>155.54557221379076</c:v>
                </c:pt>
                <c:pt idx="5818">
                  <c:v>154.43196680285175</c:v>
                </c:pt>
                <c:pt idx="5819">
                  <c:v>156.2786863389706</c:v>
                </c:pt>
                <c:pt idx="5820">
                  <c:v>156.30615389455991</c:v>
                </c:pt>
                <c:pt idx="5821">
                  <c:v>157.0370601762894</c:v>
                </c:pt>
                <c:pt idx="5822">
                  <c:v>160.05994514246831</c:v>
                </c:pt>
                <c:pt idx="5823">
                  <c:v>159.44069456033327</c:v>
                </c:pt>
                <c:pt idx="5824">
                  <c:v>157.10543206721047</c:v>
                </c:pt>
                <c:pt idx="5825">
                  <c:v>157.02051267999786</c:v>
                </c:pt>
                <c:pt idx="5826">
                  <c:v>158.2271611441096</c:v>
                </c:pt>
                <c:pt idx="5827">
                  <c:v>158.24365151635288</c:v>
                </c:pt>
                <c:pt idx="5828">
                  <c:v>158.66365663786709</c:v>
                </c:pt>
                <c:pt idx="5829">
                  <c:v>158.7181518359402</c:v>
                </c:pt>
                <c:pt idx="5830">
                  <c:v>160.12577225750385</c:v>
                </c:pt>
                <c:pt idx="5831">
                  <c:v>159.57271143674919</c:v>
                </c:pt>
                <c:pt idx="5832">
                  <c:v>159.23440205516715</c:v>
                </c:pt>
                <c:pt idx="5833">
                  <c:v>157.91205451157813</c:v>
                </c:pt>
                <c:pt idx="5834">
                  <c:v>159.42247769099566</c:v>
                </c:pt>
                <c:pt idx="5835">
                  <c:v>158.74651811912798</c:v>
                </c:pt>
                <c:pt idx="5836">
                  <c:v>158.38121233566724</c:v>
                </c:pt>
                <c:pt idx="5837">
                  <c:v>156.98745584259723</c:v>
                </c:pt>
                <c:pt idx="5838">
                  <c:v>159.11018510798513</c:v>
                </c:pt>
                <c:pt idx="5839">
                  <c:v>158.40276863592652</c:v>
                </c:pt>
                <c:pt idx="5840">
                  <c:v>160.12706119680303</c:v>
                </c:pt>
                <c:pt idx="5841">
                  <c:v>160.6098319522107</c:v>
                </c:pt>
                <c:pt idx="5842">
                  <c:v>161.03936973164471</c:v>
                </c:pt>
                <c:pt idx="5843">
                  <c:v>160.9397211878034</c:v>
                </c:pt>
                <c:pt idx="5844">
                  <c:v>161.34468541013837</c:v>
                </c:pt>
                <c:pt idx="5845">
                  <c:v>160.73530462824465</c:v>
                </c:pt>
                <c:pt idx="5846">
                  <c:v>160.04334500604949</c:v>
                </c:pt>
                <c:pt idx="5847">
                  <c:v>160.28621566397416</c:v>
                </c:pt>
                <c:pt idx="5848">
                  <c:v>160.35241464919011</c:v>
                </c:pt>
                <c:pt idx="5849">
                  <c:v>159.20622529493437</c:v>
                </c:pt>
                <c:pt idx="5850">
                  <c:v>157.85276233490458</c:v>
                </c:pt>
                <c:pt idx="5851">
                  <c:v>155.96661612335947</c:v>
                </c:pt>
                <c:pt idx="5852">
                  <c:v>155.57474109004403</c:v>
                </c:pt>
                <c:pt idx="5853">
                  <c:v>154.53426569099344</c:v>
                </c:pt>
                <c:pt idx="5854">
                  <c:v>156.84601582460721</c:v>
                </c:pt>
                <c:pt idx="5855">
                  <c:v>157.5361292889778</c:v>
                </c:pt>
                <c:pt idx="5856">
                  <c:v>158.96341297425562</c:v>
                </c:pt>
                <c:pt idx="5857">
                  <c:v>157.74020917909328</c:v>
                </c:pt>
                <c:pt idx="5858">
                  <c:v>156.83794945642353</c:v>
                </c:pt>
                <c:pt idx="5859">
                  <c:v>157.06190177072293</c:v>
                </c:pt>
                <c:pt idx="5860">
                  <c:v>158.04347998264211</c:v>
                </c:pt>
                <c:pt idx="5861">
                  <c:v>157.44572771827529</c:v>
                </c:pt>
                <c:pt idx="5862">
                  <c:v>158.24606304689053</c:v>
                </c:pt>
                <c:pt idx="5863">
                  <c:v>157.64386366523522</c:v>
                </c:pt>
                <c:pt idx="5864">
                  <c:v>158.36678601224057</c:v>
                </c:pt>
                <c:pt idx="5865">
                  <c:v>159.081182211608</c:v>
                </c:pt>
                <c:pt idx="5866">
                  <c:v>158.61582128263453</c:v>
                </c:pt>
                <c:pt idx="5867">
                  <c:v>158.95811049373413</c:v>
                </c:pt>
                <c:pt idx="5868">
                  <c:v>159.48262856948497</c:v>
                </c:pt>
                <c:pt idx="5869">
                  <c:v>158.28513013533509</c:v>
                </c:pt>
                <c:pt idx="5870">
                  <c:v>159.23583469926854</c:v>
                </c:pt>
                <c:pt idx="5871">
                  <c:v>159.9197477919997</c:v>
                </c:pt>
                <c:pt idx="5872">
                  <c:v>158.52295827348698</c:v>
                </c:pt>
                <c:pt idx="5873">
                  <c:v>157.46401138847887</c:v>
                </c:pt>
                <c:pt idx="5874">
                  <c:v>159.04572147597099</c:v>
                </c:pt>
                <c:pt idx="5875">
                  <c:v>160.87161175441429</c:v>
                </c:pt>
                <c:pt idx="5876">
                  <c:v>162.35309487669838</c:v>
                </c:pt>
                <c:pt idx="5877">
                  <c:v>163.74214581466458</c:v>
                </c:pt>
                <c:pt idx="5878">
                  <c:v>164.76142520504885</c:v>
                </c:pt>
                <c:pt idx="5879">
                  <c:v>164.57900291491498</c:v>
                </c:pt>
                <c:pt idx="5880">
                  <c:v>166.03742358445362</c:v>
                </c:pt>
                <c:pt idx="5881">
                  <c:v>164.91593086700507</c:v>
                </c:pt>
                <c:pt idx="5882">
                  <c:v>166.24437011311704</c:v>
                </c:pt>
                <c:pt idx="5883">
                  <c:v>166.68048051362385</c:v>
                </c:pt>
                <c:pt idx="5884">
                  <c:v>166.78021050482391</c:v>
                </c:pt>
                <c:pt idx="5885">
                  <c:v>167.77954389398164</c:v>
                </c:pt>
                <c:pt idx="5886">
                  <c:v>167.60884082857839</c:v>
                </c:pt>
                <c:pt idx="5887">
                  <c:v>167.63902502593464</c:v>
                </c:pt>
                <c:pt idx="5888">
                  <c:v>167.89389672598202</c:v>
                </c:pt>
                <c:pt idx="5889">
                  <c:v>167.89389672598202</c:v>
                </c:pt>
                <c:pt idx="5890">
                  <c:v>168.26996052948448</c:v>
                </c:pt>
                <c:pt idx="5891">
                  <c:v>168.29235158496792</c:v>
                </c:pt>
                <c:pt idx="5892">
                  <c:v>168.00235522431996</c:v>
                </c:pt>
                <c:pt idx="5893">
                  <c:v>168.61748828473077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E2-47F6-B4B8-8273C9761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9883824"/>
        <c:axId val="759881856"/>
      </c:lineChart>
      <c:dateAx>
        <c:axId val="75988382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759881856"/>
        <c:crosses val="autoZero"/>
        <c:auto val="1"/>
        <c:lblOffset val="100"/>
        <c:baseTimeUnit val="days"/>
      </c:dateAx>
      <c:valAx>
        <c:axId val="759881856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75988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CCCF-8756-4B2B-A81E-F509004355B7}" type="datetimeFigureOut">
              <a:rPr lang="nl-BE" smtClean="0"/>
              <a:t>30/01/2017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074E-4EA1-4425-9D4E-5E4FC0D6809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05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4818" y="0"/>
            <a:ext cx="12221635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 sz="1800" dirty="0"/>
          </a:p>
        </p:txBody>
      </p:sp>
      <p:pic>
        <p:nvPicPr>
          <p:cNvPr id="5" name="Picture 3" descr="back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818" y="-11113"/>
            <a:ext cx="12221635" cy="593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logo_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94434" y="5838825"/>
            <a:ext cx="105833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logo_u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551" y="6245225"/>
            <a:ext cx="380153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8785" y="633413"/>
            <a:ext cx="10494433" cy="190500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785" y="2692400"/>
            <a:ext cx="10494433" cy="127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9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1866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16434" y="633413"/>
            <a:ext cx="2622551" cy="457041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44551" y="633413"/>
            <a:ext cx="7668683" cy="4570412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9611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2" y="633413"/>
            <a:ext cx="10494433" cy="63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4552" y="1649413"/>
            <a:ext cx="10494433" cy="17002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4552" y="3502025"/>
            <a:ext cx="10494433" cy="1701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74120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2" y="633413"/>
            <a:ext cx="10494433" cy="63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844551" y="1649413"/>
            <a:ext cx="5145616" cy="35544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3368" y="1649413"/>
            <a:ext cx="5145617" cy="35544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59574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_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1" y="506413"/>
            <a:ext cx="105833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ol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4901" y="6286500"/>
            <a:ext cx="11087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logo_u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551" y="6219825"/>
            <a:ext cx="380153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4552" y="1458913"/>
            <a:ext cx="10494433" cy="152400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4552" y="3173413"/>
            <a:ext cx="10494433" cy="12700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E002F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73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2" y="500042"/>
            <a:ext cx="10494433" cy="635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4552" y="1516042"/>
            <a:ext cx="10494433" cy="448472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58505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39352699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4551" y="2411413"/>
            <a:ext cx="5145616" cy="355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3368" y="2411413"/>
            <a:ext cx="5145617" cy="355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95243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50311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5695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45674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3880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737612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dirty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1734893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70266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16434" y="1395413"/>
            <a:ext cx="2622551" cy="457041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44551" y="1395413"/>
            <a:ext cx="7668683" cy="4570412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828799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2" y="1395413"/>
            <a:ext cx="10494433" cy="63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844552" y="2411413"/>
            <a:ext cx="10494433" cy="3554412"/>
          </a:xfrm>
        </p:spPr>
        <p:txBody>
          <a:bodyPr/>
          <a:lstStyle/>
          <a:p>
            <a:pPr lvl="0"/>
            <a:r>
              <a:rPr lang="nl-NL" noProof="0" dirty="0"/>
              <a:t>Klik op het pictogram als u een grafiek wilt toevoegen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20746716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1628805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4551" y="1649413"/>
            <a:ext cx="5145616" cy="355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3368" y="1649413"/>
            <a:ext cx="5145617" cy="355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291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75124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7410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7923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631367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dirty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7857693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ua.ac.be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-14818" y="0"/>
            <a:ext cx="12221635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 sz="1800" dirty="0"/>
          </a:p>
        </p:txBody>
      </p:sp>
      <p:pic>
        <p:nvPicPr>
          <p:cNvPr id="1027" name="Picture 3" descr="back_sli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4818" y="-11113"/>
            <a:ext cx="12221635" cy="593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44552" y="633413"/>
            <a:ext cx="1049443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het opmaakprofiel te bewerken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2" y="1649413"/>
            <a:ext cx="10494433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opmaakprofielen van de modeltekst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3267267" y="6483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800" dirty="0"/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0155767" y="76200"/>
            <a:ext cx="118533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fld id="{C578BE12-C0AC-44C1-B995-EC961BF93688}" type="slidenum">
              <a:rPr lang="en-US" sz="1800">
                <a:solidFill>
                  <a:schemeClr val="bg1"/>
                </a:solidFill>
                <a:latin typeface="Verdan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1800" dirty="0"/>
          </a:p>
        </p:txBody>
      </p:sp>
      <p:pic>
        <p:nvPicPr>
          <p:cNvPr id="1032" name="Picture 8" descr="logo_u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494434" y="5838825"/>
            <a:ext cx="105833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logo_ua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4551" y="6245225"/>
            <a:ext cx="380153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7" name="AutoShape 11">
            <a:hlinkClick r:id="rId17" highlightClick="1"/>
          </p:cNvPr>
          <p:cNvSpPr>
            <a:spLocks noChangeArrowheads="1"/>
          </p:cNvSpPr>
          <p:nvPr/>
        </p:nvSpPr>
        <p:spPr bwMode="auto">
          <a:xfrm>
            <a:off x="527051" y="6021388"/>
            <a:ext cx="4607983" cy="836612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9499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7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674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7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674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7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674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7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674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7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67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6741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</p:tmplLst>
      </p:bldP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-"/>
        <a:defRPr sz="2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l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5485" y="6286500"/>
            <a:ext cx="11087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44552" y="1395413"/>
            <a:ext cx="1049443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het opmaakprofiel te bewerken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2" y="2411413"/>
            <a:ext cx="10494433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de opmaakprofielen van de modeltekst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13267267" y="6483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0155767" y="6372225"/>
            <a:ext cx="118533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fld id="{9A9C191C-CD9D-4548-A468-2B7F94272687}" type="slidenum">
              <a:rPr lang="en-US" sz="1800">
                <a:solidFill>
                  <a:schemeClr val="bg1"/>
                </a:solidFill>
                <a:latin typeface="Verdan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1800" dirty="0"/>
          </a:p>
        </p:txBody>
      </p:sp>
      <p:pic>
        <p:nvPicPr>
          <p:cNvPr id="2055" name="Picture 7" descr="logo_u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0318" y="506413"/>
            <a:ext cx="105833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logo_u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0318" y="6219825"/>
            <a:ext cx="3801533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217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7051" y="6021388"/>
            <a:ext cx="4607983" cy="836612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996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500">
          <a:solidFill>
            <a:srgbClr val="003D6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rgbClr val="003D6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-"/>
        <a:defRPr sz="2200">
          <a:solidFill>
            <a:srgbClr val="003D6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3D6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rgbClr val="003D6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D62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6944" y="909185"/>
            <a:ext cx="11237683" cy="2530701"/>
          </a:xfrm>
        </p:spPr>
        <p:txBody>
          <a:bodyPr/>
          <a:lstStyle/>
          <a:p>
            <a:pPr algn="ctr" eaLnBrk="1" hangingPunct="1"/>
            <a:r>
              <a:rPr lang="nl-BE" sz="4000" dirty="0"/>
              <a:t>Onderzoek naar de invloed van de gerapporteerde “short interest” </a:t>
            </a:r>
            <a:br>
              <a:rPr lang="nl-BE" sz="4000" dirty="0"/>
            </a:br>
            <a:r>
              <a:rPr lang="nl-BE" sz="4000" dirty="0"/>
              <a:t>op het rendement van </a:t>
            </a:r>
            <a:br>
              <a:rPr lang="nl-BE" sz="4000" dirty="0"/>
            </a:br>
            <a:r>
              <a:rPr lang="nl-BE" sz="4000" dirty="0"/>
              <a:t>Euronext aandelen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46944" y="4059010"/>
            <a:ext cx="4516436" cy="661988"/>
          </a:xfrm>
        </p:spPr>
        <p:txBody>
          <a:bodyPr/>
          <a:lstStyle/>
          <a:p>
            <a:pPr algn="ctr" eaLnBrk="1" hangingPunct="1"/>
            <a:r>
              <a:rPr lang="en-US" sz="2800" dirty="0"/>
              <a:t>Daniel Van Hasselt</a:t>
            </a:r>
          </a:p>
        </p:txBody>
      </p:sp>
    </p:spTree>
    <p:extLst>
      <p:ext uri="{BB962C8B-B14F-4D97-AF65-F5344CB8AC3E}">
        <p14:creationId xmlns:p14="http://schemas.microsoft.com/office/powerpoint/2010/main" val="25861316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Resultaten (VW)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nl-BE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109014"/>
            <a:ext cx="11177126" cy="23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259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Conclusie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SI&gt;5% &amp; Top10 SI EW portefeuilles significante minderprestaties (&gt;20%) 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VW portefeuilles geen significante abnormale rendementen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nl-BE" sz="2400" dirty="0"/>
              <a:t>=&gt; Kleinere Euronext aandelen met de hoogste SI presteren significant slechter 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nl-BE" sz="2400" dirty="0"/>
              <a:t>=&gt; Fama/French 3 Factor model levert meeste significante resultaten op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9857087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Overschrijdingen (Relatief)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44552" y="1500000"/>
            <a:ext cx="10494433" cy="448472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462" y="1135042"/>
            <a:ext cx="10299031" cy="5026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442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Onderzoeksperiode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194E2D-093D-4FC6-809B-40E97C7CB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17856"/>
              </p:ext>
            </p:extLst>
          </p:nvPr>
        </p:nvGraphicFramePr>
        <p:xfrm>
          <a:off x="1016001" y="1335316"/>
          <a:ext cx="10653486" cy="4484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48908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9066" y="2904899"/>
            <a:ext cx="10494433" cy="635000"/>
          </a:xfrm>
        </p:spPr>
        <p:txBody>
          <a:bodyPr/>
          <a:lstStyle/>
          <a:p>
            <a:pPr algn="ctr"/>
            <a:r>
              <a:rPr lang="nl-BE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02031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Inhoud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Onderzoeksvraag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Werkwijze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Resultaten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Conclusie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472924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Onderzoeksvraag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400" i="1" dirty="0"/>
              <a:t>Since 2012 significant short positions in listed common stock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400" i="1" dirty="0"/>
              <a:t>shares have to be reported. This thesis investigates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400" i="1" dirty="0"/>
              <a:t>to which extent short positions have predictive power for stock returns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sz="2400" i="1" dirty="0"/>
              <a:t>and whether stocks with significant short positions underperform.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6049734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Werkwijze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Rapportages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Portefeuilles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Regressiemodellen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3931755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Rapportages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Tijdreeksen per aandeel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Assumpties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Corporate Actions</a:t>
            </a:r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Rendementsindices Datastream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FB8815-B433-4512-BD60-8EA88BB16D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136674"/>
              </p:ext>
            </p:extLst>
          </p:nvPr>
        </p:nvGraphicFramePr>
        <p:xfrm>
          <a:off x="5678311" y="1704623"/>
          <a:ext cx="5581652" cy="263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55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Portefeuilles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44551" y="1437020"/>
            <a:ext cx="10494433" cy="4484726"/>
          </a:xfrm>
        </p:spPr>
        <p:txBody>
          <a:bodyPr/>
          <a:lstStyle/>
          <a:p>
            <a:endParaRPr lang="nl-BE" dirty="0"/>
          </a:p>
          <a:p>
            <a:endParaRPr lang="nl-BE" sz="2400" dirty="0"/>
          </a:p>
          <a:p>
            <a:r>
              <a:rPr lang="nl-BE" sz="2400" dirty="0"/>
              <a:t>SI &gt; 0%  &amp;  SI &gt; 2,5%  &amp;  SI &gt; 5%</a:t>
            </a:r>
          </a:p>
          <a:p>
            <a:r>
              <a:rPr lang="nl-BE" sz="2400" dirty="0"/>
              <a:t>0% &lt; SI &lt;= 2,5%  &amp;  2,5% &lt; SI &lt;= 5%</a:t>
            </a:r>
          </a:p>
          <a:p>
            <a:pPr lvl="0"/>
            <a:r>
              <a:rPr lang="nl-BE" sz="2400" dirty="0"/>
              <a:t>SI</a:t>
            </a:r>
            <a:r>
              <a:rPr lang="nl-BE" sz="2400" baseline="-25000" dirty="0"/>
              <a:t>t+1 </a:t>
            </a:r>
            <a:r>
              <a:rPr lang="nl-BE" sz="2400" dirty="0"/>
              <a:t>&gt; </a:t>
            </a:r>
            <a:r>
              <a:rPr lang="nl-BE" sz="2400" dirty="0" err="1"/>
              <a:t>SI</a:t>
            </a:r>
            <a:r>
              <a:rPr lang="nl-BE" sz="2400" baseline="-25000" dirty="0" err="1"/>
              <a:t>t</a:t>
            </a:r>
            <a:r>
              <a:rPr lang="nl-BE" sz="2400" baseline="-25000" dirty="0"/>
              <a:t> </a:t>
            </a:r>
            <a:r>
              <a:rPr lang="nl-BE" sz="2400" dirty="0"/>
              <a:t>  &amp;  SI</a:t>
            </a:r>
            <a:r>
              <a:rPr lang="nl-BE" sz="2400" baseline="-25000" dirty="0"/>
              <a:t>t+1</a:t>
            </a:r>
            <a:r>
              <a:rPr lang="nl-BE" sz="2400" dirty="0"/>
              <a:t> &lt; </a:t>
            </a:r>
            <a:r>
              <a:rPr lang="nl-BE" sz="2400" dirty="0" err="1"/>
              <a:t>SI</a:t>
            </a:r>
            <a:r>
              <a:rPr lang="nl-BE" sz="2400" baseline="-25000" dirty="0" err="1"/>
              <a:t>t</a:t>
            </a:r>
            <a:endParaRPr lang="nl-BE" sz="2400" dirty="0"/>
          </a:p>
          <a:p>
            <a:pPr lvl="0"/>
            <a:r>
              <a:rPr lang="nl-BE" sz="2400" dirty="0"/>
              <a:t>Top 10 SI &amp; Top 20 SI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Referentie-index</a:t>
            </a:r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5901934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893174"/>
            <a:ext cx="9965555" cy="51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91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Regressiemodellen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Market Model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nl-BE" sz="2100" dirty="0"/>
              <a:t>=&gt; Marktrendement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endParaRPr lang="nl-BE" sz="21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Fama/French 3 Factor Model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nl-BE" sz="2100" dirty="0"/>
              <a:t>=&gt; Marktrendement, SMB &amp; HML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nl-BE" sz="2100" dirty="0"/>
          </a:p>
          <a:p>
            <a:pPr eaLnBrk="1" hangingPunct="1">
              <a:lnSpc>
                <a:spcPct val="90000"/>
              </a:lnSpc>
            </a:pPr>
            <a:r>
              <a:rPr lang="nl-BE" sz="2400" dirty="0"/>
              <a:t>Carhart 4 Factor Model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nl-BE" sz="2100" dirty="0"/>
              <a:t>=&gt; Marktrendement, SMB, HML &amp; MOM</a:t>
            </a:r>
          </a:p>
        </p:txBody>
      </p:sp>
    </p:spTree>
    <p:extLst>
      <p:ext uri="{BB962C8B-B14F-4D97-AF65-F5344CB8AC3E}">
        <p14:creationId xmlns:p14="http://schemas.microsoft.com/office/powerpoint/2010/main" val="19897492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nl-BE" dirty="0"/>
              <a:t>Resultaten (EW)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nl-BE" sz="2400" dirty="0"/>
          </a:p>
          <a:p>
            <a:pPr eaLnBrk="1" hangingPunct="1">
              <a:lnSpc>
                <a:spcPct val="90000"/>
              </a:lnSpc>
            </a:pPr>
            <a:endParaRPr lang="nl-BE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9" y="2015773"/>
            <a:ext cx="11371389" cy="23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708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A-donker">
  <a:themeElements>
    <a:clrScheme name="">
      <a:dk1>
        <a:srgbClr val="FAFAFA"/>
      </a:dk1>
      <a:lt1>
        <a:srgbClr val="FFFFFF"/>
      </a:lt1>
      <a:dk2>
        <a:srgbClr val="FFFFFF"/>
      </a:dk2>
      <a:lt2>
        <a:srgbClr val="CBCBCB"/>
      </a:lt2>
      <a:accent1>
        <a:srgbClr val="B6C4D8"/>
      </a:accent1>
      <a:accent2>
        <a:srgbClr val="738DAE"/>
      </a:accent2>
      <a:accent3>
        <a:srgbClr val="FFFFFF"/>
      </a:accent3>
      <a:accent4>
        <a:srgbClr val="D6D6D6"/>
      </a:accent4>
      <a:accent5>
        <a:srgbClr val="D7DEE9"/>
      </a:accent5>
      <a:accent6>
        <a:srgbClr val="687F9D"/>
      </a:accent6>
      <a:hlink>
        <a:srgbClr val="003D62"/>
      </a:hlink>
      <a:folHlink>
        <a:srgbClr val="D9BDBD"/>
      </a:folHlink>
    </a:clrScheme>
    <a:fontScheme name="ppt_donk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pt_donk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onk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onk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onk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onk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onk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onk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onker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_licht">
  <a:themeElements>
    <a:clrScheme name="">
      <a:dk1>
        <a:srgbClr val="000000"/>
      </a:dk1>
      <a:lt1>
        <a:srgbClr val="FFFFFF"/>
      </a:lt1>
      <a:dk2>
        <a:srgbClr val="003D62"/>
      </a:dk2>
      <a:lt2>
        <a:srgbClr val="DDDDDD"/>
      </a:lt2>
      <a:accent1>
        <a:srgbClr val="B6C4D8"/>
      </a:accent1>
      <a:accent2>
        <a:srgbClr val="003D62"/>
      </a:accent2>
      <a:accent3>
        <a:srgbClr val="FFFFFF"/>
      </a:accent3>
      <a:accent4>
        <a:srgbClr val="000000"/>
      </a:accent4>
      <a:accent5>
        <a:srgbClr val="D7DEE9"/>
      </a:accent5>
      <a:accent6>
        <a:srgbClr val="003658"/>
      </a:accent6>
      <a:hlink>
        <a:srgbClr val="7E002F"/>
      </a:hlink>
      <a:folHlink>
        <a:srgbClr val="D9BDBD"/>
      </a:folHlink>
    </a:clrScheme>
    <a:fontScheme name="ppt_lic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pt_lic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lich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licht 8">
        <a:dk1>
          <a:srgbClr val="003D62"/>
        </a:dk1>
        <a:lt1>
          <a:srgbClr val="FFFFFF"/>
        </a:lt1>
        <a:dk2>
          <a:srgbClr val="003D62"/>
        </a:dk2>
        <a:lt2>
          <a:srgbClr val="DDDDDD"/>
        </a:lt2>
        <a:accent1>
          <a:srgbClr val="B6C4D8"/>
        </a:accent1>
        <a:accent2>
          <a:srgbClr val="003D62"/>
        </a:accent2>
        <a:accent3>
          <a:srgbClr val="FFFFFF"/>
        </a:accent3>
        <a:accent4>
          <a:srgbClr val="003353"/>
        </a:accent4>
        <a:accent5>
          <a:srgbClr val="D7DEE9"/>
        </a:accent5>
        <a:accent6>
          <a:srgbClr val="003658"/>
        </a:accent6>
        <a:hlink>
          <a:srgbClr val="7E002F"/>
        </a:hlink>
        <a:folHlink>
          <a:srgbClr val="D9BD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214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Symbol</vt:lpstr>
      <vt:lpstr>Verdana</vt:lpstr>
      <vt:lpstr>UA-donker</vt:lpstr>
      <vt:lpstr>ppt_licht</vt:lpstr>
      <vt:lpstr>Onderzoek naar de invloed van de gerapporteerde “short interest”  op het rendement van  Euronext aandelen</vt:lpstr>
      <vt:lpstr>Inhoud</vt:lpstr>
      <vt:lpstr>Onderzoeksvraag</vt:lpstr>
      <vt:lpstr>Werkwijze</vt:lpstr>
      <vt:lpstr>Rapportages</vt:lpstr>
      <vt:lpstr>Portefeuilles</vt:lpstr>
      <vt:lpstr>PowerPoint Presentation</vt:lpstr>
      <vt:lpstr>Regressiemodellen</vt:lpstr>
      <vt:lpstr>Resultaten (EW)</vt:lpstr>
      <vt:lpstr>Resultaten (VW)</vt:lpstr>
      <vt:lpstr>Conclusie</vt:lpstr>
      <vt:lpstr>Overschrijdingen (Relatief)</vt:lpstr>
      <vt:lpstr>Onderzoeksperiode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Bachelor- en Masterproef  </dc:title>
  <dc:creator>Hasselt, Daniel van</dc:creator>
  <cp:lastModifiedBy>Hasselt, Daniel van</cp:lastModifiedBy>
  <cp:revision>44</cp:revision>
  <dcterms:created xsi:type="dcterms:W3CDTF">2017-01-25T19:36:23Z</dcterms:created>
  <dcterms:modified xsi:type="dcterms:W3CDTF">2017-01-30T16:41:41Z</dcterms:modified>
</cp:coreProperties>
</file>