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heme/themeOverride2.xml" ContentType="application/vnd.openxmlformats-officedocument.themeOverride+xml"/>
  <Override PartName="/ppt/notesSlides/notesSlide4.xml" ContentType="application/vnd.openxmlformats-officedocument.presentationml.notesSlide+xml"/>
  <Override PartName="/ppt/theme/themeOverride3.xml" ContentType="application/vnd.openxmlformats-officedocument.themeOverr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theme/themeOverride4.xml" ContentType="application/vnd.openxmlformats-officedocument.themeOverride+xml"/>
  <Override PartName="/ppt/tags/tag1.xml" ContentType="application/vnd.openxmlformats-officedocument.presentationml.tags+xml"/>
  <Override PartName="/ppt/theme/themeOverride5.xml" ContentType="application/vnd.openxmlformats-officedocument.themeOverride+xml"/>
  <Override PartName="/ppt/tags/tag2.xml" ContentType="application/vnd.openxmlformats-officedocument.presentationml.tags+xml"/>
  <Override PartName="/ppt/theme/themeOverride6.xml" ContentType="application/vnd.openxmlformats-officedocument.themeOverride+xml"/>
  <Override PartName="/ppt/tags/tag3.xml" ContentType="application/vnd.openxmlformats-officedocument.presentationml.tags+xml"/>
  <Override PartName="/ppt/theme/themeOverride7.xml" ContentType="application/vnd.openxmlformats-officedocument.themeOverride+xml"/>
  <Override PartName="/ppt/tags/tag4.xml" ContentType="application/vnd.openxmlformats-officedocument.presentationml.tags+xml"/>
  <Override PartName="/ppt/theme/themeOverride8.xml" ContentType="application/vnd.openxmlformats-officedocument.themeOverride+xml"/>
  <Override PartName="/ppt/tags/tag5.xml" ContentType="application/vnd.openxmlformats-officedocument.presentationml.tags+xml"/>
  <Override PartName="/ppt/theme/themeOverride9.xml" ContentType="application/vnd.openxmlformats-officedocument.themeOverride+xml"/>
  <Override PartName="/ppt/tags/tag6.xml" ContentType="application/vnd.openxmlformats-officedocument.presentationml.tags+xml"/>
  <Override PartName="/ppt/theme/themeOverride10.xml" ContentType="application/vnd.openxmlformats-officedocument.themeOverride+xml"/>
  <Override PartName="/ppt/tags/tag7.xml" ContentType="application/vnd.openxmlformats-officedocument.presentationml.tags+xml"/>
  <Override PartName="/ppt/charts/chart1.xml" ContentType="application/vnd.openxmlformats-officedocument.drawingml.chart+xml"/>
  <Override PartName="/ppt/theme/themeOverride11.xml" ContentType="application/vnd.openxmlformats-officedocument.themeOverride+xml"/>
  <Override PartName="/ppt/tags/tag8.xml" ContentType="application/vnd.openxmlformats-officedocument.presentationml.tags+xml"/>
  <Override PartName="/ppt/theme/themeOverride12.xml" ContentType="application/vnd.openxmlformats-officedocument.themeOverride+xml"/>
  <Override PartName="/ppt/tags/tag9.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8" r:id="rId1"/>
    <p:sldMasterId id="2147483679" r:id="rId2"/>
  </p:sldMasterIdLst>
  <p:notesMasterIdLst>
    <p:notesMasterId r:id="rId37"/>
  </p:notesMasterIdLst>
  <p:sldIdLst>
    <p:sldId id="256" r:id="rId3"/>
    <p:sldId id="270" r:id="rId4"/>
    <p:sldId id="271" r:id="rId5"/>
    <p:sldId id="257" r:id="rId6"/>
    <p:sldId id="258" r:id="rId7"/>
    <p:sldId id="272" r:id="rId8"/>
    <p:sldId id="273" r:id="rId9"/>
    <p:sldId id="275" r:id="rId10"/>
    <p:sldId id="277" r:id="rId11"/>
    <p:sldId id="278" r:id="rId12"/>
    <p:sldId id="276" r:id="rId13"/>
    <p:sldId id="279" r:id="rId14"/>
    <p:sldId id="280" r:id="rId15"/>
    <p:sldId id="281" r:id="rId16"/>
    <p:sldId id="282" r:id="rId17"/>
    <p:sldId id="283" r:id="rId18"/>
    <p:sldId id="284" r:id="rId19"/>
    <p:sldId id="285" r:id="rId20"/>
    <p:sldId id="286" r:id="rId21"/>
    <p:sldId id="287" r:id="rId22"/>
    <p:sldId id="288" r:id="rId23"/>
    <p:sldId id="289" r:id="rId24"/>
    <p:sldId id="290" r:id="rId25"/>
    <p:sldId id="259" r:id="rId26"/>
    <p:sldId id="260" r:id="rId27"/>
    <p:sldId id="261" r:id="rId28"/>
    <p:sldId id="262" r:id="rId29"/>
    <p:sldId id="263" r:id="rId30"/>
    <p:sldId id="264" r:id="rId31"/>
    <p:sldId id="265" r:id="rId32"/>
    <p:sldId id="266" r:id="rId33"/>
    <p:sldId id="267" r:id="rId34"/>
    <p:sldId id="268" r:id="rId35"/>
    <p:sldId id="269" r:id="rId36"/>
  </p:sldIdLst>
  <p:sldSz cx="12192000" cy="6858000"/>
  <p:notesSz cx="6858000" cy="9144000"/>
  <p:defaultTex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73A1C"/>
    <a:srgbClr val="F23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750" autoAdjust="0"/>
    <p:restoredTop sz="70270" autoAdjust="0"/>
  </p:normalViewPr>
  <p:slideViewPr>
    <p:cSldViewPr snapToGrid="0" snapToObjects="1">
      <p:cViewPr varScale="1">
        <p:scale>
          <a:sx n="52" d="100"/>
          <a:sy n="52" d="100"/>
        </p:scale>
        <p:origin x="474" y="66"/>
      </p:cViewPr>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___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系列 1</c:v>
                </c:pt>
              </c:strCache>
            </c:strRef>
          </c:tx>
          <c:spPr>
            <a:solidFill>
              <a:schemeClr val="accent1"/>
            </a:solidFill>
            <a:ln>
              <a:noFill/>
            </a:ln>
            <a:effectLst/>
          </c:spPr>
          <c:invertIfNegative val="0"/>
          <c:dLbls>
            <c:spPr>
              <a:noFill/>
              <a:ln>
                <a:noFill/>
              </a:ln>
              <a:effectLst/>
            </c:spPr>
            <c:txPr>
              <a:bodyPr wrap="square" lIns="38100" tIns="19050" rIns="38100" bIns="19050" anchor="ctr">
                <a:spAutoFit/>
              </a:bodyPr>
              <a:lstStyle/>
              <a:p>
                <a:pPr>
                  <a:defRPr sz="3600">
                    <a:latin typeface="微软雅黑" panose="020B0503020204020204" pitchFamily="34" charset="-122"/>
                    <a:ea typeface="微软雅黑" panose="020B0503020204020204" pitchFamily="34" charset="-122"/>
                  </a:defRPr>
                </a:pPr>
                <a:endParaRPr lang="zh-CN"/>
              </a:p>
            </c:txPr>
            <c:dLblPos val="outEnd"/>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类别 1</c:v>
                </c:pt>
                <c:pt idx="1">
                  <c:v>类别 2</c:v>
                </c:pt>
                <c:pt idx="2">
                  <c:v>类别 3</c:v>
                </c:pt>
                <c:pt idx="3">
                  <c:v>类别 4</c:v>
                </c:pt>
              </c:strCache>
            </c:strRef>
          </c:cat>
          <c:val>
            <c:numRef>
              <c:f>Sheet1!$B$2:$B$5</c:f>
              <c:numCache>
                <c:formatCode>General</c:formatCode>
                <c:ptCount val="4"/>
                <c:pt idx="0">
                  <c:v>4.3</c:v>
                </c:pt>
                <c:pt idx="1">
                  <c:v>2.5</c:v>
                </c:pt>
                <c:pt idx="2">
                  <c:v>3.5</c:v>
                </c:pt>
                <c:pt idx="3">
                  <c:v>4.5</c:v>
                </c:pt>
              </c:numCache>
            </c:numRef>
          </c:val>
          <c:extLst xmlns:c16r2="http://schemas.microsoft.com/office/drawing/2015/06/chart">
            <c:ext xmlns:c16="http://schemas.microsoft.com/office/drawing/2014/chart" uri="{C3380CC4-5D6E-409C-BE32-E72D297353CC}">
              <c16:uniqueId val="{00000000-7D67-4687-9CEC-A9F325A27DF5}"/>
            </c:ext>
          </c:extLst>
        </c:ser>
        <c:dLbls>
          <c:showLegendKey val="0"/>
          <c:showVal val="0"/>
          <c:showCatName val="0"/>
          <c:showSerName val="0"/>
          <c:showPercent val="0"/>
          <c:showBubbleSize val="0"/>
        </c:dLbls>
        <c:gapWidth val="30"/>
        <c:overlap val="35"/>
        <c:axId val="369279488"/>
        <c:axId val="369273608"/>
        <c:extLst xmlns:c16r2="http://schemas.microsoft.com/office/drawing/2015/06/chart">
          <c:ext xmlns:c15="http://schemas.microsoft.com/office/drawing/2012/chart" uri="{02D57815-91ED-43cb-92C2-25804820EDAC}">
            <c15:filteredBarSeries>
              <c15:ser>
                <c:idx val="1"/>
                <c:order val="1"/>
                <c:tx>
                  <c:strRef>
                    <c:extLst xmlns:c16r2="http://schemas.microsoft.com/office/drawing/2015/06/chart">
                      <c:ext uri="{02D57815-91ED-43cb-92C2-25804820EDAC}">
                        <c15:formulaRef>
                          <c15:sqref>Sheet1!$C$1</c15:sqref>
                        </c15:formulaRef>
                      </c:ext>
                    </c:extLst>
                    <c:strCache>
                      <c:ptCount val="1"/>
                      <c:pt idx="0">
                        <c:v>系列 2</c:v>
                      </c:pt>
                    </c:strCache>
                  </c:strRef>
                </c:tx>
                <c:spPr>
                  <a:ln>
                    <a:noFill/>
                  </a:ln>
                  <a:effectLst/>
                </c:spPr>
                <c:invertIfNegative val="0"/>
                <c:cat>
                  <c:strRef>
                    <c:extLst xmlns:c16r2="http://schemas.microsoft.com/office/drawing/2015/06/chart">
                      <c:ext uri="{02D57815-91ED-43cb-92C2-25804820EDAC}">
                        <c15:formulaRef>
                          <c15:sqref>Sheet1!$A$2:$A$5</c15:sqref>
                        </c15:formulaRef>
                      </c:ext>
                    </c:extLst>
                    <c:strCache>
                      <c:ptCount val="4"/>
                      <c:pt idx="0">
                        <c:v>类别 1</c:v>
                      </c:pt>
                      <c:pt idx="1">
                        <c:v>类别 2</c:v>
                      </c:pt>
                      <c:pt idx="2">
                        <c:v>类别 3</c:v>
                      </c:pt>
                      <c:pt idx="3">
                        <c:v>类别 4</c:v>
                      </c:pt>
                    </c:strCache>
                  </c:strRef>
                </c:cat>
                <c:val>
                  <c:numRef>
                    <c:extLst xmlns:c16r2="http://schemas.microsoft.com/office/drawing/2015/06/chart">
                      <c:ext uri="{02D57815-91ED-43cb-92C2-25804820EDAC}">
                        <c15:formulaRef>
                          <c15:sqref>Sheet1!$C$2:$C$5</c15:sqref>
                        </c15:formulaRef>
                      </c:ext>
                    </c:extLst>
                    <c:numCache>
                      <c:formatCode>General</c:formatCode>
                      <c:ptCount val="4"/>
                      <c:pt idx="0">
                        <c:v>2.4</c:v>
                      </c:pt>
                      <c:pt idx="1">
                        <c:v>4.4000000000000004</c:v>
                      </c:pt>
                      <c:pt idx="2">
                        <c:v>1.8</c:v>
                      </c:pt>
                      <c:pt idx="3">
                        <c:v>2.8</c:v>
                      </c:pt>
                    </c:numCache>
                  </c:numRef>
                </c:val>
                <c:extLst xmlns:c16r2="http://schemas.microsoft.com/office/drawing/2015/06/chart">
                  <c:ext xmlns:c16="http://schemas.microsoft.com/office/drawing/2014/chart" uri="{C3380CC4-5D6E-409C-BE32-E72D297353CC}">
                    <c16:uniqueId val="{00000001-7D67-4687-9CEC-A9F325A27DF5}"/>
                  </c:ext>
                </c:extLst>
              </c15:ser>
            </c15:filteredBarSeries>
          </c:ext>
        </c:extLst>
      </c:barChart>
      <c:catAx>
        <c:axId val="369279488"/>
        <c:scaling>
          <c:orientation val="minMax"/>
        </c:scaling>
        <c:delete val="1"/>
        <c:axPos val="b"/>
        <c:numFmt formatCode="General" sourceLinked="1"/>
        <c:majorTickMark val="none"/>
        <c:minorTickMark val="none"/>
        <c:tickLblPos val="nextTo"/>
        <c:crossAx val="369273608"/>
        <c:crosses val="autoZero"/>
        <c:auto val="1"/>
        <c:lblAlgn val="ctr"/>
        <c:lblOffset val="100"/>
        <c:noMultiLvlLbl val="0"/>
      </c:catAx>
      <c:valAx>
        <c:axId val="369273608"/>
        <c:scaling>
          <c:orientation val="minMax"/>
        </c:scaling>
        <c:delete val="1"/>
        <c:axPos val="l"/>
        <c:numFmt formatCode="General" sourceLinked="1"/>
        <c:majorTickMark val="none"/>
        <c:minorTickMark val="none"/>
        <c:tickLblPos val="nextTo"/>
        <c:crossAx val="369279488"/>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zh-CN"/>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64B6605-5D3F-4ABC-8C80-C7DA9A3F9F36}" type="datetimeFigureOut">
              <a:rPr lang="zh-CN" altLang="en-US" smtClean="0"/>
              <a:t>2017/1/8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C296F81-DB24-475D-8B3C-8C46150D7248}" type="slidenum">
              <a:rPr lang="zh-CN" altLang="en-US" smtClean="0"/>
              <a:t>‹#›</a:t>
            </a:fld>
            <a:endParaRPr lang="zh-CN" altLang="en-US"/>
          </a:p>
        </p:txBody>
      </p:sp>
    </p:spTree>
    <p:extLst>
      <p:ext uri="{BB962C8B-B14F-4D97-AF65-F5344CB8AC3E}">
        <p14:creationId xmlns:p14="http://schemas.microsoft.com/office/powerpoint/2010/main" val="6308072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使用深度卷积神经网络的围棋对局评估函数</a:t>
            </a:r>
            <a:endParaRPr lang="zh-CN" altLang="en-US" dirty="0"/>
          </a:p>
        </p:txBody>
      </p:sp>
      <p:sp>
        <p:nvSpPr>
          <p:cNvPr id="4" name="灯片编号占位符 3"/>
          <p:cNvSpPr>
            <a:spLocks noGrp="1"/>
          </p:cNvSpPr>
          <p:nvPr>
            <p:ph type="sldNum" sz="quarter" idx="10"/>
          </p:nvPr>
        </p:nvSpPr>
        <p:spPr/>
        <p:txBody>
          <a:bodyPr/>
          <a:lstStyle/>
          <a:p>
            <a:fld id="{FC296F81-DB24-475D-8B3C-8C46150D7248}" type="slidenum">
              <a:rPr lang="zh-CN" altLang="en-US" smtClean="0"/>
              <a:t>1</a:t>
            </a:fld>
            <a:endParaRPr lang="zh-CN" altLang="en-US"/>
          </a:p>
        </p:txBody>
      </p:sp>
    </p:spTree>
    <p:extLst>
      <p:ext uri="{BB962C8B-B14F-4D97-AF65-F5344CB8AC3E}">
        <p14:creationId xmlns:p14="http://schemas.microsoft.com/office/powerpoint/2010/main" val="41929087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从</a:t>
            </a:r>
            <a:r>
              <a:rPr lang="en-US" altLang="zh-CN" dirty="0" smtClean="0"/>
              <a:t>KGS</a:t>
            </a:r>
            <a:r>
              <a:rPr lang="zh-CN" altLang="en-US" dirty="0" smtClean="0"/>
              <a:t>这个数据集中获取</a:t>
            </a:r>
            <a:r>
              <a:rPr lang="en-US" altLang="zh-CN" baseline="0" dirty="0" smtClean="0"/>
              <a:t> </a:t>
            </a:r>
            <a:r>
              <a:rPr lang="zh-CN" altLang="en-US" baseline="0" dirty="0" smtClean="0"/>
              <a:t>：</a:t>
            </a:r>
            <a:endParaRPr lang="en-US" altLang="zh-CN" baseline="0" dirty="0" smtClean="0"/>
          </a:p>
          <a:p>
            <a:r>
              <a:rPr lang="en-US" altLang="zh-CN" dirty="0" smtClean="0"/>
              <a:t>1.</a:t>
            </a:r>
            <a:r>
              <a:rPr lang="zh-CN" altLang="en-US" dirty="0" smtClean="0"/>
              <a:t>对局中盘面的状态序列</a:t>
            </a:r>
            <a:endParaRPr lang="en-US" altLang="zh-CN" dirty="0" smtClean="0"/>
          </a:p>
          <a:p>
            <a:r>
              <a:rPr lang="en-US" altLang="zh-CN" dirty="0" smtClean="0"/>
              <a:t>2.</a:t>
            </a:r>
            <a:r>
              <a:rPr lang="zh-CN" altLang="en-US" dirty="0" smtClean="0"/>
              <a:t>当前状态下的下一步走法</a:t>
            </a:r>
            <a:endParaRPr lang="en-US" altLang="zh-CN" dirty="0" smtClean="0"/>
          </a:p>
          <a:p>
            <a:r>
              <a:rPr lang="zh-CN" altLang="en-US" dirty="0" smtClean="0"/>
              <a:t>我们得到了一个 盘面状态 和 针对于当前状态的下一步走法 的键值对</a:t>
            </a:r>
            <a:endParaRPr lang="en-US" altLang="zh-CN" dirty="0" smtClean="0"/>
          </a:p>
        </p:txBody>
      </p:sp>
      <p:sp>
        <p:nvSpPr>
          <p:cNvPr id="4" name="灯片编号占位符 3"/>
          <p:cNvSpPr>
            <a:spLocks noGrp="1"/>
          </p:cNvSpPr>
          <p:nvPr>
            <p:ph type="sldNum" sz="quarter" idx="10"/>
          </p:nvPr>
        </p:nvSpPr>
        <p:spPr/>
        <p:txBody>
          <a:bodyPr/>
          <a:lstStyle/>
          <a:p>
            <a:fld id="{FC296F81-DB24-475D-8B3C-8C46150D7248}" type="slidenum">
              <a:rPr lang="zh-CN" altLang="en-US" smtClean="0"/>
              <a:t>10</a:t>
            </a:fld>
            <a:endParaRPr lang="zh-CN" altLang="en-US"/>
          </a:p>
        </p:txBody>
      </p:sp>
    </p:spTree>
    <p:extLst>
      <p:ext uri="{BB962C8B-B14F-4D97-AF65-F5344CB8AC3E}">
        <p14:creationId xmlns:p14="http://schemas.microsoft.com/office/powerpoint/2010/main" val="15221199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将</a:t>
            </a:r>
            <a:r>
              <a:rPr lang="en-US" altLang="zh-CN" dirty="0" smtClean="0"/>
              <a:t>St</a:t>
            </a:r>
            <a:r>
              <a:rPr lang="zh-CN" altLang="en-US" dirty="0" smtClean="0"/>
              <a:t>预处理成一个</a:t>
            </a:r>
            <a:r>
              <a:rPr lang="en-US" altLang="zh-CN" dirty="0" smtClean="0"/>
              <a:t>19</a:t>
            </a:r>
            <a:r>
              <a:rPr lang="zh-CN" altLang="en-US" dirty="0" smtClean="0"/>
              <a:t>乘</a:t>
            </a:r>
            <a:r>
              <a:rPr lang="en-US" altLang="zh-CN" dirty="0" smtClean="0"/>
              <a:t>19</a:t>
            </a:r>
            <a:r>
              <a:rPr lang="zh-CN" altLang="en-US" dirty="0" smtClean="0"/>
              <a:t>的特征平面作为整个网络的输入。</a:t>
            </a:r>
            <a:endParaRPr lang="en-US" altLang="zh-CN" dirty="0" smtClean="0"/>
          </a:p>
          <a:p>
            <a:r>
              <a:rPr lang="zh-CN" altLang="en-US" dirty="0" smtClean="0"/>
              <a:t>我们所需要的特征均来自围棋规则本身。</a:t>
            </a:r>
            <a:endParaRPr lang="en-US" altLang="zh-CN" dirty="0" smtClean="0"/>
          </a:p>
          <a:p>
            <a:r>
              <a:rPr lang="zh-CN" altLang="en-US" dirty="0" smtClean="0"/>
              <a:t>第一项是棋子的属性（黑棋白棋还是无棋）。</a:t>
            </a:r>
            <a:endParaRPr lang="en-US" altLang="zh-CN" dirty="0" smtClean="0"/>
          </a:p>
          <a:p>
            <a:r>
              <a:rPr lang="zh-CN" altLang="en-US" dirty="0" smtClean="0"/>
              <a:t>第二项是“气”，也就是一个棋。子周围相邻的四个点的情况（四邻域）。</a:t>
            </a:r>
            <a:endParaRPr lang="en-US" altLang="zh-CN" dirty="0" smtClean="0"/>
          </a:p>
          <a:p>
            <a:r>
              <a:rPr lang="zh-CN" altLang="en-US" dirty="0" smtClean="0"/>
              <a:t>第三项是这步棋走了之后的“气”</a:t>
            </a:r>
            <a:endParaRPr lang="en-US" altLang="zh-CN" dirty="0" smtClean="0"/>
          </a:p>
          <a:p>
            <a:r>
              <a:rPr lang="zh-CN" altLang="en-US" dirty="0" smtClean="0"/>
              <a:t>第四项是棋走在此处的合法性。</a:t>
            </a:r>
            <a:endParaRPr lang="en-US" altLang="zh-CN" dirty="0" smtClean="0"/>
          </a:p>
          <a:p>
            <a:r>
              <a:rPr lang="zh-CN" altLang="en-US" dirty="0" smtClean="0"/>
              <a:t>第五项是这个位置的棋距离当前局面的轮次。</a:t>
            </a:r>
            <a:endParaRPr lang="en-US" altLang="zh-CN" dirty="0" smtClean="0"/>
          </a:p>
          <a:p>
            <a:r>
              <a:rPr lang="zh-CN" altLang="en-US" dirty="0" smtClean="0"/>
              <a:t>第六项就是表示走这这后能吃对方多少个棋子。</a:t>
            </a:r>
            <a:endParaRPr lang="en-US" altLang="zh-CN" dirty="0" smtClean="0"/>
          </a:p>
          <a:p>
            <a:r>
              <a:rPr lang="zh-CN" altLang="en-US" dirty="0" smtClean="0"/>
              <a:t>第七项表示走这能否征子成功。</a:t>
            </a:r>
            <a:endParaRPr lang="en-US" altLang="zh-CN" dirty="0" smtClean="0"/>
          </a:p>
          <a:p>
            <a:r>
              <a:rPr lang="zh-CN" altLang="en-US" dirty="0" smtClean="0"/>
              <a:t>第八项表示在</a:t>
            </a:r>
            <a:r>
              <a:rPr lang="en-US" altLang="zh-CN" dirty="0" smtClean="0"/>
              <a:t>KGS</a:t>
            </a:r>
            <a:r>
              <a:rPr lang="zh-CN" altLang="en-US" dirty="0" smtClean="0"/>
              <a:t>上面的段位。</a:t>
            </a:r>
            <a:endParaRPr lang="en-US" altLang="zh-CN" dirty="0" smtClean="0"/>
          </a:p>
        </p:txBody>
      </p:sp>
      <p:sp>
        <p:nvSpPr>
          <p:cNvPr id="4" name="灯片编号占位符 3"/>
          <p:cNvSpPr>
            <a:spLocks noGrp="1"/>
          </p:cNvSpPr>
          <p:nvPr>
            <p:ph type="sldNum" sz="quarter" idx="10"/>
          </p:nvPr>
        </p:nvSpPr>
        <p:spPr/>
        <p:txBody>
          <a:bodyPr/>
          <a:lstStyle/>
          <a:p>
            <a:fld id="{FC296F81-DB24-475D-8B3C-8C46150D7248}" type="slidenum">
              <a:rPr lang="zh-CN" altLang="en-US" smtClean="0"/>
              <a:t>11</a:t>
            </a:fld>
            <a:endParaRPr lang="zh-CN" altLang="en-US"/>
          </a:p>
        </p:txBody>
      </p:sp>
    </p:spTree>
    <p:extLst>
      <p:ext uri="{BB962C8B-B14F-4D97-AF65-F5344CB8AC3E}">
        <p14:creationId xmlns:p14="http://schemas.microsoft.com/office/powerpoint/2010/main" val="11589743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C296F81-DB24-475D-8B3C-8C46150D7248}" type="slidenum">
              <a:rPr lang="zh-CN" altLang="en-US" smtClean="0"/>
              <a:t>12</a:t>
            </a:fld>
            <a:endParaRPr lang="zh-CN" altLang="en-US"/>
          </a:p>
        </p:txBody>
      </p:sp>
    </p:spTree>
    <p:extLst>
      <p:ext uri="{BB962C8B-B14F-4D97-AF65-F5344CB8AC3E}">
        <p14:creationId xmlns:p14="http://schemas.microsoft.com/office/powerpoint/2010/main" val="19196740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除输入层外有</a:t>
            </a:r>
            <a:r>
              <a:rPr lang="en-US" altLang="zh-CN" dirty="0" smtClean="0"/>
              <a:t>12</a:t>
            </a:r>
            <a:r>
              <a:rPr lang="zh-CN" altLang="en-US" dirty="0" smtClean="0"/>
              <a:t>层。</a:t>
            </a:r>
            <a:endParaRPr lang="en-US" altLang="zh-CN" dirty="0" smtClean="0"/>
          </a:p>
          <a:p>
            <a:r>
              <a:rPr lang="zh-CN" altLang="en-US" dirty="0" smtClean="0"/>
              <a:t>输出层使用两个</a:t>
            </a:r>
            <a:r>
              <a:rPr lang="en-US" altLang="zh-CN" dirty="0" err="1" smtClean="0"/>
              <a:t>softmax</a:t>
            </a:r>
            <a:r>
              <a:rPr lang="zh-CN" altLang="en-US" dirty="0" smtClean="0"/>
              <a:t>函数，分别对应黑棋白棋。</a:t>
            </a:r>
            <a:endParaRPr lang="en-US" altLang="zh-CN" dirty="0" smtClean="0"/>
          </a:p>
          <a:p>
            <a:r>
              <a:rPr lang="zh-CN" altLang="en-US" dirty="0" smtClean="0"/>
              <a:t>相当于为双方选择最佳策略</a:t>
            </a:r>
            <a:endParaRPr lang="en-US" altLang="zh-CN" dirty="0" smtClean="0"/>
          </a:p>
          <a:p>
            <a:r>
              <a:rPr lang="zh-CN" altLang="en-US" dirty="0" smtClean="0"/>
              <a:t>第一个隐藏层使用</a:t>
            </a:r>
            <a:r>
              <a:rPr lang="en-US" altLang="zh-CN" dirty="0" smtClean="0"/>
              <a:t>5*5</a:t>
            </a:r>
            <a:r>
              <a:rPr lang="zh-CN" altLang="en-US" dirty="0" smtClean="0"/>
              <a:t>的滤波器，其余的使用</a:t>
            </a:r>
            <a:r>
              <a:rPr lang="en-US" altLang="zh-CN" dirty="0" smtClean="0"/>
              <a:t>3*3</a:t>
            </a:r>
            <a:r>
              <a:rPr lang="zh-CN" altLang="en-US" dirty="0" smtClean="0"/>
              <a:t>。</a:t>
            </a:r>
            <a:endParaRPr lang="en-US" altLang="zh-CN" dirty="0" smtClean="0"/>
          </a:p>
          <a:p>
            <a:endParaRPr lang="en-US" altLang="zh-CN" dirty="0" smtClean="0"/>
          </a:p>
        </p:txBody>
      </p:sp>
      <p:sp>
        <p:nvSpPr>
          <p:cNvPr id="4" name="灯片编号占位符 3"/>
          <p:cNvSpPr>
            <a:spLocks noGrp="1"/>
          </p:cNvSpPr>
          <p:nvPr>
            <p:ph type="sldNum" sz="quarter" idx="10"/>
          </p:nvPr>
        </p:nvSpPr>
        <p:spPr/>
        <p:txBody>
          <a:bodyPr/>
          <a:lstStyle/>
          <a:p>
            <a:fld id="{FC296F81-DB24-475D-8B3C-8C46150D7248}" type="slidenum">
              <a:rPr lang="zh-CN" altLang="en-US" smtClean="0"/>
              <a:t>13</a:t>
            </a:fld>
            <a:endParaRPr lang="zh-CN" altLang="en-US"/>
          </a:p>
        </p:txBody>
      </p:sp>
    </p:spTree>
    <p:extLst>
      <p:ext uri="{BB962C8B-B14F-4D97-AF65-F5344CB8AC3E}">
        <p14:creationId xmlns:p14="http://schemas.microsoft.com/office/powerpoint/2010/main" val="33017413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每一层的输入是</a:t>
            </a:r>
            <a:r>
              <a:rPr lang="en-US" altLang="zh-CN" dirty="0" smtClean="0"/>
              <a:t>19*19</a:t>
            </a:r>
            <a:r>
              <a:rPr lang="zh-CN" altLang="en-US" dirty="0" smtClean="0"/>
              <a:t>的空间，且不做池化操作。</a:t>
            </a:r>
            <a:endParaRPr lang="en-US" altLang="zh-CN" dirty="0" smtClean="0"/>
          </a:p>
          <a:p>
            <a:r>
              <a:rPr lang="zh-CN" altLang="en-US" dirty="0" smtClean="0"/>
              <a:t>每一层的输出：零填充的</a:t>
            </a:r>
            <a:r>
              <a:rPr lang="en-US" altLang="zh-CN" dirty="0" smtClean="0"/>
              <a:t>19*19</a:t>
            </a:r>
            <a:r>
              <a:rPr lang="zh-CN" altLang="en-US" dirty="0" smtClean="0"/>
              <a:t>的空间。</a:t>
            </a:r>
            <a:endParaRPr lang="en-US" altLang="zh-CN" dirty="0" smtClean="0"/>
          </a:p>
          <a:p>
            <a:r>
              <a:rPr lang="zh-CN" altLang="en-US" dirty="0" smtClean="0"/>
              <a:t>每层的滤波器数量从</a:t>
            </a:r>
            <a:r>
              <a:rPr lang="en-US" altLang="zh-CN" dirty="0" smtClean="0"/>
              <a:t>64</a:t>
            </a:r>
            <a:r>
              <a:rPr lang="zh-CN" altLang="en-US" dirty="0" smtClean="0"/>
              <a:t>到</a:t>
            </a:r>
            <a:r>
              <a:rPr lang="en-US" altLang="zh-CN" dirty="0" smtClean="0"/>
              <a:t>192</a:t>
            </a:r>
            <a:r>
              <a:rPr lang="zh-CN" altLang="en-US" dirty="0" smtClean="0"/>
              <a:t>不等。</a:t>
            </a:r>
            <a:endParaRPr lang="en-US" altLang="zh-CN" dirty="0" smtClean="0"/>
          </a:p>
          <a:p>
            <a:endParaRPr lang="en-US" altLang="zh-CN" dirty="0" smtClean="0"/>
          </a:p>
        </p:txBody>
      </p:sp>
      <p:sp>
        <p:nvSpPr>
          <p:cNvPr id="4" name="灯片编号占位符 3"/>
          <p:cNvSpPr>
            <a:spLocks noGrp="1"/>
          </p:cNvSpPr>
          <p:nvPr>
            <p:ph type="sldNum" sz="quarter" idx="10"/>
          </p:nvPr>
        </p:nvSpPr>
        <p:spPr/>
        <p:txBody>
          <a:bodyPr/>
          <a:lstStyle/>
          <a:p>
            <a:fld id="{FC296F81-DB24-475D-8B3C-8C46150D7248}" type="slidenum">
              <a:rPr lang="zh-CN" altLang="en-US" smtClean="0"/>
              <a:t>14</a:t>
            </a:fld>
            <a:endParaRPr lang="zh-CN" altLang="en-US"/>
          </a:p>
        </p:txBody>
      </p:sp>
    </p:spTree>
    <p:extLst>
      <p:ext uri="{BB962C8B-B14F-4D97-AF65-F5344CB8AC3E}">
        <p14:creationId xmlns:p14="http://schemas.microsoft.com/office/powerpoint/2010/main" val="23150388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训练的过程中使用了异步随机梯度下降进行反向传播。</a:t>
            </a:r>
            <a:endParaRPr lang="en-US" altLang="zh-CN" dirty="0" smtClean="0"/>
          </a:p>
          <a:p>
            <a:r>
              <a:rPr lang="zh-CN" altLang="en-US" dirty="0" smtClean="0"/>
              <a:t>参数被随机初始化，范围在</a:t>
            </a:r>
            <a:r>
              <a:rPr lang="en-US" altLang="zh-CN" dirty="0" smtClean="0"/>
              <a:t>[-0.05,0.05]</a:t>
            </a:r>
            <a:r>
              <a:rPr lang="zh-CN" altLang="en-US" dirty="0" smtClean="0"/>
              <a:t>。</a:t>
            </a:r>
            <a:endParaRPr lang="en-US" altLang="zh-CN" dirty="0" smtClean="0"/>
          </a:p>
          <a:p>
            <a:r>
              <a:rPr lang="en-US" altLang="zh-CN" dirty="0" smtClean="0"/>
              <a:t>50</a:t>
            </a:r>
            <a:r>
              <a:rPr lang="zh-CN" altLang="en-US" dirty="0" smtClean="0"/>
              <a:t>个复制品。</a:t>
            </a:r>
            <a:endParaRPr lang="en-US" altLang="zh-CN" dirty="0" smtClean="0"/>
          </a:p>
          <a:p>
            <a:r>
              <a:rPr lang="zh-CN" altLang="en-US" dirty="0" smtClean="0"/>
              <a:t>每个复制品训练</a:t>
            </a:r>
            <a:r>
              <a:rPr lang="en-US" altLang="zh-CN" dirty="0" smtClean="0"/>
              <a:t>25</a:t>
            </a:r>
            <a:r>
              <a:rPr lang="zh-CN" altLang="en-US" dirty="0" smtClean="0"/>
              <a:t>代，批大小是</a:t>
            </a:r>
            <a:r>
              <a:rPr lang="en-US" altLang="zh-CN" dirty="0" smtClean="0"/>
              <a:t>128</a:t>
            </a:r>
            <a:r>
              <a:rPr lang="zh-CN" altLang="en-US" dirty="0" smtClean="0"/>
              <a:t>。</a:t>
            </a:r>
            <a:endParaRPr lang="en-US" altLang="zh-CN" dirty="0" smtClean="0"/>
          </a:p>
          <a:p>
            <a:r>
              <a:rPr lang="zh-CN" altLang="en-US" dirty="0" smtClean="0"/>
              <a:t>无动量</a:t>
            </a:r>
            <a:endParaRPr lang="en-US" altLang="zh-CN" dirty="0" smtClean="0"/>
          </a:p>
          <a:p>
            <a:r>
              <a:rPr lang="zh-CN" altLang="en-US" dirty="0" smtClean="0"/>
              <a:t>使用单</a:t>
            </a:r>
            <a:r>
              <a:rPr lang="en-US" altLang="zh-CN" dirty="0" smtClean="0"/>
              <a:t>GPU</a:t>
            </a:r>
            <a:r>
              <a:rPr lang="zh-CN" altLang="en-US" dirty="0" smtClean="0"/>
              <a:t>进行三代随机梯度下降微调</a:t>
            </a:r>
            <a:endParaRPr lang="en-US" altLang="zh-CN" dirty="0" smtClean="0"/>
          </a:p>
        </p:txBody>
      </p:sp>
      <p:sp>
        <p:nvSpPr>
          <p:cNvPr id="4" name="灯片编号占位符 3"/>
          <p:cNvSpPr>
            <a:spLocks noGrp="1"/>
          </p:cNvSpPr>
          <p:nvPr>
            <p:ph type="sldNum" sz="quarter" idx="10"/>
          </p:nvPr>
        </p:nvSpPr>
        <p:spPr/>
        <p:txBody>
          <a:bodyPr/>
          <a:lstStyle/>
          <a:p>
            <a:fld id="{FC296F81-DB24-475D-8B3C-8C46150D7248}" type="slidenum">
              <a:rPr lang="zh-CN" altLang="en-US" smtClean="0"/>
              <a:t>15</a:t>
            </a:fld>
            <a:endParaRPr lang="zh-CN" altLang="en-US"/>
          </a:p>
        </p:txBody>
      </p:sp>
    </p:spTree>
    <p:extLst>
      <p:ext uri="{BB962C8B-B14F-4D97-AF65-F5344CB8AC3E}">
        <p14:creationId xmlns:p14="http://schemas.microsoft.com/office/powerpoint/2010/main" val="541271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C296F81-DB24-475D-8B3C-8C46150D7248}" type="slidenum">
              <a:rPr lang="zh-CN" altLang="en-US" smtClean="0"/>
              <a:t>16</a:t>
            </a:fld>
            <a:endParaRPr lang="zh-CN" altLang="en-US"/>
          </a:p>
        </p:txBody>
      </p:sp>
    </p:spTree>
    <p:extLst>
      <p:ext uri="{BB962C8B-B14F-4D97-AF65-F5344CB8AC3E}">
        <p14:creationId xmlns:p14="http://schemas.microsoft.com/office/powerpoint/2010/main" val="369665087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结果，我们直接看他的准确度以及竞技能力。</a:t>
            </a:r>
            <a:endParaRPr lang="en-US" altLang="zh-CN" dirty="0" smtClean="0"/>
          </a:p>
          <a:p>
            <a:r>
              <a:rPr lang="zh-CN" altLang="en-US" dirty="0" smtClean="0"/>
              <a:t>对于精确度的测量，我们直接使用测试集进行测量，分别使用了</a:t>
            </a:r>
            <a:r>
              <a:rPr lang="en-US" altLang="zh-CN" dirty="0" smtClean="0"/>
              <a:t>3,6, 10,12</a:t>
            </a:r>
            <a:r>
              <a:rPr lang="zh-CN" altLang="en-US" dirty="0" smtClean="0"/>
              <a:t>层网络训练出来的模型进行训练。</a:t>
            </a:r>
            <a:endParaRPr lang="en-US" altLang="zh-CN" dirty="0" smtClean="0"/>
          </a:p>
          <a:p>
            <a:r>
              <a:rPr lang="zh-CN" altLang="en-US" dirty="0" smtClean="0"/>
              <a:t>而对于其竞技能力的测试，我们让他与当前较为流行的围棋</a:t>
            </a:r>
            <a:r>
              <a:rPr lang="en-US" altLang="zh-CN" dirty="0" smtClean="0"/>
              <a:t>AI</a:t>
            </a:r>
            <a:r>
              <a:rPr lang="zh-CN" altLang="en-US" dirty="0" smtClean="0"/>
              <a:t>，</a:t>
            </a:r>
            <a:r>
              <a:rPr lang="en-US" altLang="zh-CN" dirty="0" err="1" smtClean="0"/>
              <a:t>GunGo</a:t>
            </a:r>
            <a:r>
              <a:rPr lang="zh-CN" altLang="en-US" dirty="0" smtClean="0"/>
              <a:t>对局</a:t>
            </a:r>
            <a:endParaRPr lang="en-US" altLang="zh-CN" dirty="0" smtClean="0"/>
          </a:p>
        </p:txBody>
      </p:sp>
      <p:sp>
        <p:nvSpPr>
          <p:cNvPr id="4" name="灯片编号占位符 3"/>
          <p:cNvSpPr>
            <a:spLocks noGrp="1"/>
          </p:cNvSpPr>
          <p:nvPr>
            <p:ph type="sldNum" sz="quarter" idx="10"/>
          </p:nvPr>
        </p:nvSpPr>
        <p:spPr/>
        <p:txBody>
          <a:bodyPr/>
          <a:lstStyle/>
          <a:p>
            <a:fld id="{FC296F81-DB24-475D-8B3C-8C46150D7248}" type="slidenum">
              <a:rPr lang="zh-CN" altLang="en-US" smtClean="0"/>
              <a:t>17</a:t>
            </a:fld>
            <a:endParaRPr lang="zh-CN" altLang="en-US"/>
          </a:p>
        </p:txBody>
      </p:sp>
    </p:spTree>
    <p:extLst>
      <p:ext uri="{BB962C8B-B14F-4D97-AF65-F5344CB8AC3E}">
        <p14:creationId xmlns:p14="http://schemas.microsoft.com/office/powerpoint/2010/main" val="302231771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可以看到具有</a:t>
            </a:r>
            <a:r>
              <a:rPr lang="en-US" altLang="zh-CN" dirty="0" smtClean="0"/>
              <a:t>12</a:t>
            </a:r>
            <a:r>
              <a:rPr lang="zh-CN" altLang="en-US" dirty="0" smtClean="0"/>
              <a:t>层的卷积神经网络的预测程度可以达到人类（业余）六段的预测水平</a:t>
            </a:r>
            <a:endParaRPr lang="en-US" altLang="zh-CN" dirty="0" smtClean="0"/>
          </a:p>
        </p:txBody>
      </p:sp>
      <p:sp>
        <p:nvSpPr>
          <p:cNvPr id="4" name="灯片编号占位符 3"/>
          <p:cNvSpPr>
            <a:spLocks noGrp="1"/>
          </p:cNvSpPr>
          <p:nvPr>
            <p:ph type="sldNum" sz="quarter" idx="10"/>
          </p:nvPr>
        </p:nvSpPr>
        <p:spPr/>
        <p:txBody>
          <a:bodyPr/>
          <a:lstStyle/>
          <a:p>
            <a:fld id="{FC296F81-DB24-475D-8B3C-8C46150D7248}" type="slidenum">
              <a:rPr lang="zh-CN" altLang="en-US" smtClean="0"/>
              <a:t>18</a:t>
            </a:fld>
            <a:endParaRPr lang="zh-CN" altLang="en-US"/>
          </a:p>
        </p:txBody>
      </p:sp>
    </p:spTree>
    <p:extLst>
      <p:ext uri="{BB962C8B-B14F-4D97-AF65-F5344CB8AC3E}">
        <p14:creationId xmlns:p14="http://schemas.microsoft.com/office/powerpoint/2010/main" val="178313183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just"/>
            <a:r>
              <a:rPr lang="zh-CN" altLang="en-US" i="0" dirty="0" smtClean="0"/>
              <a:t>接下来又做了这样一个实验，让按照特定段位下棋的</a:t>
            </a:r>
            <a:r>
              <a:rPr lang="en-US" altLang="zh-CN" i="0" dirty="0" smtClean="0"/>
              <a:t>CNN</a:t>
            </a:r>
            <a:r>
              <a:rPr lang="zh-CN" altLang="en-US" i="0" dirty="0" smtClean="0"/>
              <a:t>网络，和拥有</a:t>
            </a:r>
            <a:r>
              <a:rPr lang="en-US" altLang="zh-CN" i="0" dirty="0" smtClean="0"/>
              <a:t>10</a:t>
            </a:r>
            <a:r>
              <a:rPr lang="zh-CN" altLang="en-US" i="0" dirty="0" smtClean="0"/>
              <a:t>层的，没有段位特征训练的</a:t>
            </a:r>
            <a:r>
              <a:rPr lang="en-US" altLang="zh-CN" i="0" dirty="0" smtClean="0"/>
              <a:t>CNN</a:t>
            </a:r>
            <a:r>
              <a:rPr lang="zh-CN" altLang="en-US" i="0" dirty="0" smtClean="0"/>
              <a:t>进行对弈。</a:t>
            </a:r>
            <a:endParaRPr lang="en-US" altLang="zh-CN" i="0" dirty="0" smtClean="0"/>
          </a:p>
        </p:txBody>
      </p:sp>
      <p:sp>
        <p:nvSpPr>
          <p:cNvPr id="4" name="灯片编号占位符 3"/>
          <p:cNvSpPr>
            <a:spLocks noGrp="1"/>
          </p:cNvSpPr>
          <p:nvPr>
            <p:ph type="sldNum" sz="quarter" idx="10"/>
          </p:nvPr>
        </p:nvSpPr>
        <p:spPr/>
        <p:txBody>
          <a:bodyPr/>
          <a:lstStyle/>
          <a:p>
            <a:fld id="{FC296F81-DB24-475D-8B3C-8C46150D7248}" type="slidenum">
              <a:rPr lang="zh-CN" altLang="en-US" smtClean="0"/>
              <a:t>19</a:t>
            </a:fld>
            <a:endParaRPr lang="zh-CN" altLang="en-US"/>
          </a:p>
        </p:txBody>
      </p:sp>
    </p:spTree>
    <p:extLst>
      <p:ext uri="{BB962C8B-B14F-4D97-AF65-F5344CB8AC3E}">
        <p14:creationId xmlns:p14="http://schemas.microsoft.com/office/powerpoint/2010/main" val="35568324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AphalGo</a:t>
            </a:r>
            <a:r>
              <a:rPr lang="zh-CN" altLang="en-US" dirty="0" smtClean="0"/>
              <a:t>是局面评估函数和蒙特卡洛树搜索的结合体，蒙特卡洛搜索树使用蛮力穷举，局面评估函数使用</a:t>
            </a:r>
            <a:r>
              <a:rPr lang="en-US" altLang="zh-CN" dirty="0" smtClean="0"/>
              <a:t>deep learning </a:t>
            </a:r>
            <a:r>
              <a:rPr lang="zh-CN" altLang="en-US" dirty="0" smtClean="0"/>
              <a:t>的卷积神经网络</a:t>
            </a:r>
            <a:endParaRPr lang="zh-CN" altLang="en-US" dirty="0"/>
          </a:p>
        </p:txBody>
      </p:sp>
      <p:sp>
        <p:nvSpPr>
          <p:cNvPr id="4" name="灯片编号占位符 3"/>
          <p:cNvSpPr>
            <a:spLocks noGrp="1"/>
          </p:cNvSpPr>
          <p:nvPr>
            <p:ph type="sldNum" sz="quarter" idx="10"/>
          </p:nvPr>
        </p:nvSpPr>
        <p:spPr/>
        <p:txBody>
          <a:bodyPr/>
          <a:lstStyle/>
          <a:p>
            <a:fld id="{FC296F81-DB24-475D-8B3C-8C46150D7248}" type="slidenum">
              <a:rPr lang="zh-CN" altLang="en-US" smtClean="0"/>
              <a:t>2</a:t>
            </a:fld>
            <a:endParaRPr lang="zh-CN" altLang="en-US"/>
          </a:p>
        </p:txBody>
      </p:sp>
    </p:spTree>
    <p:extLst>
      <p:ext uri="{BB962C8B-B14F-4D97-AF65-F5344CB8AC3E}">
        <p14:creationId xmlns:p14="http://schemas.microsoft.com/office/powerpoint/2010/main" val="381836695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C296F81-DB24-475D-8B3C-8C46150D7248}" type="slidenum">
              <a:rPr lang="zh-CN" altLang="en-US" smtClean="0"/>
              <a:t>20</a:t>
            </a:fld>
            <a:endParaRPr lang="zh-CN" altLang="en-US"/>
          </a:p>
        </p:txBody>
      </p:sp>
    </p:spTree>
    <p:extLst>
      <p:ext uri="{BB962C8B-B14F-4D97-AF65-F5344CB8AC3E}">
        <p14:creationId xmlns:p14="http://schemas.microsoft.com/office/powerpoint/2010/main" val="404355455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just"/>
            <a:r>
              <a:rPr lang="zh-CN" altLang="en-US" i="0" dirty="0" smtClean="0"/>
              <a:t>目前不使用蛮力推算的</a:t>
            </a:r>
            <a:r>
              <a:rPr lang="en-US" altLang="zh-CN" i="0" dirty="0" smtClean="0"/>
              <a:t>12</a:t>
            </a:r>
            <a:r>
              <a:rPr lang="zh-CN" altLang="en-US" i="0" dirty="0" smtClean="0"/>
              <a:t>层</a:t>
            </a:r>
            <a:r>
              <a:rPr lang="en-US" altLang="zh-CN" i="0" dirty="0" smtClean="0"/>
              <a:t>CNN</a:t>
            </a:r>
            <a:r>
              <a:rPr lang="zh-CN" altLang="en-US" i="0" dirty="0" smtClean="0"/>
              <a:t>网络与</a:t>
            </a:r>
            <a:r>
              <a:rPr lang="en-US" altLang="zh-CN" i="0" dirty="0" smtClean="0"/>
              <a:t>Fuego</a:t>
            </a:r>
            <a:r>
              <a:rPr lang="zh-CN" altLang="en-US" i="0" dirty="0" smtClean="0"/>
              <a:t>下的一局棋</a:t>
            </a:r>
            <a:endParaRPr lang="en-US" altLang="zh-CN" i="0" dirty="0" smtClean="0"/>
          </a:p>
        </p:txBody>
      </p:sp>
      <p:sp>
        <p:nvSpPr>
          <p:cNvPr id="4" name="灯片编号占位符 3"/>
          <p:cNvSpPr>
            <a:spLocks noGrp="1"/>
          </p:cNvSpPr>
          <p:nvPr>
            <p:ph type="sldNum" sz="quarter" idx="10"/>
          </p:nvPr>
        </p:nvSpPr>
        <p:spPr/>
        <p:txBody>
          <a:bodyPr/>
          <a:lstStyle/>
          <a:p>
            <a:fld id="{FC296F81-DB24-475D-8B3C-8C46150D7248}" type="slidenum">
              <a:rPr lang="zh-CN" altLang="en-US" smtClean="0"/>
              <a:t>21</a:t>
            </a:fld>
            <a:endParaRPr lang="zh-CN" altLang="en-US"/>
          </a:p>
        </p:txBody>
      </p:sp>
    </p:spTree>
    <p:extLst>
      <p:ext uri="{BB962C8B-B14F-4D97-AF65-F5344CB8AC3E}">
        <p14:creationId xmlns:p14="http://schemas.microsoft.com/office/powerpoint/2010/main" val="41234651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just"/>
            <a:r>
              <a:rPr lang="zh-CN" altLang="en-US" i="0" dirty="0" smtClean="0"/>
              <a:t>最大的缺陷：无法理解全局的概念，没有正确的大局观，具体表现是在一些大棋死活的状态上没有正确的判断。</a:t>
            </a:r>
            <a:endParaRPr lang="en-US" altLang="zh-CN" i="0" dirty="0" smtClean="0"/>
          </a:p>
          <a:p>
            <a:pPr algn="just"/>
            <a:r>
              <a:rPr lang="zh-CN" altLang="en-US" i="0" dirty="0" smtClean="0"/>
              <a:t>但是上述的这种情况交给蒙特卡洛搜索树去做却是最精确的，所以他们提出了一种初步的概念验证，希望把二者结合起来，</a:t>
            </a:r>
            <a:endParaRPr lang="en-US" altLang="zh-CN" i="0" dirty="0" smtClean="0"/>
          </a:p>
          <a:p>
            <a:pPr algn="just"/>
            <a:r>
              <a:rPr lang="zh-CN" altLang="en-US" i="0" dirty="0" smtClean="0"/>
              <a:t>一些计划编制，交给蒙特卡洛搜索树去做，而评估函数交给深度神经网络来做。</a:t>
            </a:r>
            <a:endParaRPr lang="en-US" altLang="zh-CN" i="0" dirty="0" smtClean="0"/>
          </a:p>
        </p:txBody>
      </p:sp>
      <p:sp>
        <p:nvSpPr>
          <p:cNvPr id="4" name="灯片编号占位符 3"/>
          <p:cNvSpPr>
            <a:spLocks noGrp="1"/>
          </p:cNvSpPr>
          <p:nvPr>
            <p:ph type="sldNum" sz="quarter" idx="10"/>
          </p:nvPr>
        </p:nvSpPr>
        <p:spPr/>
        <p:txBody>
          <a:bodyPr/>
          <a:lstStyle/>
          <a:p>
            <a:fld id="{FC296F81-DB24-475D-8B3C-8C46150D7248}" type="slidenum">
              <a:rPr lang="zh-CN" altLang="en-US" smtClean="0"/>
              <a:t>22</a:t>
            </a:fld>
            <a:endParaRPr lang="zh-CN" altLang="en-US"/>
          </a:p>
        </p:txBody>
      </p:sp>
    </p:spTree>
    <p:extLst>
      <p:ext uri="{BB962C8B-B14F-4D97-AF65-F5344CB8AC3E}">
        <p14:creationId xmlns:p14="http://schemas.microsoft.com/office/powerpoint/2010/main" val="11980228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1.12</a:t>
            </a:r>
            <a:r>
              <a:rPr lang="zh-CN" altLang="en-US" dirty="0" smtClean="0"/>
              <a:t>层的卷积神经网络</a:t>
            </a:r>
            <a:endParaRPr lang="en-US" altLang="zh-CN" dirty="0" smtClean="0"/>
          </a:p>
          <a:p>
            <a:r>
              <a:rPr lang="en-US" altLang="zh-CN" dirty="0" smtClean="0"/>
              <a:t>2.</a:t>
            </a:r>
            <a:r>
              <a:rPr lang="zh-CN" altLang="en-US" dirty="0" smtClean="0"/>
              <a:t>监督式学习</a:t>
            </a:r>
            <a:endParaRPr lang="en-US" altLang="zh-CN" dirty="0" smtClean="0"/>
          </a:p>
          <a:p>
            <a:r>
              <a:rPr lang="en-US" altLang="zh-CN" dirty="0" smtClean="0"/>
              <a:t>3.</a:t>
            </a:r>
            <a:r>
              <a:rPr lang="zh-CN" altLang="en-US" dirty="0" smtClean="0"/>
              <a:t>数据集来自人类职业棋手的对局</a:t>
            </a:r>
            <a:endParaRPr lang="en-US" altLang="zh-CN" dirty="0" smtClean="0"/>
          </a:p>
          <a:p>
            <a:r>
              <a:rPr lang="en-US" altLang="zh-CN" dirty="0" smtClean="0"/>
              <a:t>4.</a:t>
            </a:r>
            <a:r>
              <a:rPr lang="zh-CN" altLang="en-US" dirty="0" smtClean="0"/>
              <a:t>预测正确率与人类的专家相比契合度为</a:t>
            </a:r>
            <a:r>
              <a:rPr lang="en-US" altLang="zh-CN" dirty="0" smtClean="0"/>
              <a:t>55%</a:t>
            </a:r>
          </a:p>
          <a:p>
            <a:r>
              <a:rPr lang="en-US" altLang="zh-CN" dirty="0" smtClean="0"/>
              <a:t>5.97%</a:t>
            </a:r>
            <a:r>
              <a:rPr lang="zh-CN" altLang="en-US" dirty="0" smtClean="0"/>
              <a:t>的比赛中打败了目前较为流行的围棋</a:t>
            </a:r>
            <a:r>
              <a:rPr lang="en-US" altLang="zh-CN" dirty="0" smtClean="0"/>
              <a:t>AI</a:t>
            </a:r>
            <a:r>
              <a:rPr lang="zh-CN" altLang="en-US" dirty="0" smtClean="0"/>
              <a:t>，（其使用复杂度较高的</a:t>
            </a:r>
            <a:r>
              <a:rPr lang="en-US" altLang="zh-CN" dirty="0" smtClean="0"/>
              <a:t>MCTS</a:t>
            </a:r>
            <a:r>
              <a:rPr lang="zh-CN" altLang="en-US" dirty="0" smtClean="0"/>
              <a:t>）</a:t>
            </a:r>
            <a:endParaRPr lang="zh-CN" altLang="en-US" dirty="0"/>
          </a:p>
        </p:txBody>
      </p:sp>
      <p:sp>
        <p:nvSpPr>
          <p:cNvPr id="4" name="灯片编号占位符 3"/>
          <p:cNvSpPr>
            <a:spLocks noGrp="1"/>
          </p:cNvSpPr>
          <p:nvPr>
            <p:ph type="sldNum" sz="quarter" idx="10"/>
          </p:nvPr>
        </p:nvSpPr>
        <p:spPr/>
        <p:txBody>
          <a:bodyPr/>
          <a:lstStyle/>
          <a:p>
            <a:fld id="{FC296F81-DB24-475D-8B3C-8C46150D7248}" type="slidenum">
              <a:rPr lang="zh-CN" altLang="en-US" smtClean="0"/>
              <a:t>3</a:t>
            </a:fld>
            <a:endParaRPr lang="zh-CN" altLang="en-US"/>
          </a:p>
        </p:txBody>
      </p:sp>
    </p:spTree>
    <p:extLst>
      <p:ext uri="{BB962C8B-B14F-4D97-AF65-F5344CB8AC3E}">
        <p14:creationId xmlns:p14="http://schemas.microsoft.com/office/powerpoint/2010/main" val="23171227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C296F81-DB24-475D-8B3C-8C46150D7248}" type="slidenum">
              <a:rPr lang="zh-CN" altLang="en-US" smtClean="0"/>
              <a:t>4</a:t>
            </a:fld>
            <a:endParaRPr lang="zh-CN" altLang="en-US"/>
          </a:p>
        </p:txBody>
      </p:sp>
    </p:spTree>
    <p:extLst>
      <p:ext uri="{BB962C8B-B14F-4D97-AF65-F5344CB8AC3E}">
        <p14:creationId xmlns:p14="http://schemas.microsoft.com/office/powerpoint/2010/main" val="16395276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C296F81-DB24-475D-8B3C-8C46150D7248}" type="slidenum">
              <a:rPr lang="zh-CN" altLang="en-US" smtClean="0"/>
              <a:t>5</a:t>
            </a:fld>
            <a:endParaRPr lang="zh-CN" altLang="en-US"/>
          </a:p>
        </p:txBody>
      </p:sp>
    </p:spTree>
    <p:extLst>
      <p:ext uri="{BB962C8B-B14F-4D97-AF65-F5344CB8AC3E}">
        <p14:creationId xmlns:p14="http://schemas.microsoft.com/office/powerpoint/2010/main" val="34792567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主要困难：构造一个评估函数，他可以在给定的局面下分清怎么下是好棋，怎么下是坏棋。</a:t>
            </a:r>
            <a:endParaRPr lang="en-US" altLang="zh-CN" dirty="0" smtClean="0"/>
          </a:p>
          <a:p>
            <a:r>
              <a:rPr lang="en-US" altLang="zh-CN" dirty="0" smtClean="0"/>
              <a:t>10</a:t>
            </a:r>
            <a:r>
              <a:rPr lang="zh-CN" altLang="en-US" dirty="0" smtClean="0"/>
              <a:t>的</a:t>
            </a:r>
            <a:r>
              <a:rPr lang="en-US" altLang="zh-CN" dirty="0" smtClean="0"/>
              <a:t>170</a:t>
            </a:r>
            <a:r>
              <a:rPr lang="zh-CN" altLang="en-US" dirty="0" smtClean="0"/>
              <a:t>种状态，结合围棋特有的战术特点，让这个假象的最优函数充满极了端的非线性特点，所以在很长的时间里所有的科学家都认为得到这样的评估函数是不可能的</a:t>
            </a:r>
            <a:endParaRPr lang="en-US" altLang="zh-CN" dirty="0" smtClean="0"/>
          </a:p>
          <a:p>
            <a:r>
              <a:rPr lang="zh-CN" altLang="en-US" dirty="0" smtClean="0"/>
              <a:t>主要原因：先前的架构使用单隐藏层，且当时的计算机计算能力较差</a:t>
            </a:r>
            <a:endParaRPr lang="en-US" altLang="zh-CN" dirty="0" smtClean="0"/>
          </a:p>
        </p:txBody>
      </p:sp>
      <p:sp>
        <p:nvSpPr>
          <p:cNvPr id="4" name="灯片编号占位符 3"/>
          <p:cNvSpPr>
            <a:spLocks noGrp="1"/>
          </p:cNvSpPr>
          <p:nvPr>
            <p:ph type="sldNum" sz="quarter" idx="10"/>
          </p:nvPr>
        </p:nvSpPr>
        <p:spPr/>
        <p:txBody>
          <a:bodyPr/>
          <a:lstStyle/>
          <a:p>
            <a:fld id="{FC296F81-DB24-475D-8B3C-8C46150D7248}" type="slidenum">
              <a:rPr lang="zh-CN" altLang="en-US" smtClean="0"/>
              <a:t>6</a:t>
            </a:fld>
            <a:endParaRPr lang="zh-CN" altLang="en-US"/>
          </a:p>
        </p:txBody>
      </p:sp>
    </p:spTree>
    <p:extLst>
      <p:ext uri="{BB962C8B-B14F-4D97-AF65-F5344CB8AC3E}">
        <p14:creationId xmlns:p14="http://schemas.microsoft.com/office/powerpoint/2010/main" val="10307900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C296F81-DB24-475D-8B3C-8C46150D7248}" type="slidenum">
              <a:rPr lang="zh-CN" altLang="en-US" smtClean="0"/>
              <a:t>7</a:t>
            </a:fld>
            <a:endParaRPr lang="zh-CN" altLang="en-US"/>
          </a:p>
        </p:txBody>
      </p:sp>
    </p:spTree>
    <p:extLst>
      <p:ext uri="{BB962C8B-B14F-4D97-AF65-F5344CB8AC3E}">
        <p14:creationId xmlns:p14="http://schemas.microsoft.com/office/powerpoint/2010/main" val="15512820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94</a:t>
            </a:r>
            <a:r>
              <a:rPr lang="zh-CN" altLang="en-US" dirty="0" smtClean="0"/>
              <a:t>年，简单的</a:t>
            </a:r>
            <a:r>
              <a:rPr lang="en-US" altLang="zh-CN" dirty="0" smtClean="0"/>
              <a:t>CNN</a:t>
            </a:r>
            <a:r>
              <a:rPr lang="zh-CN" altLang="en-US" dirty="0" smtClean="0"/>
              <a:t>，可以击败较弱的手工程序。</a:t>
            </a:r>
            <a:endParaRPr lang="en-US" altLang="zh-CN" dirty="0" smtClean="0"/>
          </a:p>
          <a:p>
            <a:r>
              <a:rPr lang="en-US" altLang="zh-CN" dirty="0" smtClean="0"/>
              <a:t>96</a:t>
            </a:r>
            <a:r>
              <a:rPr lang="zh-CN" altLang="en-US" dirty="0" smtClean="0"/>
              <a:t>年使用了更为先进的架构，来预测最终的领地，达到了业余</a:t>
            </a:r>
            <a:r>
              <a:rPr lang="en-US" altLang="zh-CN" dirty="0" smtClean="0"/>
              <a:t>13</a:t>
            </a:r>
            <a:r>
              <a:rPr lang="zh-CN" altLang="en-US" dirty="0" smtClean="0"/>
              <a:t>级的水平。</a:t>
            </a:r>
            <a:endParaRPr lang="en-US" altLang="zh-CN" dirty="0" smtClean="0"/>
          </a:p>
          <a:p>
            <a:r>
              <a:rPr lang="en-US" altLang="zh-CN" dirty="0" smtClean="0"/>
              <a:t>08</a:t>
            </a:r>
            <a:r>
              <a:rPr lang="zh-CN" altLang="en-US" dirty="0" smtClean="0"/>
              <a:t>年使用监督式的学习方式来学习职业棋手的对局，但收效甚微。</a:t>
            </a:r>
            <a:endParaRPr lang="en-US" altLang="zh-CN" dirty="0" smtClean="0"/>
          </a:p>
          <a:p>
            <a:r>
              <a:rPr lang="en-US" altLang="zh-CN" dirty="0" smtClean="0"/>
              <a:t>12</a:t>
            </a:r>
            <a:r>
              <a:rPr lang="zh-CN" altLang="en-US" dirty="0" smtClean="0"/>
              <a:t>年后，卷积神经网络在图像识别领域的应用被认为是值得围棋参考的部分。</a:t>
            </a:r>
            <a:endParaRPr lang="en-US" altLang="zh-CN" dirty="0" smtClean="0"/>
          </a:p>
          <a:p>
            <a:r>
              <a:rPr lang="zh-CN" altLang="en-US" dirty="0" smtClean="0"/>
              <a:t>有人在传统的计算机视觉系统的理论基础上使用了卷积神经网络。</a:t>
            </a:r>
            <a:endParaRPr lang="en-US" altLang="zh-CN" dirty="0" smtClean="0"/>
          </a:p>
          <a:p>
            <a:r>
              <a:rPr lang="zh-CN" altLang="en-US" dirty="0" smtClean="0"/>
              <a:t>直到</a:t>
            </a:r>
            <a:r>
              <a:rPr lang="en-US" altLang="zh-CN" dirty="0" smtClean="0"/>
              <a:t>2014</a:t>
            </a:r>
            <a:r>
              <a:rPr lang="zh-CN" altLang="en-US" dirty="0" smtClean="0"/>
              <a:t>年，这样的方法得到了实质性的改善，他的错误率从</a:t>
            </a:r>
            <a:r>
              <a:rPr lang="en-US" altLang="zh-CN" dirty="0" smtClean="0"/>
              <a:t>2012</a:t>
            </a:r>
            <a:r>
              <a:rPr lang="zh-CN" altLang="en-US" dirty="0" smtClean="0"/>
              <a:t>的</a:t>
            </a:r>
            <a:r>
              <a:rPr lang="en-US" altLang="zh-CN" dirty="0" smtClean="0"/>
              <a:t>15.3%</a:t>
            </a:r>
            <a:r>
              <a:rPr lang="zh-CN" altLang="en-US" dirty="0" smtClean="0"/>
              <a:t>下降到了</a:t>
            </a:r>
            <a:r>
              <a:rPr lang="en-US" altLang="zh-CN" dirty="0" smtClean="0"/>
              <a:t>2014</a:t>
            </a:r>
            <a:r>
              <a:rPr lang="zh-CN" altLang="en-US" dirty="0" smtClean="0"/>
              <a:t>的</a:t>
            </a:r>
            <a:r>
              <a:rPr lang="en-US" altLang="zh-CN" dirty="0" smtClean="0"/>
              <a:t>7.0%</a:t>
            </a:r>
            <a:r>
              <a:rPr lang="zh-CN" altLang="en-US" dirty="0" smtClean="0"/>
              <a:t>。</a:t>
            </a:r>
            <a:endParaRPr lang="en-US" altLang="zh-CN" dirty="0" smtClean="0"/>
          </a:p>
          <a:p>
            <a:r>
              <a:rPr lang="zh-CN" altLang="en-US" dirty="0" smtClean="0"/>
              <a:t>所以围棋</a:t>
            </a:r>
            <a:r>
              <a:rPr lang="en-US" altLang="zh-CN" dirty="0" smtClean="0"/>
              <a:t>AI</a:t>
            </a:r>
            <a:r>
              <a:rPr lang="zh-CN" altLang="en-US" dirty="0" smtClean="0"/>
              <a:t>的兴起在一定程度上依靠了计算机图像识别领域的成功</a:t>
            </a:r>
            <a:endParaRPr lang="zh-CN" altLang="en-US" dirty="0"/>
          </a:p>
        </p:txBody>
      </p:sp>
      <p:sp>
        <p:nvSpPr>
          <p:cNvPr id="4" name="灯片编号占位符 3"/>
          <p:cNvSpPr>
            <a:spLocks noGrp="1"/>
          </p:cNvSpPr>
          <p:nvPr>
            <p:ph type="sldNum" sz="quarter" idx="10"/>
          </p:nvPr>
        </p:nvSpPr>
        <p:spPr/>
        <p:txBody>
          <a:bodyPr/>
          <a:lstStyle/>
          <a:p>
            <a:fld id="{FC296F81-DB24-475D-8B3C-8C46150D7248}" type="slidenum">
              <a:rPr lang="zh-CN" altLang="en-US" smtClean="0"/>
              <a:t>8</a:t>
            </a:fld>
            <a:endParaRPr lang="zh-CN" altLang="en-US"/>
          </a:p>
        </p:txBody>
      </p:sp>
    </p:spTree>
    <p:extLst>
      <p:ext uri="{BB962C8B-B14F-4D97-AF65-F5344CB8AC3E}">
        <p14:creationId xmlns:p14="http://schemas.microsoft.com/office/powerpoint/2010/main" val="36348182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C296F81-DB24-475D-8B3C-8C46150D7248}" type="slidenum">
              <a:rPr lang="zh-CN" altLang="en-US" smtClean="0"/>
              <a:t>9</a:t>
            </a:fld>
            <a:endParaRPr lang="zh-CN" altLang="en-US"/>
          </a:p>
        </p:txBody>
      </p:sp>
    </p:spTree>
    <p:extLst>
      <p:ext uri="{BB962C8B-B14F-4D97-AF65-F5344CB8AC3E}">
        <p14:creationId xmlns:p14="http://schemas.microsoft.com/office/powerpoint/2010/main" val="35595600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www.officeplus.cn/Template/Home.shtml" TargetMode="External"/><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面页">
    <p:bg>
      <p:bgPr>
        <a:solidFill>
          <a:schemeClr val="accent1"/>
        </a:solidFill>
        <a:effectLst/>
      </p:bgPr>
    </p:bg>
    <p:spTree>
      <p:nvGrpSpPr>
        <p:cNvPr id="1" name=""/>
        <p:cNvGrpSpPr/>
        <p:nvPr/>
      </p:nvGrpSpPr>
      <p:grpSpPr>
        <a:xfrm>
          <a:off x="0" y="0"/>
          <a:ext cx="0" cy="0"/>
          <a:chOff x="0" y="0"/>
          <a:chExt cx="0" cy="0"/>
        </a:xfrm>
      </p:grpSpPr>
      <p:grpSp>
        <p:nvGrpSpPr>
          <p:cNvPr id="10" name="组合 9"/>
          <p:cNvGrpSpPr/>
          <p:nvPr userDrawn="1"/>
        </p:nvGrpSpPr>
        <p:grpSpPr>
          <a:xfrm>
            <a:off x="0" y="5303921"/>
            <a:ext cx="12207412" cy="1554080"/>
            <a:chOff x="0" y="5303921"/>
            <a:chExt cx="12207412" cy="1554080"/>
          </a:xfrm>
          <a:solidFill>
            <a:schemeClr val="accent2"/>
          </a:solidFill>
        </p:grpSpPr>
        <p:sp>
          <p:nvSpPr>
            <p:cNvPr id="3" name="等腰三角形 2"/>
            <p:cNvSpPr/>
            <p:nvPr userDrawn="1"/>
          </p:nvSpPr>
          <p:spPr>
            <a:xfrm>
              <a:off x="0" y="5639938"/>
              <a:ext cx="2015631" cy="1218062"/>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userDrawn="1"/>
          </p:nvSpPr>
          <p:spPr>
            <a:xfrm>
              <a:off x="1509486" y="5303921"/>
              <a:ext cx="2132478" cy="1554079"/>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等腰三角形 4"/>
            <p:cNvSpPr/>
            <p:nvPr userDrawn="1"/>
          </p:nvSpPr>
          <p:spPr>
            <a:xfrm>
              <a:off x="3323771" y="5938620"/>
              <a:ext cx="2293145" cy="919380"/>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等腰三角形 5"/>
            <p:cNvSpPr/>
            <p:nvPr userDrawn="1"/>
          </p:nvSpPr>
          <p:spPr>
            <a:xfrm>
              <a:off x="4949371" y="5761278"/>
              <a:ext cx="2439205" cy="1096722"/>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等腰三角形 6"/>
            <p:cNvSpPr/>
            <p:nvPr userDrawn="1"/>
          </p:nvSpPr>
          <p:spPr>
            <a:xfrm>
              <a:off x="6734628" y="5303921"/>
              <a:ext cx="2599871" cy="1554079"/>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等腰三角形 7"/>
            <p:cNvSpPr/>
            <p:nvPr userDrawn="1"/>
          </p:nvSpPr>
          <p:spPr>
            <a:xfrm>
              <a:off x="8287657" y="6087961"/>
              <a:ext cx="2453812" cy="770039"/>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等腰三角形 8"/>
            <p:cNvSpPr/>
            <p:nvPr userDrawn="1"/>
          </p:nvSpPr>
          <p:spPr>
            <a:xfrm>
              <a:off x="9753600" y="5639939"/>
              <a:ext cx="2453812" cy="1218062"/>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 name="椭圆 10"/>
          <p:cNvSpPr/>
          <p:nvPr userDrawn="1"/>
        </p:nvSpPr>
        <p:spPr>
          <a:xfrm>
            <a:off x="5151306" y="868730"/>
            <a:ext cx="1855886" cy="1855886"/>
          </a:xfrm>
          <a:prstGeom prst="ellipse">
            <a:avLst/>
          </a:prstGeom>
          <a:no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lIns="91436" tIns="45718" rIns="91436" bIns="45718" rtlCol="0" anchor="ctr"/>
          <a:lstStyle/>
          <a:p>
            <a:pPr algn="ctr"/>
            <a:endParaRPr kumimoji="1" lang="zh-CN" altLang="en-US" dirty="0">
              <a:solidFill>
                <a:srgbClr val="103154"/>
              </a:solidFill>
            </a:endParaRPr>
          </a:p>
        </p:txBody>
      </p:sp>
      <p:cxnSp>
        <p:nvCxnSpPr>
          <p:cNvPr id="13" name="直线连接符 4"/>
          <p:cNvCxnSpPr/>
          <p:nvPr userDrawn="1"/>
        </p:nvCxnSpPr>
        <p:spPr>
          <a:xfrm flipH="1">
            <a:off x="1509486" y="3718306"/>
            <a:ext cx="1143984" cy="0"/>
          </a:xfrm>
          <a:prstGeom prst="line">
            <a:avLst/>
          </a:prstGeom>
          <a:ln>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4" name="直线连接符 5"/>
          <p:cNvCxnSpPr/>
          <p:nvPr userDrawn="1"/>
        </p:nvCxnSpPr>
        <p:spPr>
          <a:xfrm flipH="1">
            <a:off x="9425448" y="3718306"/>
            <a:ext cx="1143984" cy="0"/>
          </a:xfrm>
          <a:prstGeom prst="line">
            <a:avLst/>
          </a:prstGeom>
          <a:ln>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15" name="文本占位符 14"/>
          <p:cNvSpPr>
            <a:spLocks noGrp="1"/>
          </p:cNvSpPr>
          <p:nvPr>
            <p:ph type="body" sz="quarter" idx="10" hasCustomPrompt="1"/>
          </p:nvPr>
        </p:nvSpPr>
        <p:spPr>
          <a:xfrm>
            <a:off x="2029553" y="2995031"/>
            <a:ext cx="8099392" cy="1446550"/>
          </a:xfrm>
          <a:prstGeom prst="rect">
            <a:avLst/>
          </a:prstGeom>
        </p:spPr>
        <p:txBody>
          <a:bodyPr wrap="square">
            <a:spAutoFit/>
          </a:bodyPr>
          <a:lstStyle>
            <a:lvl1pPr marL="0" indent="0" algn="ctr">
              <a:lnSpc>
                <a:spcPct val="100000"/>
              </a:lnSpc>
              <a:spcBef>
                <a:spcPts val="0"/>
              </a:spcBef>
              <a:buNone/>
              <a:defRPr sz="4400">
                <a:solidFill>
                  <a:schemeClr val="bg1"/>
                </a:solidFill>
              </a:defRPr>
            </a:lvl1pPr>
          </a:lstStyle>
          <a:p>
            <a:pPr lvl="0"/>
            <a:r>
              <a:rPr lang="en-US" altLang="zh-CN" dirty="0"/>
              <a:t>2016 BUSINESS REPORT </a:t>
            </a:r>
          </a:p>
          <a:p>
            <a:pPr lvl="0"/>
            <a:r>
              <a:rPr lang="en-US" altLang="zh-CN" dirty="0"/>
              <a:t>TEMPLATE</a:t>
            </a:r>
          </a:p>
        </p:txBody>
      </p:sp>
      <p:sp>
        <p:nvSpPr>
          <p:cNvPr id="16" name="文本占位符 14"/>
          <p:cNvSpPr>
            <a:spLocks noGrp="1"/>
          </p:cNvSpPr>
          <p:nvPr>
            <p:ph type="body" sz="quarter" idx="11" hasCustomPrompt="1"/>
          </p:nvPr>
        </p:nvSpPr>
        <p:spPr>
          <a:xfrm>
            <a:off x="2029553" y="4475921"/>
            <a:ext cx="8099392" cy="276999"/>
          </a:xfrm>
          <a:prstGeom prst="rect">
            <a:avLst/>
          </a:prstGeom>
        </p:spPr>
        <p:txBody>
          <a:bodyPr wrap="square">
            <a:spAutoFit/>
          </a:bodyPr>
          <a:lstStyle>
            <a:lvl1pPr marL="0" indent="0" algn="ctr">
              <a:lnSpc>
                <a:spcPct val="100000"/>
              </a:lnSpc>
              <a:spcBef>
                <a:spcPts val="0"/>
              </a:spcBef>
              <a:buNone/>
              <a:defRPr sz="1200">
                <a:solidFill>
                  <a:schemeClr val="bg1"/>
                </a:solidFill>
              </a:defRPr>
            </a:lvl1pPr>
          </a:lstStyle>
          <a:p>
            <a:pPr lvl="0"/>
            <a:r>
              <a:rPr lang="en-US" altLang="zh-CN" dirty="0"/>
              <a:t>PRESENTED BY OfficePLUS</a:t>
            </a:r>
          </a:p>
        </p:txBody>
      </p:sp>
      <p:sp>
        <p:nvSpPr>
          <p:cNvPr id="17" name="文本占位符 14"/>
          <p:cNvSpPr>
            <a:spLocks noGrp="1"/>
          </p:cNvSpPr>
          <p:nvPr>
            <p:ph type="body" sz="quarter" idx="12" hasCustomPrompt="1"/>
          </p:nvPr>
        </p:nvSpPr>
        <p:spPr>
          <a:xfrm>
            <a:off x="5267739" y="1442730"/>
            <a:ext cx="1623020" cy="707886"/>
          </a:xfrm>
          <a:prstGeom prst="rect">
            <a:avLst/>
          </a:prstGeom>
        </p:spPr>
        <p:txBody>
          <a:bodyPr wrap="square">
            <a:spAutoFit/>
          </a:bodyPr>
          <a:lstStyle>
            <a:lvl1pPr marL="0" indent="0" algn="ctr">
              <a:lnSpc>
                <a:spcPct val="100000"/>
              </a:lnSpc>
              <a:spcBef>
                <a:spcPts val="0"/>
              </a:spcBef>
              <a:buNone/>
              <a:defRPr sz="2000">
                <a:solidFill>
                  <a:schemeClr val="bg1"/>
                </a:solidFill>
              </a:defRPr>
            </a:lvl1pPr>
          </a:lstStyle>
          <a:p>
            <a:pPr lvl="0"/>
            <a:r>
              <a:rPr lang="en-US" altLang="zh-CN" dirty="0"/>
              <a:t>LOGO</a:t>
            </a:r>
          </a:p>
          <a:p>
            <a:pPr lvl="0"/>
            <a:r>
              <a:rPr lang="en-US" altLang="zh-CN" dirty="0"/>
              <a:t>HERE</a:t>
            </a:r>
          </a:p>
        </p:txBody>
      </p:sp>
    </p:spTree>
    <p:extLst>
      <p:ext uri="{BB962C8B-B14F-4D97-AF65-F5344CB8AC3E}">
        <p14:creationId xmlns:p14="http://schemas.microsoft.com/office/powerpoint/2010/main" val="22412313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空白页">
    <p:spTree>
      <p:nvGrpSpPr>
        <p:cNvPr id="1" name=""/>
        <p:cNvGrpSpPr/>
        <p:nvPr/>
      </p:nvGrpSpPr>
      <p:grpSpPr>
        <a:xfrm>
          <a:off x="0" y="0"/>
          <a:ext cx="0" cy="0"/>
          <a:chOff x="0" y="0"/>
          <a:chExt cx="0" cy="0"/>
        </a:xfrm>
      </p:grpSpPr>
    </p:spTree>
    <p:extLst>
      <p:ext uri="{BB962C8B-B14F-4D97-AF65-F5344CB8AC3E}">
        <p14:creationId xmlns:p14="http://schemas.microsoft.com/office/powerpoint/2010/main" val="27692551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标注页">
    <p:bg>
      <p:bgPr>
        <a:solidFill>
          <a:srgbClr val="E73A1C"/>
        </a:solidFill>
        <a:effectLst/>
      </p:bgPr>
    </p:bg>
    <p:spTree>
      <p:nvGrpSpPr>
        <p:cNvPr id="1" name=""/>
        <p:cNvGrpSpPr/>
        <p:nvPr/>
      </p:nvGrpSpPr>
      <p:grpSpPr>
        <a:xfrm>
          <a:off x="0" y="0"/>
          <a:ext cx="0" cy="0"/>
          <a:chOff x="0" y="0"/>
          <a:chExt cx="0" cy="0"/>
        </a:xfrm>
      </p:grpSpPr>
      <p:sp>
        <p:nvSpPr>
          <p:cNvPr id="6" name="矩形 5"/>
          <p:cNvSpPr/>
          <p:nvPr userDrawn="1"/>
        </p:nvSpPr>
        <p:spPr>
          <a:xfrm>
            <a:off x="440603" y="759873"/>
            <a:ext cx="662361" cy="379656"/>
          </a:xfrm>
          <a:prstGeom prst="rect">
            <a:avLst/>
          </a:prstGeom>
        </p:spPr>
        <p:txBody>
          <a:bodyPr wrap="none">
            <a:spAutoFit/>
          </a:bodyPr>
          <a:lstStyle/>
          <a:p>
            <a:pPr marL="0" marR="0" lvl="0" indent="0" defTabSz="609585"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dirty="0">
                <a:ln>
                  <a:noFill/>
                </a:ln>
                <a:solidFill>
                  <a:srgbClr val="FFFFFF"/>
                </a:solidFill>
                <a:effectLst/>
                <a:uLnTx/>
                <a:uFillTx/>
                <a:latin typeface="Segoe UI Light"/>
                <a:ea typeface="微软雅黑"/>
                <a:cs typeface="Segoe UI Light"/>
              </a:rPr>
              <a:t>标注</a:t>
            </a:r>
          </a:p>
        </p:txBody>
      </p:sp>
      <p:sp>
        <p:nvSpPr>
          <p:cNvPr id="11" name="矩形 10"/>
          <p:cNvSpPr/>
          <p:nvPr userDrawn="1"/>
        </p:nvSpPr>
        <p:spPr>
          <a:xfrm>
            <a:off x="2572589" y="759873"/>
            <a:ext cx="1402001" cy="3453253"/>
          </a:xfrm>
          <a:prstGeom prst="rect">
            <a:avLst/>
          </a:prstGeom>
        </p:spPr>
        <p:txBody>
          <a:bodyPr wrap="square">
            <a:spAutoFit/>
          </a:bodyPr>
          <a:lstStyle/>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字体使用 </a:t>
            </a: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行距</a:t>
            </a: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背景图片出处</a:t>
            </a:r>
          </a:p>
          <a:p>
            <a:pPr marL="0" marR="0" lvl="0" indent="0" defTabSz="609585"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声明</a:t>
            </a: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p:txBody>
      </p:sp>
      <p:sp>
        <p:nvSpPr>
          <p:cNvPr id="12" name="矩形 11"/>
          <p:cNvSpPr/>
          <p:nvPr userDrawn="1"/>
        </p:nvSpPr>
        <p:spPr>
          <a:xfrm>
            <a:off x="4153010" y="759873"/>
            <a:ext cx="7074345" cy="4239879"/>
          </a:xfrm>
          <a:prstGeom prst="rect">
            <a:avLst/>
          </a:prstGeom>
        </p:spPr>
        <p:txBody>
          <a:bodyPr wrap="square">
            <a:spAutoFit/>
          </a:bodyPr>
          <a:lstStyle/>
          <a:p>
            <a:pPr marL="0" marR="0" lvl="0" indent="0" defTabSz="914400"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英文 </a:t>
            </a:r>
            <a:r>
              <a:rPr kumimoji="0" lang="en-US" altLang="zh-CN" sz="1400" b="0" i="0" u="none" strike="noStrike" kern="0" cap="none" spc="0" normalizeH="0" baseline="0" noProof="0" dirty="0">
                <a:ln>
                  <a:noFill/>
                </a:ln>
                <a:solidFill>
                  <a:srgbClr val="FFFFFF"/>
                </a:solidFill>
                <a:effectLst/>
                <a:uLnTx/>
                <a:uFillTx/>
                <a:latin typeface="Segoe UI Light"/>
                <a:cs typeface="Segoe UI Light"/>
              </a:rPr>
              <a:t>Calibri</a:t>
            </a: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中文 微软雅黑</a:t>
            </a: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正文 </a:t>
            </a:r>
            <a:r>
              <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rPr>
              <a:t>1.3</a:t>
            </a: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en-US" altLang="zh-CN" sz="1400" b="0" i="0" u="none" strike="noStrike" kern="0" cap="none" spc="0" normalizeH="0" baseline="0" noProof="0" dirty="0" err="1">
                <a:ln>
                  <a:noFill/>
                </a:ln>
                <a:solidFill>
                  <a:srgbClr val="FFFFFF"/>
                </a:solidFill>
                <a:effectLst/>
                <a:uLnTx/>
                <a:uFillTx/>
                <a:latin typeface="Segoe UI Light"/>
                <a:ea typeface="微软雅黑"/>
                <a:cs typeface="Segoe UI Light"/>
              </a:rPr>
              <a:t>cn.bing.com</a:t>
            </a:r>
            <a:endPar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algn="l" defTabSz="609585" rtl="0" eaLnBrk="1" fontAlgn="auto" latinLnBrk="0" hangingPunct="1">
              <a:lnSpc>
                <a:spcPct val="130000"/>
              </a:lnSpc>
              <a:spcBef>
                <a:spcPts val="0"/>
              </a:spcBef>
              <a:spcAft>
                <a:spcPts val="0"/>
              </a:spcAft>
              <a:buClrTx/>
              <a:buSzTx/>
              <a:buFontTx/>
              <a:buNone/>
              <a:tabLst/>
              <a:defRPr/>
            </a:pP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本网站所提供的任何信息内容（包括但不限于 </a:t>
            </a:r>
            <a:r>
              <a:rPr kumimoji="0" lang="en-US" altLang="zh-CN"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PPT</a:t>
            </a:r>
            <a:r>
              <a:rPr kumimoji="0" lang="zh-CN" altLang="en-US"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 </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模板、</a:t>
            </a:r>
            <a:r>
              <a:rPr kumimoji="0" lang="en-US" altLang="zh-CN"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Word</a:t>
            </a:r>
            <a:r>
              <a:rPr kumimoji="0" lang="zh-CN" altLang="en-US"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 </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文档、</a:t>
            </a:r>
            <a:r>
              <a:rPr kumimoji="0" lang="en-US" altLang="zh-CN"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Excel</a:t>
            </a:r>
            <a:r>
              <a:rPr kumimoji="0" lang="zh-CN" altLang="en-US"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 </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图表、图片素材等）均受</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中华人民共和国著作权法</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信息网络传播权保护条例</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及其他适用的法律法规的保护，未经权利人书面明确授权，信息内容的任何部分</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包括图片或图表</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不得被全部或部分的复制、传播、销售，否则将承担法律责任。</a:t>
            </a:r>
          </a:p>
        </p:txBody>
      </p:sp>
      <p:sp>
        <p:nvSpPr>
          <p:cNvPr id="13" name="矩形 12"/>
          <p:cNvSpPr/>
          <p:nvPr userDrawn="1"/>
        </p:nvSpPr>
        <p:spPr>
          <a:xfrm>
            <a:off x="440603" y="182445"/>
            <a:ext cx="777777" cy="246221"/>
          </a:xfrm>
          <a:prstGeom prst="rect">
            <a:avLst/>
          </a:prstGeom>
        </p:spPr>
        <p:txBody>
          <a:bodyPr wrap="none">
            <a:spAutoFit/>
          </a:bodyPr>
          <a:lstStyle/>
          <a:p>
            <a:pPr marL="0" marR="0" lvl="0" indent="0" defTabSz="609585" eaLnBrk="1" fontAlgn="auto" latinLnBrk="0" hangingPunct="1">
              <a:lnSpc>
                <a:spcPct val="100000"/>
              </a:lnSpc>
              <a:spcBef>
                <a:spcPts val="0"/>
              </a:spcBef>
              <a:spcAft>
                <a:spcPts val="0"/>
              </a:spcAft>
              <a:buClrTx/>
              <a:buSzTx/>
              <a:buFontTx/>
              <a:buNone/>
              <a:tabLst/>
              <a:defRPr/>
            </a:pPr>
            <a:r>
              <a:rPr kumimoji="1" lang="en-US" altLang="zh-CN" sz="1000" b="0" i="0" u="none" strike="noStrike" kern="0" cap="none" spc="0" normalizeH="0" baseline="0" noProof="0" dirty="0">
                <a:ln>
                  <a:noFill/>
                </a:ln>
                <a:solidFill>
                  <a:prstClr val="white"/>
                </a:solidFill>
                <a:effectLst/>
                <a:uLnTx/>
                <a:uFillTx/>
                <a:latin typeface="Segoe UI Light"/>
                <a:ea typeface="微软雅黑" charset="0"/>
                <a:cs typeface="Segoe UI Light"/>
              </a:rPr>
              <a:t>OfficePLUS</a:t>
            </a:r>
            <a:endParaRPr kumimoji="0" lang="zh-CN" altLang="en-US" sz="1000" b="0" i="0" u="none" strike="noStrike" kern="0" cap="none" spc="0" normalizeH="0" baseline="0" noProof="0" dirty="0">
              <a:ln>
                <a:noFill/>
              </a:ln>
              <a:solidFill>
                <a:prstClr val="white"/>
              </a:solidFill>
              <a:effectLst/>
              <a:uLnTx/>
              <a:uFillTx/>
              <a:latin typeface="Segoe UI Light"/>
              <a:ea typeface="微软雅黑" charset="0"/>
              <a:cs typeface="Segoe UI Light"/>
            </a:endParaRPr>
          </a:p>
        </p:txBody>
      </p:sp>
    </p:spTree>
    <p:extLst>
      <p:ext uri="{BB962C8B-B14F-4D97-AF65-F5344CB8AC3E}">
        <p14:creationId xmlns:p14="http://schemas.microsoft.com/office/powerpoint/2010/main" val="33450270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背景图片素材">
    <p:spTree>
      <p:nvGrpSpPr>
        <p:cNvPr id="1" name=""/>
        <p:cNvGrpSpPr/>
        <p:nvPr/>
      </p:nvGrpSpPr>
      <p:grpSpPr>
        <a:xfrm>
          <a:off x="0" y="0"/>
          <a:ext cx="0" cy="0"/>
          <a:chOff x="0" y="0"/>
          <a:chExt cx="0" cy="0"/>
        </a:xfrm>
      </p:grpSpPr>
      <p:sp>
        <p:nvSpPr>
          <p:cNvPr id="4" name="矩形 3"/>
          <p:cNvSpPr/>
          <p:nvPr userDrawn="1"/>
        </p:nvSpPr>
        <p:spPr>
          <a:xfrm>
            <a:off x="440603" y="759873"/>
            <a:ext cx="1569660" cy="369332"/>
          </a:xfrm>
          <a:prstGeom prst="rect">
            <a:avLst/>
          </a:prstGeom>
        </p:spPr>
        <p:txBody>
          <a:bodyPr wrap="none">
            <a:spAutoFit/>
          </a:bodyPr>
          <a:lstStyle/>
          <a:p>
            <a:pPr defTabSz="609585"/>
            <a:r>
              <a:rPr lang="zh-CN" altLang="en-US" sz="1800" dirty="0">
                <a:solidFill>
                  <a:schemeClr val="tx1">
                    <a:lumMod val="75000"/>
                    <a:lumOff val="25000"/>
                  </a:schemeClr>
                </a:solidFill>
                <a:latin typeface="Segoe UI Light"/>
                <a:ea typeface="微软雅黑"/>
                <a:cs typeface="Segoe UI Light"/>
              </a:rPr>
              <a:t>背景图片素材</a:t>
            </a:r>
          </a:p>
        </p:txBody>
      </p:sp>
      <p:sp>
        <p:nvSpPr>
          <p:cNvPr id="5" name="矩形 4"/>
          <p:cNvSpPr/>
          <p:nvPr userDrawn="1"/>
        </p:nvSpPr>
        <p:spPr>
          <a:xfrm>
            <a:off x="440603" y="182445"/>
            <a:ext cx="777777" cy="246221"/>
          </a:xfrm>
          <a:prstGeom prst="rect">
            <a:avLst/>
          </a:prstGeom>
        </p:spPr>
        <p:txBody>
          <a:bodyPr wrap="none">
            <a:spAutoFit/>
          </a:bodyPr>
          <a:lstStyle/>
          <a:p>
            <a:pPr defTabSz="609585"/>
            <a:r>
              <a:rPr kumimoji="1" lang="en-US" altLang="zh-CN" sz="1000" dirty="0">
                <a:solidFill>
                  <a:schemeClr val="tx1">
                    <a:lumMod val="75000"/>
                    <a:lumOff val="25000"/>
                  </a:schemeClr>
                </a:solidFill>
                <a:latin typeface="Segoe UI Light"/>
                <a:ea typeface="微软雅黑" charset="0"/>
                <a:cs typeface="Segoe UI Light"/>
              </a:rPr>
              <a:t>OfficePLUS</a:t>
            </a:r>
            <a:endParaRPr lang="zh-CN" altLang="en-US" sz="1000" dirty="0">
              <a:solidFill>
                <a:schemeClr val="tx1">
                  <a:lumMod val="75000"/>
                  <a:lumOff val="25000"/>
                </a:schemeClr>
              </a:solidFill>
              <a:latin typeface="Segoe UI Light"/>
              <a:ea typeface="微软雅黑" charset="0"/>
              <a:cs typeface="Segoe UI Light"/>
            </a:endParaRPr>
          </a:p>
        </p:txBody>
      </p:sp>
    </p:spTree>
    <p:extLst>
      <p:ext uri="{BB962C8B-B14F-4D97-AF65-F5344CB8AC3E}">
        <p14:creationId xmlns:p14="http://schemas.microsoft.com/office/powerpoint/2010/main" val="12955573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OfficePLUS">
    <p:spTree>
      <p:nvGrpSpPr>
        <p:cNvPr id="1" name=""/>
        <p:cNvGrpSpPr/>
        <p:nvPr/>
      </p:nvGrpSpPr>
      <p:grpSpPr>
        <a:xfrm>
          <a:off x="0" y="0"/>
          <a:ext cx="0" cy="0"/>
          <a:chOff x="0" y="0"/>
          <a:chExt cx="0" cy="0"/>
        </a:xfrm>
      </p:grpSpPr>
      <p:sp>
        <p:nvSpPr>
          <p:cNvPr id="7" name="文本框 6"/>
          <p:cNvSpPr txBox="1"/>
          <p:nvPr userDrawn="1"/>
        </p:nvSpPr>
        <p:spPr>
          <a:xfrm>
            <a:off x="4447955" y="4458724"/>
            <a:ext cx="3296095" cy="297454"/>
          </a:xfrm>
          <a:prstGeom prst="rect">
            <a:avLst/>
          </a:prstGeom>
          <a:noFill/>
        </p:spPr>
        <p:txBody>
          <a:bodyPr wrap="none" rtlCol="0">
            <a:spAutoFit/>
          </a:bodyPr>
          <a:lstStyle/>
          <a:p>
            <a:pPr marL="0" marR="0" lvl="0" indent="0" algn="ctr" defTabSz="609585" eaLnBrk="1" fontAlgn="auto" latinLnBrk="0" hangingPunct="1">
              <a:lnSpc>
                <a:spcPct val="100000"/>
              </a:lnSpc>
              <a:spcBef>
                <a:spcPts val="0"/>
              </a:spcBef>
              <a:spcAft>
                <a:spcPts val="0"/>
              </a:spcAft>
              <a:buClrTx/>
              <a:buSzTx/>
              <a:buFontTx/>
              <a:buNone/>
              <a:tabLst/>
              <a:defRPr/>
            </a:pPr>
            <a:r>
              <a:rPr kumimoji="1" lang="zh-CN" altLang="en-US" sz="1333" b="0" i="0" u="none" strike="noStrike" kern="0" cap="none" spc="0" normalizeH="0" baseline="0" noProof="0" dirty="0">
                <a:ln>
                  <a:noFill/>
                </a:ln>
                <a:solidFill>
                  <a:srgbClr val="000000"/>
                </a:solidFill>
                <a:effectLst/>
                <a:uLnTx/>
                <a:uFillTx/>
                <a:latin typeface="Century Gothic"/>
                <a:ea typeface="微软雅黑" charset="0"/>
              </a:rPr>
              <a:t>点击</a:t>
            </a:r>
            <a:r>
              <a:rPr kumimoji="1" lang="en-US" altLang="zh-CN" sz="1333" b="0" i="0" u="none" strike="noStrike" kern="0" cap="none" spc="0" normalizeH="0" baseline="0" noProof="0" dirty="0">
                <a:ln>
                  <a:noFill/>
                </a:ln>
                <a:solidFill>
                  <a:srgbClr val="000000"/>
                </a:solidFill>
                <a:effectLst/>
                <a:uLnTx/>
                <a:uFillTx/>
                <a:latin typeface="Segoe UI Light" charset="0"/>
                <a:ea typeface="Segoe UI Light" charset="0"/>
                <a:cs typeface="Segoe UI Light" charset="0"/>
              </a:rPr>
              <a:t>Logo</a:t>
            </a:r>
            <a:r>
              <a:rPr kumimoji="1" lang="zh-CN" altLang="en-US" sz="1333" b="0" i="0" u="none" strike="noStrike" kern="0" cap="none" spc="0" normalizeH="0" baseline="0" noProof="0" dirty="0">
                <a:ln>
                  <a:noFill/>
                </a:ln>
                <a:solidFill>
                  <a:srgbClr val="000000"/>
                </a:solidFill>
                <a:effectLst/>
                <a:uLnTx/>
                <a:uFillTx/>
                <a:latin typeface="Century Gothic"/>
                <a:ea typeface="微软雅黑" charset="0"/>
              </a:rPr>
              <a:t>获取更多优质模板（放映模式）</a:t>
            </a:r>
          </a:p>
        </p:txBody>
      </p:sp>
      <p:pic>
        <p:nvPicPr>
          <p:cNvPr id="4" name="图片 3">
            <a:hlinkClick r:id="rId2"/>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572000" y="3227832"/>
            <a:ext cx="3048000" cy="402336"/>
          </a:xfrm>
          <a:prstGeom prst="rect">
            <a:avLst/>
          </a:prstGeom>
        </p:spPr>
      </p:pic>
    </p:spTree>
    <p:extLst>
      <p:ext uri="{BB962C8B-B14F-4D97-AF65-F5344CB8AC3E}">
        <p14:creationId xmlns:p14="http://schemas.microsoft.com/office/powerpoint/2010/main" val="37038482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三项目录">
    <p:spTree>
      <p:nvGrpSpPr>
        <p:cNvPr id="1" name=""/>
        <p:cNvGrpSpPr/>
        <p:nvPr/>
      </p:nvGrpSpPr>
      <p:grpSpPr>
        <a:xfrm>
          <a:off x="0" y="0"/>
          <a:ext cx="0" cy="0"/>
          <a:chOff x="0" y="0"/>
          <a:chExt cx="0" cy="0"/>
        </a:xfrm>
      </p:grpSpPr>
      <p:grpSp>
        <p:nvGrpSpPr>
          <p:cNvPr id="2" name="组合 1"/>
          <p:cNvGrpSpPr/>
          <p:nvPr userDrawn="1"/>
        </p:nvGrpSpPr>
        <p:grpSpPr>
          <a:xfrm>
            <a:off x="888889" y="592250"/>
            <a:ext cx="3278849" cy="1629637"/>
            <a:chOff x="1187273" y="768350"/>
            <a:chExt cx="1586254" cy="788392"/>
          </a:xfrm>
        </p:grpSpPr>
        <p:sp>
          <p:nvSpPr>
            <p:cNvPr id="5" name="等腰三角形 4"/>
            <p:cNvSpPr/>
            <p:nvPr userDrawn="1"/>
          </p:nvSpPr>
          <p:spPr>
            <a:xfrm>
              <a:off x="1930682" y="768350"/>
              <a:ext cx="842845" cy="788392"/>
            </a:xfrm>
            <a:prstGeom prst="triangle">
              <a:avLst/>
            </a:prstGeom>
            <a:solidFill>
              <a:schemeClr val="accent4">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等腰三角形 6"/>
            <p:cNvSpPr/>
            <p:nvPr userDrawn="1"/>
          </p:nvSpPr>
          <p:spPr>
            <a:xfrm>
              <a:off x="1187273" y="1090336"/>
              <a:ext cx="743409" cy="466406"/>
            </a:xfrm>
            <a:prstGeom prst="triangl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等腰三角形 7"/>
            <p:cNvSpPr/>
            <p:nvPr userDrawn="1"/>
          </p:nvSpPr>
          <p:spPr>
            <a:xfrm>
              <a:off x="1561345" y="1000369"/>
              <a:ext cx="790759" cy="556373"/>
            </a:xfrm>
            <a:prstGeom prs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 name="文本占位符 14"/>
          <p:cNvSpPr>
            <a:spLocks noGrp="1"/>
          </p:cNvSpPr>
          <p:nvPr>
            <p:ph type="body" sz="quarter" idx="10" hasCustomPrompt="1"/>
          </p:nvPr>
        </p:nvSpPr>
        <p:spPr>
          <a:xfrm>
            <a:off x="725258" y="2221887"/>
            <a:ext cx="3606110" cy="769441"/>
          </a:xfrm>
          <a:prstGeom prst="rect">
            <a:avLst/>
          </a:prstGeom>
        </p:spPr>
        <p:txBody>
          <a:bodyPr wrap="square">
            <a:spAutoFit/>
          </a:bodyPr>
          <a:lstStyle>
            <a:lvl1pPr marL="0" indent="0" algn="l">
              <a:lnSpc>
                <a:spcPct val="100000"/>
              </a:lnSpc>
              <a:spcBef>
                <a:spcPts val="0"/>
              </a:spcBef>
              <a:buNone/>
              <a:defRPr sz="4400" b="1">
                <a:solidFill>
                  <a:schemeClr val="tx1"/>
                </a:solidFill>
              </a:defRPr>
            </a:lvl1pPr>
          </a:lstStyle>
          <a:p>
            <a:pPr lvl="0"/>
            <a:r>
              <a:rPr lang="zh-CN" altLang="en-US" dirty="0"/>
              <a:t>目录 </a:t>
            </a:r>
            <a:r>
              <a:rPr lang="en-US" altLang="zh-CN" dirty="0"/>
              <a:t>Contents</a:t>
            </a:r>
          </a:p>
        </p:txBody>
      </p:sp>
      <p:sp>
        <p:nvSpPr>
          <p:cNvPr id="10" name="文本占位符 14"/>
          <p:cNvSpPr>
            <a:spLocks noGrp="1"/>
          </p:cNvSpPr>
          <p:nvPr>
            <p:ph type="body" sz="quarter" idx="11" hasCustomPrompt="1"/>
          </p:nvPr>
        </p:nvSpPr>
        <p:spPr>
          <a:xfrm>
            <a:off x="6096000" y="2221887"/>
            <a:ext cx="4973053" cy="523220"/>
          </a:xfrm>
          <a:prstGeom prst="rect">
            <a:avLst/>
          </a:prstGeom>
        </p:spPr>
        <p:txBody>
          <a:bodyPr wrap="square">
            <a:spAutoFit/>
          </a:bodyPr>
          <a:lstStyle>
            <a:lvl1pPr marL="0" indent="0" algn="l">
              <a:lnSpc>
                <a:spcPct val="100000"/>
              </a:lnSpc>
              <a:spcBef>
                <a:spcPts val="0"/>
              </a:spcBef>
              <a:buNone/>
              <a:defRPr sz="2800" b="0" i="0">
                <a:solidFill>
                  <a:schemeClr val="tx1"/>
                </a:solidFill>
              </a:defRPr>
            </a:lvl1pPr>
          </a:lstStyle>
          <a:p>
            <a:pPr lvl="0"/>
            <a:r>
              <a:rPr lang="en-US" altLang="zh-CN" dirty="0"/>
              <a:t>Part 1   </a:t>
            </a:r>
            <a:r>
              <a:rPr lang="zh-CN" altLang="en-US" dirty="0"/>
              <a:t>点击此处添加标题</a:t>
            </a:r>
          </a:p>
        </p:txBody>
      </p:sp>
      <p:sp>
        <p:nvSpPr>
          <p:cNvPr id="11" name="文本占位符 14"/>
          <p:cNvSpPr>
            <a:spLocks noGrp="1"/>
          </p:cNvSpPr>
          <p:nvPr>
            <p:ph type="body" sz="quarter" idx="12" hasCustomPrompt="1"/>
          </p:nvPr>
        </p:nvSpPr>
        <p:spPr>
          <a:xfrm>
            <a:off x="6096000" y="2942732"/>
            <a:ext cx="4973053" cy="523220"/>
          </a:xfrm>
          <a:prstGeom prst="rect">
            <a:avLst/>
          </a:prstGeom>
        </p:spPr>
        <p:txBody>
          <a:bodyPr wrap="square">
            <a:spAutoFit/>
          </a:bodyPr>
          <a:lstStyle>
            <a:lvl1pPr marL="0" indent="0" algn="l">
              <a:lnSpc>
                <a:spcPct val="100000"/>
              </a:lnSpc>
              <a:spcBef>
                <a:spcPts val="0"/>
              </a:spcBef>
              <a:buNone/>
              <a:defRPr sz="2800" b="0" i="0">
                <a:solidFill>
                  <a:schemeClr val="tx1"/>
                </a:solidFill>
              </a:defRPr>
            </a:lvl1pPr>
          </a:lstStyle>
          <a:p>
            <a:pPr lvl="0"/>
            <a:r>
              <a:rPr lang="en-US" altLang="zh-CN" dirty="0"/>
              <a:t>Part 1   </a:t>
            </a:r>
            <a:r>
              <a:rPr lang="zh-CN" altLang="en-US" dirty="0"/>
              <a:t>点击此处添加标题</a:t>
            </a:r>
          </a:p>
        </p:txBody>
      </p:sp>
      <p:sp>
        <p:nvSpPr>
          <p:cNvPr id="12" name="文本占位符 14"/>
          <p:cNvSpPr>
            <a:spLocks noGrp="1"/>
          </p:cNvSpPr>
          <p:nvPr>
            <p:ph type="body" sz="quarter" idx="13" hasCustomPrompt="1"/>
          </p:nvPr>
        </p:nvSpPr>
        <p:spPr>
          <a:xfrm>
            <a:off x="6096000" y="3663577"/>
            <a:ext cx="4973053" cy="523220"/>
          </a:xfrm>
          <a:prstGeom prst="rect">
            <a:avLst/>
          </a:prstGeom>
        </p:spPr>
        <p:txBody>
          <a:bodyPr wrap="square">
            <a:spAutoFit/>
          </a:bodyPr>
          <a:lstStyle>
            <a:lvl1pPr marL="0" indent="0" algn="l">
              <a:lnSpc>
                <a:spcPct val="100000"/>
              </a:lnSpc>
              <a:spcBef>
                <a:spcPts val="0"/>
              </a:spcBef>
              <a:buNone/>
              <a:defRPr sz="2800" b="0" i="0">
                <a:solidFill>
                  <a:schemeClr val="tx1"/>
                </a:solidFill>
              </a:defRPr>
            </a:lvl1pPr>
          </a:lstStyle>
          <a:p>
            <a:pPr lvl="0"/>
            <a:r>
              <a:rPr lang="en-US" altLang="zh-CN" dirty="0"/>
              <a:t>Part 1   </a:t>
            </a:r>
            <a:r>
              <a:rPr lang="zh-CN" altLang="en-US" dirty="0"/>
              <a:t>点击此处添加标题</a:t>
            </a:r>
          </a:p>
        </p:txBody>
      </p:sp>
    </p:spTree>
    <p:extLst>
      <p:ext uri="{BB962C8B-B14F-4D97-AF65-F5344CB8AC3E}">
        <p14:creationId xmlns:p14="http://schemas.microsoft.com/office/powerpoint/2010/main" val="7550597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四项目录">
    <p:spTree>
      <p:nvGrpSpPr>
        <p:cNvPr id="1" name=""/>
        <p:cNvGrpSpPr/>
        <p:nvPr/>
      </p:nvGrpSpPr>
      <p:grpSpPr>
        <a:xfrm>
          <a:off x="0" y="0"/>
          <a:ext cx="0" cy="0"/>
          <a:chOff x="0" y="0"/>
          <a:chExt cx="0" cy="0"/>
        </a:xfrm>
      </p:grpSpPr>
      <p:grpSp>
        <p:nvGrpSpPr>
          <p:cNvPr id="2" name="组合 1"/>
          <p:cNvGrpSpPr/>
          <p:nvPr userDrawn="1"/>
        </p:nvGrpSpPr>
        <p:grpSpPr>
          <a:xfrm>
            <a:off x="888889" y="592250"/>
            <a:ext cx="3278849" cy="1629637"/>
            <a:chOff x="1187273" y="768350"/>
            <a:chExt cx="1586254" cy="788392"/>
          </a:xfrm>
        </p:grpSpPr>
        <p:sp>
          <p:nvSpPr>
            <p:cNvPr id="5" name="等腰三角形 4"/>
            <p:cNvSpPr/>
            <p:nvPr userDrawn="1"/>
          </p:nvSpPr>
          <p:spPr>
            <a:xfrm>
              <a:off x="1930682" y="768350"/>
              <a:ext cx="842845" cy="788392"/>
            </a:xfrm>
            <a:prstGeom prst="triangle">
              <a:avLst/>
            </a:prstGeom>
            <a:solidFill>
              <a:schemeClr val="accent4">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等腰三角形 6"/>
            <p:cNvSpPr/>
            <p:nvPr userDrawn="1"/>
          </p:nvSpPr>
          <p:spPr>
            <a:xfrm>
              <a:off x="1187273" y="1090336"/>
              <a:ext cx="743409" cy="466406"/>
            </a:xfrm>
            <a:prstGeom prst="triangl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等腰三角形 7"/>
            <p:cNvSpPr/>
            <p:nvPr userDrawn="1"/>
          </p:nvSpPr>
          <p:spPr>
            <a:xfrm>
              <a:off x="1561345" y="1000369"/>
              <a:ext cx="790759" cy="556373"/>
            </a:xfrm>
            <a:prstGeom prs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 name="文本占位符 14"/>
          <p:cNvSpPr>
            <a:spLocks noGrp="1"/>
          </p:cNvSpPr>
          <p:nvPr>
            <p:ph type="body" sz="quarter" idx="10" hasCustomPrompt="1"/>
          </p:nvPr>
        </p:nvSpPr>
        <p:spPr>
          <a:xfrm>
            <a:off x="725258" y="2221887"/>
            <a:ext cx="3606110" cy="769441"/>
          </a:xfrm>
          <a:prstGeom prst="rect">
            <a:avLst/>
          </a:prstGeom>
        </p:spPr>
        <p:txBody>
          <a:bodyPr wrap="square">
            <a:spAutoFit/>
          </a:bodyPr>
          <a:lstStyle>
            <a:lvl1pPr marL="0" indent="0" algn="l">
              <a:lnSpc>
                <a:spcPct val="100000"/>
              </a:lnSpc>
              <a:spcBef>
                <a:spcPts val="0"/>
              </a:spcBef>
              <a:buNone/>
              <a:defRPr sz="4400" b="1">
                <a:solidFill>
                  <a:schemeClr val="tx1"/>
                </a:solidFill>
              </a:defRPr>
            </a:lvl1pPr>
          </a:lstStyle>
          <a:p>
            <a:pPr lvl="0"/>
            <a:r>
              <a:rPr lang="zh-CN" altLang="en-US" dirty="0"/>
              <a:t>目录 </a:t>
            </a:r>
            <a:r>
              <a:rPr lang="en-US" altLang="zh-CN" dirty="0"/>
              <a:t>Contents</a:t>
            </a:r>
          </a:p>
        </p:txBody>
      </p:sp>
      <p:sp>
        <p:nvSpPr>
          <p:cNvPr id="10" name="文本占位符 14"/>
          <p:cNvSpPr>
            <a:spLocks noGrp="1"/>
          </p:cNvSpPr>
          <p:nvPr>
            <p:ph type="body" sz="quarter" idx="11" hasCustomPrompt="1"/>
          </p:nvPr>
        </p:nvSpPr>
        <p:spPr>
          <a:xfrm>
            <a:off x="6096000" y="2221887"/>
            <a:ext cx="4973053" cy="523220"/>
          </a:xfrm>
          <a:prstGeom prst="rect">
            <a:avLst/>
          </a:prstGeom>
        </p:spPr>
        <p:txBody>
          <a:bodyPr wrap="square">
            <a:spAutoFit/>
          </a:bodyPr>
          <a:lstStyle>
            <a:lvl1pPr marL="0" indent="0" algn="l">
              <a:lnSpc>
                <a:spcPct val="100000"/>
              </a:lnSpc>
              <a:spcBef>
                <a:spcPts val="0"/>
              </a:spcBef>
              <a:buNone/>
              <a:defRPr sz="2800" b="0" i="0">
                <a:solidFill>
                  <a:schemeClr val="tx1"/>
                </a:solidFill>
              </a:defRPr>
            </a:lvl1pPr>
          </a:lstStyle>
          <a:p>
            <a:pPr lvl="0"/>
            <a:r>
              <a:rPr lang="en-US" altLang="zh-CN" dirty="0"/>
              <a:t>Part 1   </a:t>
            </a:r>
            <a:r>
              <a:rPr lang="zh-CN" altLang="en-US" dirty="0"/>
              <a:t>点击此处添加标题</a:t>
            </a:r>
          </a:p>
        </p:txBody>
      </p:sp>
      <p:sp>
        <p:nvSpPr>
          <p:cNvPr id="11" name="文本占位符 14"/>
          <p:cNvSpPr>
            <a:spLocks noGrp="1"/>
          </p:cNvSpPr>
          <p:nvPr>
            <p:ph type="body" sz="quarter" idx="12" hasCustomPrompt="1"/>
          </p:nvPr>
        </p:nvSpPr>
        <p:spPr>
          <a:xfrm>
            <a:off x="6096000" y="2942732"/>
            <a:ext cx="4973053" cy="523220"/>
          </a:xfrm>
          <a:prstGeom prst="rect">
            <a:avLst/>
          </a:prstGeom>
        </p:spPr>
        <p:txBody>
          <a:bodyPr wrap="square">
            <a:spAutoFit/>
          </a:bodyPr>
          <a:lstStyle>
            <a:lvl1pPr marL="0" indent="0" algn="l">
              <a:lnSpc>
                <a:spcPct val="100000"/>
              </a:lnSpc>
              <a:spcBef>
                <a:spcPts val="0"/>
              </a:spcBef>
              <a:buNone/>
              <a:defRPr sz="2800" b="0" i="0">
                <a:solidFill>
                  <a:schemeClr val="tx1"/>
                </a:solidFill>
              </a:defRPr>
            </a:lvl1pPr>
          </a:lstStyle>
          <a:p>
            <a:pPr lvl="0"/>
            <a:r>
              <a:rPr lang="en-US" altLang="zh-CN" dirty="0"/>
              <a:t>Part 1   </a:t>
            </a:r>
            <a:r>
              <a:rPr lang="zh-CN" altLang="en-US" dirty="0"/>
              <a:t>点击此处添加标题</a:t>
            </a:r>
          </a:p>
        </p:txBody>
      </p:sp>
      <p:sp>
        <p:nvSpPr>
          <p:cNvPr id="12" name="文本占位符 14"/>
          <p:cNvSpPr>
            <a:spLocks noGrp="1"/>
          </p:cNvSpPr>
          <p:nvPr>
            <p:ph type="body" sz="quarter" idx="13" hasCustomPrompt="1"/>
          </p:nvPr>
        </p:nvSpPr>
        <p:spPr>
          <a:xfrm>
            <a:off x="6096000" y="3663577"/>
            <a:ext cx="4973053" cy="523220"/>
          </a:xfrm>
          <a:prstGeom prst="rect">
            <a:avLst/>
          </a:prstGeom>
        </p:spPr>
        <p:txBody>
          <a:bodyPr wrap="square">
            <a:spAutoFit/>
          </a:bodyPr>
          <a:lstStyle>
            <a:lvl1pPr marL="0" indent="0" algn="l">
              <a:lnSpc>
                <a:spcPct val="100000"/>
              </a:lnSpc>
              <a:spcBef>
                <a:spcPts val="0"/>
              </a:spcBef>
              <a:buNone/>
              <a:defRPr sz="2800" b="0" i="0">
                <a:solidFill>
                  <a:schemeClr val="tx1"/>
                </a:solidFill>
              </a:defRPr>
            </a:lvl1pPr>
          </a:lstStyle>
          <a:p>
            <a:pPr lvl="0"/>
            <a:r>
              <a:rPr lang="en-US" altLang="zh-CN" dirty="0"/>
              <a:t>Part 1   </a:t>
            </a:r>
            <a:r>
              <a:rPr lang="zh-CN" altLang="en-US" dirty="0"/>
              <a:t>点击此处添加标题</a:t>
            </a:r>
          </a:p>
        </p:txBody>
      </p:sp>
      <p:sp>
        <p:nvSpPr>
          <p:cNvPr id="13" name="文本占位符 14"/>
          <p:cNvSpPr>
            <a:spLocks noGrp="1"/>
          </p:cNvSpPr>
          <p:nvPr>
            <p:ph type="body" sz="quarter" idx="14" hasCustomPrompt="1"/>
          </p:nvPr>
        </p:nvSpPr>
        <p:spPr>
          <a:xfrm>
            <a:off x="6096000" y="4384422"/>
            <a:ext cx="4973053" cy="523220"/>
          </a:xfrm>
          <a:prstGeom prst="rect">
            <a:avLst/>
          </a:prstGeom>
        </p:spPr>
        <p:txBody>
          <a:bodyPr wrap="square">
            <a:spAutoFit/>
          </a:bodyPr>
          <a:lstStyle>
            <a:lvl1pPr marL="0" indent="0" algn="l">
              <a:lnSpc>
                <a:spcPct val="100000"/>
              </a:lnSpc>
              <a:spcBef>
                <a:spcPts val="0"/>
              </a:spcBef>
              <a:buNone/>
              <a:defRPr sz="2800" b="0" i="0">
                <a:solidFill>
                  <a:schemeClr val="tx1"/>
                </a:solidFill>
              </a:defRPr>
            </a:lvl1pPr>
          </a:lstStyle>
          <a:p>
            <a:pPr lvl="0"/>
            <a:r>
              <a:rPr lang="en-US" altLang="zh-CN" dirty="0"/>
              <a:t>Part 1   </a:t>
            </a:r>
            <a:r>
              <a:rPr lang="zh-CN" altLang="en-US" dirty="0"/>
              <a:t>点击此处添加标题</a:t>
            </a:r>
          </a:p>
        </p:txBody>
      </p:sp>
    </p:spTree>
    <p:extLst>
      <p:ext uri="{BB962C8B-B14F-4D97-AF65-F5344CB8AC3E}">
        <p14:creationId xmlns:p14="http://schemas.microsoft.com/office/powerpoint/2010/main" val="3105405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五项目录">
    <p:spTree>
      <p:nvGrpSpPr>
        <p:cNvPr id="1" name=""/>
        <p:cNvGrpSpPr/>
        <p:nvPr/>
      </p:nvGrpSpPr>
      <p:grpSpPr>
        <a:xfrm>
          <a:off x="0" y="0"/>
          <a:ext cx="0" cy="0"/>
          <a:chOff x="0" y="0"/>
          <a:chExt cx="0" cy="0"/>
        </a:xfrm>
      </p:grpSpPr>
      <p:grpSp>
        <p:nvGrpSpPr>
          <p:cNvPr id="2" name="组合 1"/>
          <p:cNvGrpSpPr/>
          <p:nvPr userDrawn="1"/>
        </p:nvGrpSpPr>
        <p:grpSpPr>
          <a:xfrm>
            <a:off x="888889" y="592250"/>
            <a:ext cx="3278849" cy="1629637"/>
            <a:chOff x="1187273" y="768350"/>
            <a:chExt cx="1586254" cy="788392"/>
          </a:xfrm>
        </p:grpSpPr>
        <p:sp>
          <p:nvSpPr>
            <p:cNvPr id="5" name="等腰三角形 4"/>
            <p:cNvSpPr/>
            <p:nvPr userDrawn="1"/>
          </p:nvSpPr>
          <p:spPr>
            <a:xfrm>
              <a:off x="1930682" y="768350"/>
              <a:ext cx="842845" cy="788392"/>
            </a:xfrm>
            <a:prstGeom prst="triangle">
              <a:avLst/>
            </a:prstGeom>
            <a:solidFill>
              <a:schemeClr val="accent4">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等腰三角形 6"/>
            <p:cNvSpPr/>
            <p:nvPr userDrawn="1"/>
          </p:nvSpPr>
          <p:spPr>
            <a:xfrm>
              <a:off x="1187273" y="1090336"/>
              <a:ext cx="743409" cy="466406"/>
            </a:xfrm>
            <a:prstGeom prst="triangl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等腰三角形 7"/>
            <p:cNvSpPr/>
            <p:nvPr userDrawn="1"/>
          </p:nvSpPr>
          <p:spPr>
            <a:xfrm>
              <a:off x="1561345" y="1000369"/>
              <a:ext cx="790759" cy="556373"/>
            </a:xfrm>
            <a:prstGeom prs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 name="文本占位符 14"/>
          <p:cNvSpPr>
            <a:spLocks noGrp="1"/>
          </p:cNvSpPr>
          <p:nvPr>
            <p:ph type="body" sz="quarter" idx="10" hasCustomPrompt="1"/>
          </p:nvPr>
        </p:nvSpPr>
        <p:spPr>
          <a:xfrm>
            <a:off x="725258" y="2221887"/>
            <a:ext cx="3606110" cy="769441"/>
          </a:xfrm>
          <a:prstGeom prst="rect">
            <a:avLst/>
          </a:prstGeom>
        </p:spPr>
        <p:txBody>
          <a:bodyPr wrap="square">
            <a:spAutoFit/>
          </a:bodyPr>
          <a:lstStyle>
            <a:lvl1pPr marL="0" indent="0" algn="l">
              <a:lnSpc>
                <a:spcPct val="100000"/>
              </a:lnSpc>
              <a:spcBef>
                <a:spcPts val="0"/>
              </a:spcBef>
              <a:buNone/>
              <a:defRPr sz="4400" b="1">
                <a:solidFill>
                  <a:schemeClr val="tx1"/>
                </a:solidFill>
              </a:defRPr>
            </a:lvl1pPr>
          </a:lstStyle>
          <a:p>
            <a:pPr lvl="0"/>
            <a:r>
              <a:rPr lang="zh-CN" altLang="en-US" dirty="0"/>
              <a:t>目录 </a:t>
            </a:r>
            <a:r>
              <a:rPr lang="en-US" altLang="zh-CN" dirty="0"/>
              <a:t>Contents</a:t>
            </a:r>
          </a:p>
        </p:txBody>
      </p:sp>
      <p:sp>
        <p:nvSpPr>
          <p:cNvPr id="10" name="文本占位符 14"/>
          <p:cNvSpPr>
            <a:spLocks noGrp="1"/>
          </p:cNvSpPr>
          <p:nvPr>
            <p:ph type="body" sz="quarter" idx="11" hasCustomPrompt="1"/>
          </p:nvPr>
        </p:nvSpPr>
        <p:spPr>
          <a:xfrm>
            <a:off x="6096000" y="2221887"/>
            <a:ext cx="4973053" cy="523220"/>
          </a:xfrm>
          <a:prstGeom prst="rect">
            <a:avLst/>
          </a:prstGeom>
        </p:spPr>
        <p:txBody>
          <a:bodyPr wrap="square">
            <a:spAutoFit/>
          </a:bodyPr>
          <a:lstStyle>
            <a:lvl1pPr marL="0" indent="0" algn="l">
              <a:lnSpc>
                <a:spcPct val="100000"/>
              </a:lnSpc>
              <a:spcBef>
                <a:spcPts val="0"/>
              </a:spcBef>
              <a:buNone/>
              <a:defRPr sz="2800" b="0" i="0">
                <a:solidFill>
                  <a:schemeClr val="tx1"/>
                </a:solidFill>
              </a:defRPr>
            </a:lvl1pPr>
          </a:lstStyle>
          <a:p>
            <a:pPr lvl="0"/>
            <a:r>
              <a:rPr lang="en-US" altLang="zh-CN" dirty="0"/>
              <a:t>Part 1   </a:t>
            </a:r>
            <a:r>
              <a:rPr lang="zh-CN" altLang="en-US" dirty="0"/>
              <a:t>点击此处添加标题</a:t>
            </a:r>
          </a:p>
        </p:txBody>
      </p:sp>
      <p:sp>
        <p:nvSpPr>
          <p:cNvPr id="11" name="文本占位符 14"/>
          <p:cNvSpPr>
            <a:spLocks noGrp="1"/>
          </p:cNvSpPr>
          <p:nvPr>
            <p:ph type="body" sz="quarter" idx="12" hasCustomPrompt="1"/>
          </p:nvPr>
        </p:nvSpPr>
        <p:spPr>
          <a:xfrm>
            <a:off x="6096000" y="2942732"/>
            <a:ext cx="4973053" cy="523220"/>
          </a:xfrm>
          <a:prstGeom prst="rect">
            <a:avLst/>
          </a:prstGeom>
        </p:spPr>
        <p:txBody>
          <a:bodyPr wrap="square">
            <a:spAutoFit/>
          </a:bodyPr>
          <a:lstStyle>
            <a:lvl1pPr marL="0" indent="0" algn="l">
              <a:lnSpc>
                <a:spcPct val="100000"/>
              </a:lnSpc>
              <a:spcBef>
                <a:spcPts val="0"/>
              </a:spcBef>
              <a:buNone/>
              <a:defRPr sz="2800" b="0" i="0">
                <a:solidFill>
                  <a:schemeClr val="tx1"/>
                </a:solidFill>
              </a:defRPr>
            </a:lvl1pPr>
          </a:lstStyle>
          <a:p>
            <a:pPr lvl="0"/>
            <a:r>
              <a:rPr lang="en-US" altLang="zh-CN" dirty="0"/>
              <a:t>Part 1   </a:t>
            </a:r>
            <a:r>
              <a:rPr lang="zh-CN" altLang="en-US" dirty="0"/>
              <a:t>点击此处添加标题</a:t>
            </a:r>
          </a:p>
        </p:txBody>
      </p:sp>
      <p:sp>
        <p:nvSpPr>
          <p:cNvPr id="12" name="文本占位符 14"/>
          <p:cNvSpPr>
            <a:spLocks noGrp="1"/>
          </p:cNvSpPr>
          <p:nvPr>
            <p:ph type="body" sz="quarter" idx="13" hasCustomPrompt="1"/>
          </p:nvPr>
        </p:nvSpPr>
        <p:spPr>
          <a:xfrm>
            <a:off x="6096000" y="3663577"/>
            <a:ext cx="4973053" cy="523220"/>
          </a:xfrm>
          <a:prstGeom prst="rect">
            <a:avLst/>
          </a:prstGeom>
        </p:spPr>
        <p:txBody>
          <a:bodyPr wrap="square">
            <a:spAutoFit/>
          </a:bodyPr>
          <a:lstStyle>
            <a:lvl1pPr marL="0" indent="0" algn="l">
              <a:lnSpc>
                <a:spcPct val="100000"/>
              </a:lnSpc>
              <a:spcBef>
                <a:spcPts val="0"/>
              </a:spcBef>
              <a:buNone/>
              <a:defRPr sz="2800" b="0" i="0">
                <a:solidFill>
                  <a:schemeClr val="tx1"/>
                </a:solidFill>
              </a:defRPr>
            </a:lvl1pPr>
          </a:lstStyle>
          <a:p>
            <a:pPr lvl="0"/>
            <a:r>
              <a:rPr lang="en-US" altLang="zh-CN" dirty="0"/>
              <a:t>Part 1   </a:t>
            </a:r>
            <a:r>
              <a:rPr lang="zh-CN" altLang="en-US" dirty="0"/>
              <a:t>点击此处添加标题</a:t>
            </a:r>
          </a:p>
        </p:txBody>
      </p:sp>
      <p:sp>
        <p:nvSpPr>
          <p:cNvPr id="13" name="文本占位符 14"/>
          <p:cNvSpPr>
            <a:spLocks noGrp="1"/>
          </p:cNvSpPr>
          <p:nvPr>
            <p:ph type="body" sz="quarter" idx="14" hasCustomPrompt="1"/>
          </p:nvPr>
        </p:nvSpPr>
        <p:spPr>
          <a:xfrm>
            <a:off x="6096000" y="4384422"/>
            <a:ext cx="4973053" cy="523220"/>
          </a:xfrm>
          <a:prstGeom prst="rect">
            <a:avLst/>
          </a:prstGeom>
        </p:spPr>
        <p:txBody>
          <a:bodyPr wrap="square">
            <a:spAutoFit/>
          </a:bodyPr>
          <a:lstStyle>
            <a:lvl1pPr marL="0" indent="0" algn="l">
              <a:lnSpc>
                <a:spcPct val="100000"/>
              </a:lnSpc>
              <a:spcBef>
                <a:spcPts val="0"/>
              </a:spcBef>
              <a:buNone/>
              <a:defRPr sz="2800" b="0" i="0">
                <a:solidFill>
                  <a:schemeClr val="tx1"/>
                </a:solidFill>
              </a:defRPr>
            </a:lvl1pPr>
          </a:lstStyle>
          <a:p>
            <a:pPr lvl="0"/>
            <a:r>
              <a:rPr lang="en-US" altLang="zh-CN" dirty="0"/>
              <a:t>Part 1   </a:t>
            </a:r>
            <a:r>
              <a:rPr lang="zh-CN" altLang="en-US" dirty="0"/>
              <a:t>点击此处添加标题</a:t>
            </a:r>
          </a:p>
        </p:txBody>
      </p:sp>
      <p:sp>
        <p:nvSpPr>
          <p:cNvPr id="14" name="文本占位符 14"/>
          <p:cNvSpPr>
            <a:spLocks noGrp="1"/>
          </p:cNvSpPr>
          <p:nvPr>
            <p:ph type="body" sz="quarter" idx="15" hasCustomPrompt="1"/>
          </p:nvPr>
        </p:nvSpPr>
        <p:spPr>
          <a:xfrm>
            <a:off x="6096000" y="5105267"/>
            <a:ext cx="4973053" cy="523220"/>
          </a:xfrm>
          <a:prstGeom prst="rect">
            <a:avLst/>
          </a:prstGeom>
        </p:spPr>
        <p:txBody>
          <a:bodyPr wrap="square">
            <a:spAutoFit/>
          </a:bodyPr>
          <a:lstStyle>
            <a:lvl1pPr marL="0" indent="0" algn="l">
              <a:lnSpc>
                <a:spcPct val="100000"/>
              </a:lnSpc>
              <a:spcBef>
                <a:spcPts val="0"/>
              </a:spcBef>
              <a:buNone/>
              <a:defRPr sz="2800" b="0" i="0">
                <a:solidFill>
                  <a:schemeClr val="tx1"/>
                </a:solidFill>
              </a:defRPr>
            </a:lvl1pPr>
          </a:lstStyle>
          <a:p>
            <a:pPr lvl="0"/>
            <a:r>
              <a:rPr lang="en-US" altLang="zh-CN" dirty="0"/>
              <a:t>Part 1   </a:t>
            </a:r>
            <a:r>
              <a:rPr lang="zh-CN" altLang="en-US" dirty="0"/>
              <a:t>点击此处添加标题</a:t>
            </a:r>
          </a:p>
        </p:txBody>
      </p:sp>
    </p:spTree>
    <p:extLst>
      <p:ext uri="{BB962C8B-B14F-4D97-AF65-F5344CB8AC3E}">
        <p14:creationId xmlns:p14="http://schemas.microsoft.com/office/powerpoint/2010/main" val="37913449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六项目录">
    <p:spTree>
      <p:nvGrpSpPr>
        <p:cNvPr id="1" name=""/>
        <p:cNvGrpSpPr/>
        <p:nvPr/>
      </p:nvGrpSpPr>
      <p:grpSpPr>
        <a:xfrm>
          <a:off x="0" y="0"/>
          <a:ext cx="0" cy="0"/>
          <a:chOff x="0" y="0"/>
          <a:chExt cx="0" cy="0"/>
        </a:xfrm>
      </p:grpSpPr>
      <p:grpSp>
        <p:nvGrpSpPr>
          <p:cNvPr id="2" name="组合 1"/>
          <p:cNvGrpSpPr/>
          <p:nvPr userDrawn="1"/>
        </p:nvGrpSpPr>
        <p:grpSpPr>
          <a:xfrm>
            <a:off x="888889" y="592250"/>
            <a:ext cx="3278849" cy="1629637"/>
            <a:chOff x="1187273" y="768350"/>
            <a:chExt cx="1586254" cy="788392"/>
          </a:xfrm>
        </p:grpSpPr>
        <p:sp>
          <p:nvSpPr>
            <p:cNvPr id="5" name="等腰三角形 4"/>
            <p:cNvSpPr/>
            <p:nvPr userDrawn="1"/>
          </p:nvSpPr>
          <p:spPr>
            <a:xfrm>
              <a:off x="1930682" y="768350"/>
              <a:ext cx="842845" cy="788392"/>
            </a:xfrm>
            <a:prstGeom prst="triangle">
              <a:avLst/>
            </a:prstGeom>
            <a:solidFill>
              <a:schemeClr val="accent4">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等腰三角形 6"/>
            <p:cNvSpPr/>
            <p:nvPr userDrawn="1"/>
          </p:nvSpPr>
          <p:spPr>
            <a:xfrm>
              <a:off x="1187273" y="1090336"/>
              <a:ext cx="743409" cy="466406"/>
            </a:xfrm>
            <a:prstGeom prst="triangl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等腰三角形 7"/>
            <p:cNvSpPr/>
            <p:nvPr userDrawn="1"/>
          </p:nvSpPr>
          <p:spPr>
            <a:xfrm>
              <a:off x="1561345" y="1000369"/>
              <a:ext cx="790759" cy="556373"/>
            </a:xfrm>
            <a:prstGeom prs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 name="文本占位符 14"/>
          <p:cNvSpPr>
            <a:spLocks noGrp="1"/>
          </p:cNvSpPr>
          <p:nvPr>
            <p:ph type="body" sz="quarter" idx="10" hasCustomPrompt="1"/>
          </p:nvPr>
        </p:nvSpPr>
        <p:spPr>
          <a:xfrm>
            <a:off x="725258" y="2221887"/>
            <a:ext cx="3606110" cy="769441"/>
          </a:xfrm>
          <a:prstGeom prst="rect">
            <a:avLst/>
          </a:prstGeom>
        </p:spPr>
        <p:txBody>
          <a:bodyPr wrap="square">
            <a:spAutoFit/>
          </a:bodyPr>
          <a:lstStyle>
            <a:lvl1pPr marL="0" indent="0" algn="l">
              <a:lnSpc>
                <a:spcPct val="100000"/>
              </a:lnSpc>
              <a:spcBef>
                <a:spcPts val="0"/>
              </a:spcBef>
              <a:buNone/>
              <a:defRPr sz="4400" b="1">
                <a:solidFill>
                  <a:schemeClr val="tx1"/>
                </a:solidFill>
              </a:defRPr>
            </a:lvl1pPr>
          </a:lstStyle>
          <a:p>
            <a:pPr lvl="0"/>
            <a:r>
              <a:rPr lang="zh-CN" altLang="en-US" dirty="0"/>
              <a:t>目录 </a:t>
            </a:r>
            <a:r>
              <a:rPr lang="en-US" altLang="zh-CN" dirty="0"/>
              <a:t>Contents</a:t>
            </a:r>
          </a:p>
        </p:txBody>
      </p:sp>
      <p:sp>
        <p:nvSpPr>
          <p:cNvPr id="10" name="文本占位符 14"/>
          <p:cNvSpPr>
            <a:spLocks noGrp="1"/>
          </p:cNvSpPr>
          <p:nvPr>
            <p:ph type="body" sz="quarter" idx="11" hasCustomPrompt="1"/>
          </p:nvPr>
        </p:nvSpPr>
        <p:spPr>
          <a:xfrm>
            <a:off x="6096000" y="2221887"/>
            <a:ext cx="4973053" cy="523220"/>
          </a:xfrm>
          <a:prstGeom prst="rect">
            <a:avLst/>
          </a:prstGeom>
        </p:spPr>
        <p:txBody>
          <a:bodyPr wrap="square">
            <a:spAutoFit/>
          </a:bodyPr>
          <a:lstStyle>
            <a:lvl1pPr marL="0" indent="0" algn="l">
              <a:lnSpc>
                <a:spcPct val="100000"/>
              </a:lnSpc>
              <a:spcBef>
                <a:spcPts val="0"/>
              </a:spcBef>
              <a:buNone/>
              <a:defRPr sz="2800" b="0" i="0">
                <a:solidFill>
                  <a:schemeClr val="tx1"/>
                </a:solidFill>
              </a:defRPr>
            </a:lvl1pPr>
          </a:lstStyle>
          <a:p>
            <a:pPr lvl="0"/>
            <a:r>
              <a:rPr lang="en-US" altLang="zh-CN" dirty="0"/>
              <a:t>Part 1   </a:t>
            </a:r>
            <a:r>
              <a:rPr lang="zh-CN" altLang="en-US" dirty="0"/>
              <a:t>点击此处添加标题</a:t>
            </a:r>
          </a:p>
        </p:txBody>
      </p:sp>
      <p:sp>
        <p:nvSpPr>
          <p:cNvPr id="11" name="文本占位符 14"/>
          <p:cNvSpPr>
            <a:spLocks noGrp="1"/>
          </p:cNvSpPr>
          <p:nvPr>
            <p:ph type="body" sz="quarter" idx="12" hasCustomPrompt="1"/>
          </p:nvPr>
        </p:nvSpPr>
        <p:spPr>
          <a:xfrm>
            <a:off x="6096000" y="2942732"/>
            <a:ext cx="4973053" cy="523220"/>
          </a:xfrm>
          <a:prstGeom prst="rect">
            <a:avLst/>
          </a:prstGeom>
        </p:spPr>
        <p:txBody>
          <a:bodyPr wrap="square">
            <a:spAutoFit/>
          </a:bodyPr>
          <a:lstStyle>
            <a:lvl1pPr marL="0" indent="0" algn="l">
              <a:lnSpc>
                <a:spcPct val="100000"/>
              </a:lnSpc>
              <a:spcBef>
                <a:spcPts val="0"/>
              </a:spcBef>
              <a:buNone/>
              <a:defRPr sz="2800" b="0" i="0">
                <a:solidFill>
                  <a:schemeClr val="tx1"/>
                </a:solidFill>
              </a:defRPr>
            </a:lvl1pPr>
          </a:lstStyle>
          <a:p>
            <a:pPr lvl="0"/>
            <a:r>
              <a:rPr lang="en-US" altLang="zh-CN" dirty="0"/>
              <a:t>Part 1   </a:t>
            </a:r>
            <a:r>
              <a:rPr lang="zh-CN" altLang="en-US" dirty="0"/>
              <a:t>点击此处添加标题</a:t>
            </a:r>
          </a:p>
        </p:txBody>
      </p:sp>
      <p:sp>
        <p:nvSpPr>
          <p:cNvPr id="12" name="文本占位符 14"/>
          <p:cNvSpPr>
            <a:spLocks noGrp="1"/>
          </p:cNvSpPr>
          <p:nvPr>
            <p:ph type="body" sz="quarter" idx="13" hasCustomPrompt="1"/>
          </p:nvPr>
        </p:nvSpPr>
        <p:spPr>
          <a:xfrm>
            <a:off x="6096000" y="3663577"/>
            <a:ext cx="4973053" cy="523220"/>
          </a:xfrm>
          <a:prstGeom prst="rect">
            <a:avLst/>
          </a:prstGeom>
        </p:spPr>
        <p:txBody>
          <a:bodyPr wrap="square">
            <a:spAutoFit/>
          </a:bodyPr>
          <a:lstStyle>
            <a:lvl1pPr marL="0" indent="0" algn="l">
              <a:lnSpc>
                <a:spcPct val="100000"/>
              </a:lnSpc>
              <a:spcBef>
                <a:spcPts val="0"/>
              </a:spcBef>
              <a:buNone/>
              <a:defRPr sz="2800" b="0" i="0">
                <a:solidFill>
                  <a:schemeClr val="tx1"/>
                </a:solidFill>
              </a:defRPr>
            </a:lvl1pPr>
          </a:lstStyle>
          <a:p>
            <a:pPr lvl="0"/>
            <a:r>
              <a:rPr lang="en-US" altLang="zh-CN" dirty="0"/>
              <a:t>Part 1   </a:t>
            </a:r>
            <a:r>
              <a:rPr lang="zh-CN" altLang="en-US" dirty="0"/>
              <a:t>点击此处添加标题</a:t>
            </a:r>
          </a:p>
        </p:txBody>
      </p:sp>
      <p:sp>
        <p:nvSpPr>
          <p:cNvPr id="13" name="文本占位符 14"/>
          <p:cNvSpPr>
            <a:spLocks noGrp="1"/>
          </p:cNvSpPr>
          <p:nvPr>
            <p:ph type="body" sz="quarter" idx="14" hasCustomPrompt="1"/>
          </p:nvPr>
        </p:nvSpPr>
        <p:spPr>
          <a:xfrm>
            <a:off x="6096000" y="4384422"/>
            <a:ext cx="4973053" cy="523220"/>
          </a:xfrm>
          <a:prstGeom prst="rect">
            <a:avLst/>
          </a:prstGeom>
        </p:spPr>
        <p:txBody>
          <a:bodyPr wrap="square">
            <a:spAutoFit/>
          </a:bodyPr>
          <a:lstStyle>
            <a:lvl1pPr marL="0" indent="0" algn="l">
              <a:lnSpc>
                <a:spcPct val="100000"/>
              </a:lnSpc>
              <a:spcBef>
                <a:spcPts val="0"/>
              </a:spcBef>
              <a:buNone/>
              <a:defRPr sz="2800" b="0" i="0">
                <a:solidFill>
                  <a:schemeClr val="tx1"/>
                </a:solidFill>
              </a:defRPr>
            </a:lvl1pPr>
          </a:lstStyle>
          <a:p>
            <a:pPr lvl="0"/>
            <a:r>
              <a:rPr lang="en-US" altLang="zh-CN" dirty="0"/>
              <a:t>Part 1   </a:t>
            </a:r>
            <a:r>
              <a:rPr lang="zh-CN" altLang="en-US" dirty="0"/>
              <a:t>点击此处添加标题</a:t>
            </a:r>
          </a:p>
        </p:txBody>
      </p:sp>
      <p:sp>
        <p:nvSpPr>
          <p:cNvPr id="14" name="文本占位符 14"/>
          <p:cNvSpPr>
            <a:spLocks noGrp="1"/>
          </p:cNvSpPr>
          <p:nvPr>
            <p:ph type="body" sz="quarter" idx="15" hasCustomPrompt="1"/>
          </p:nvPr>
        </p:nvSpPr>
        <p:spPr>
          <a:xfrm>
            <a:off x="6096000" y="5105267"/>
            <a:ext cx="4973053" cy="523220"/>
          </a:xfrm>
          <a:prstGeom prst="rect">
            <a:avLst/>
          </a:prstGeom>
        </p:spPr>
        <p:txBody>
          <a:bodyPr wrap="square">
            <a:spAutoFit/>
          </a:bodyPr>
          <a:lstStyle>
            <a:lvl1pPr marL="0" indent="0" algn="l">
              <a:lnSpc>
                <a:spcPct val="100000"/>
              </a:lnSpc>
              <a:spcBef>
                <a:spcPts val="0"/>
              </a:spcBef>
              <a:buNone/>
              <a:defRPr sz="2800" b="0" i="0">
                <a:solidFill>
                  <a:schemeClr val="tx1"/>
                </a:solidFill>
              </a:defRPr>
            </a:lvl1pPr>
          </a:lstStyle>
          <a:p>
            <a:pPr lvl="0"/>
            <a:r>
              <a:rPr lang="en-US" altLang="zh-CN" dirty="0"/>
              <a:t>Part 1   </a:t>
            </a:r>
            <a:r>
              <a:rPr lang="zh-CN" altLang="en-US" dirty="0"/>
              <a:t>点击此处添加标题</a:t>
            </a:r>
          </a:p>
        </p:txBody>
      </p:sp>
      <p:sp>
        <p:nvSpPr>
          <p:cNvPr id="15" name="文本占位符 14"/>
          <p:cNvSpPr>
            <a:spLocks noGrp="1"/>
          </p:cNvSpPr>
          <p:nvPr>
            <p:ph type="body" sz="quarter" idx="16" hasCustomPrompt="1"/>
          </p:nvPr>
        </p:nvSpPr>
        <p:spPr>
          <a:xfrm>
            <a:off x="6096000" y="5826112"/>
            <a:ext cx="4973053" cy="523220"/>
          </a:xfrm>
          <a:prstGeom prst="rect">
            <a:avLst/>
          </a:prstGeom>
        </p:spPr>
        <p:txBody>
          <a:bodyPr wrap="square">
            <a:spAutoFit/>
          </a:bodyPr>
          <a:lstStyle>
            <a:lvl1pPr marL="0" indent="0" algn="l">
              <a:lnSpc>
                <a:spcPct val="100000"/>
              </a:lnSpc>
              <a:spcBef>
                <a:spcPts val="0"/>
              </a:spcBef>
              <a:buNone/>
              <a:defRPr sz="2800" b="0" i="0">
                <a:solidFill>
                  <a:schemeClr val="tx1"/>
                </a:solidFill>
              </a:defRPr>
            </a:lvl1pPr>
          </a:lstStyle>
          <a:p>
            <a:pPr lvl="0"/>
            <a:r>
              <a:rPr lang="en-US" altLang="zh-CN" dirty="0"/>
              <a:t>Part 1   </a:t>
            </a:r>
            <a:r>
              <a:rPr lang="zh-CN" altLang="en-US" dirty="0"/>
              <a:t>点击此处添加标题</a:t>
            </a:r>
          </a:p>
        </p:txBody>
      </p:sp>
    </p:spTree>
    <p:extLst>
      <p:ext uri="{BB962C8B-B14F-4D97-AF65-F5344CB8AC3E}">
        <p14:creationId xmlns:p14="http://schemas.microsoft.com/office/powerpoint/2010/main" val="10861766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副标题页">
    <p:spTree>
      <p:nvGrpSpPr>
        <p:cNvPr id="1" name=""/>
        <p:cNvGrpSpPr/>
        <p:nvPr/>
      </p:nvGrpSpPr>
      <p:grpSpPr>
        <a:xfrm>
          <a:off x="0" y="0"/>
          <a:ext cx="0" cy="0"/>
          <a:chOff x="0" y="0"/>
          <a:chExt cx="0" cy="0"/>
        </a:xfrm>
      </p:grpSpPr>
      <p:sp>
        <p:nvSpPr>
          <p:cNvPr id="4" name="矩形 3"/>
          <p:cNvSpPr/>
          <p:nvPr userDrawn="1"/>
        </p:nvSpPr>
        <p:spPr>
          <a:xfrm>
            <a:off x="11973826" y="2030931"/>
            <a:ext cx="218173" cy="23213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 name="组合 4"/>
          <p:cNvGrpSpPr/>
          <p:nvPr userDrawn="1"/>
        </p:nvGrpSpPr>
        <p:grpSpPr>
          <a:xfrm>
            <a:off x="9248651" y="2030931"/>
            <a:ext cx="2600884" cy="1398069"/>
            <a:chOff x="6464041" y="1406978"/>
            <a:chExt cx="2600884" cy="1292679"/>
          </a:xfrm>
        </p:grpSpPr>
        <p:sp>
          <p:nvSpPr>
            <p:cNvPr id="6" name="等腰三角形 5"/>
            <p:cNvSpPr/>
            <p:nvPr/>
          </p:nvSpPr>
          <p:spPr>
            <a:xfrm>
              <a:off x="7682963" y="1406978"/>
              <a:ext cx="1381962" cy="1292679"/>
            </a:xfrm>
            <a:prstGeom prst="triangle">
              <a:avLst/>
            </a:prstGeom>
            <a:solidFill>
              <a:schemeClr val="accent4">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等腰三角形 6"/>
            <p:cNvSpPr/>
            <p:nvPr/>
          </p:nvSpPr>
          <p:spPr>
            <a:xfrm>
              <a:off x="6464041" y="1934919"/>
              <a:ext cx="1218922" cy="764738"/>
            </a:xfrm>
            <a:prstGeom prst="triangl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等腰三角形 7"/>
            <p:cNvSpPr/>
            <p:nvPr/>
          </p:nvSpPr>
          <p:spPr>
            <a:xfrm>
              <a:off x="7077384" y="1787406"/>
              <a:ext cx="1296560" cy="912251"/>
            </a:xfrm>
            <a:prstGeom prs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2" name="文本占位符 11"/>
          <p:cNvSpPr>
            <a:spLocks noGrp="1"/>
          </p:cNvSpPr>
          <p:nvPr>
            <p:ph type="body" sz="quarter" idx="10" hasCustomPrompt="1"/>
          </p:nvPr>
        </p:nvSpPr>
        <p:spPr>
          <a:xfrm>
            <a:off x="2541071" y="3429000"/>
            <a:ext cx="9308464" cy="923330"/>
          </a:xfrm>
          <a:prstGeom prst="rect">
            <a:avLst/>
          </a:prstGeom>
        </p:spPr>
        <p:txBody>
          <a:bodyPr>
            <a:spAutoFit/>
          </a:bodyPr>
          <a:lstStyle>
            <a:lvl1pPr marL="0" indent="0" algn="r">
              <a:lnSpc>
                <a:spcPct val="100000"/>
              </a:lnSpc>
              <a:spcBef>
                <a:spcPts val="0"/>
              </a:spcBef>
              <a:buNone/>
              <a:defRPr sz="5400" b="1"/>
            </a:lvl1pPr>
          </a:lstStyle>
          <a:p>
            <a:pPr lvl="0"/>
            <a:r>
              <a:rPr lang="zh-CN" altLang="en-US" dirty="0"/>
              <a:t>点击此处添加标题</a:t>
            </a:r>
            <a:endParaRPr lang="en-US" altLang="zh-CN" dirty="0"/>
          </a:p>
        </p:txBody>
      </p:sp>
    </p:spTree>
    <p:extLst>
      <p:ext uri="{BB962C8B-B14F-4D97-AF65-F5344CB8AC3E}">
        <p14:creationId xmlns:p14="http://schemas.microsoft.com/office/powerpoint/2010/main" val="15312830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内容页_1">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89613" y="621135"/>
            <a:ext cx="2779058" cy="424732"/>
          </a:xfrm>
          <a:prstGeom prst="rect">
            <a:avLst/>
          </a:prstGeom>
        </p:spPr>
        <p:txBody>
          <a:bodyPr>
            <a:spAutoFit/>
          </a:bodyPr>
          <a:lstStyle>
            <a:lvl1pPr>
              <a:defRPr sz="2400" b="1"/>
            </a:lvl1pPr>
          </a:lstStyle>
          <a:p>
            <a:r>
              <a:rPr lang="zh-CN" altLang="en-US" dirty="0"/>
              <a:t>单击此处添加标题</a:t>
            </a:r>
          </a:p>
        </p:txBody>
      </p:sp>
      <p:grpSp>
        <p:nvGrpSpPr>
          <p:cNvPr id="7" name="组合 6"/>
          <p:cNvGrpSpPr/>
          <p:nvPr userDrawn="1"/>
        </p:nvGrpSpPr>
        <p:grpSpPr>
          <a:xfrm>
            <a:off x="134237" y="35705"/>
            <a:ext cx="1140738" cy="566964"/>
            <a:chOff x="6464041" y="1406978"/>
            <a:chExt cx="2600884" cy="1292679"/>
          </a:xfrm>
        </p:grpSpPr>
        <p:sp>
          <p:nvSpPr>
            <p:cNvPr id="8" name="等腰三角形 7"/>
            <p:cNvSpPr/>
            <p:nvPr/>
          </p:nvSpPr>
          <p:spPr>
            <a:xfrm>
              <a:off x="7682963" y="1406978"/>
              <a:ext cx="1381962" cy="1292679"/>
            </a:xfrm>
            <a:prstGeom prst="triangle">
              <a:avLst/>
            </a:prstGeom>
            <a:solidFill>
              <a:schemeClr val="accent4">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等腰三角形 8"/>
            <p:cNvSpPr/>
            <p:nvPr/>
          </p:nvSpPr>
          <p:spPr>
            <a:xfrm>
              <a:off x="6464041" y="1934919"/>
              <a:ext cx="1218922" cy="764738"/>
            </a:xfrm>
            <a:prstGeom prst="triangl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等腰三角形 9"/>
            <p:cNvSpPr/>
            <p:nvPr/>
          </p:nvSpPr>
          <p:spPr>
            <a:xfrm>
              <a:off x="7077384" y="1787406"/>
              <a:ext cx="1296560" cy="912251"/>
            </a:xfrm>
            <a:prstGeom prs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12" name="矩形 11"/>
          <p:cNvSpPr/>
          <p:nvPr userDrawn="1"/>
        </p:nvSpPr>
        <p:spPr>
          <a:xfrm>
            <a:off x="0" y="602669"/>
            <a:ext cx="79551" cy="46166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2526928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内容页_2">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89613" y="621135"/>
            <a:ext cx="2779058" cy="424732"/>
          </a:xfrm>
          <a:prstGeom prst="rect">
            <a:avLst/>
          </a:prstGeom>
        </p:spPr>
        <p:txBody>
          <a:bodyPr>
            <a:spAutoFit/>
          </a:bodyPr>
          <a:lstStyle>
            <a:lvl1pPr>
              <a:defRPr sz="2400" b="1"/>
            </a:lvl1pPr>
          </a:lstStyle>
          <a:p>
            <a:r>
              <a:rPr lang="zh-CN" altLang="en-US" dirty="0"/>
              <a:t>单击此处添加标题</a:t>
            </a:r>
          </a:p>
        </p:txBody>
      </p:sp>
      <p:sp>
        <p:nvSpPr>
          <p:cNvPr id="12" name="矩形 11"/>
          <p:cNvSpPr/>
          <p:nvPr userDrawn="1"/>
        </p:nvSpPr>
        <p:spPr>
          <a:xfrm>
            <a:off x="0" y="602669"/>
            <a:ext cx="79551" cy="46166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userDrawn="1"/>
        </p:nvSpPr>
        <p:spPr>
          <a:xfrm>
            <a:off x="0" y="3981450"/>
            <a:ext cx="12192000" cy="28765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3" name="组合 12"/>
          <p:cNvGrpSpPr/>
          <p:nvPr userDrawn="1"/>
        </p:nvGrpSpPr>
        <p:grpSpPr>
          <a:xfrm>
            <a:off x="134237" y="35705"/>
            <a:ext cx="1140738" cy="566964"/>
            <a:chOff x="6464041" y="1406978"/>
            <a:chExt cx="2600884" cy="1292679"/>
          </a:xfrm>
        </p:grpSpPr>
        <p:sp>
          <p:nvSpPr>
            <p:cNvPr id="14" name="等腰三角形 13"/>
            <p:cNvSpPr/>
            <p:nvPr/>
          </p:nvSpPr>
          <p:spPr>
            <a:xfrm>
              <a:off x="7682963" y="1406978"/>
              <a:ext cx="1381962" cy="1292679"/>
            </a:xfrm>
            <a:prstGeom prst="triangle">
              <a:avLst/>
            </a:prstGeom>
            <a:solidFill>
              <a:schemeClr val="accent4">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等腰三角形 14"/>
            <p:cNvSpPr/>
            <p:nvPr/>
          </p:nvSpPr>
          <p:spPr>
            <a:xfrm>
              <a:off x="6464041" y="1934919"/>
              <a:ext cx="1218922" cy="764738"/>
            </a:xfrm>
            <a:prstGeom prst="triangl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等腰三角形 15"/>
            <p:cNvSpPr/>
            <p:nvPr/>
          </p:nvSpPr>
          <p:spPr>
            <a:xfrm>
              <a:off x="7077384" y="1787406"/>
              <a:ext cx="1296560" cy="912251"/>
            </a:xfrm>
            <a:prstGeom prs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Tree>
    <p:extLst>
      <p:ext uri="{BB962C8B-B14F-4D97-AF65-F5344CB8AC3E}">
        <p14:creationId xmlns:p14="http://schemas.microsoft.com/office/powerpoint/2010/main" val="7130234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内容页_3">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89613" y="621135"/>
            <a:ext cx="2779058" cy="424732"/>
          </a:xfrm>
          <a:prstGeom prst="rect">
            <a:avLst/>
          </a:prstGeom>
        </p:spPr>
        <p:txBody>
          <a:bodyPr>
            <a:spAutoFit/>
          </a:bodyPr>
          <a:lstStyle>
            <a:lvl1pPr>
              <a:defRPr sz="2400" b="1"/>
            </a:lvl1pPr>
          </a:lstStyle>
          <a:p>
            <a:r>
              <a:rPr lang="zh-CN" altLang="en-US" dirty="0"/>
              <a:t>单击此处添加标题</a:t>
            </a:r>
          </a:p>
        </p:txBody>
      </p:sp>
      <p:sp>
        <p:nvSpPr>
          <p:cNvPr id="12" name="矩形 11"/>
          <p:cNvSpPr/>
          <p:nvPr userDrawn="1"/>
        </p:nvSpPr>
        <p:spPr>
          <a:xfrm>
            <a:off x="0" y="602669"/>
            <a:ext cx="79551" cy="46166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等腰三角形 10"/>
          <p:cNvSpPr/>
          <p:nvPr userDrawn="1"/>
        </p:nvSpPr>
        <p:spPr>
          <a:xfrm>
            <a:off x="3831896" y="1847850"/>
            <a:ext cx="5693103" cy="5010150"/>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等腰三角形 12"/>
          <p:cNvSpPr/>
          <p:nvPr userDrawn="1"/>
        </p:nvSpPr>
        <p:spPr>
          <a:xfrm rot="10800000">
            <a:off x="5546396" y="0"/>
            <a:ext cx="5693103" cy="5010150"/>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4" name="组合 13"/>
          <p:cNvGrpSpPr/>
          <p:nvPr userDrawn="1"/>
        </p:nvGrpSpPr>
        <p:grpSpPr>
          <a:xfrm>
            <a:off x="134237" y="35705"/>
            <a:ext cx="1140738" cy="566964"/>
            <a:chOff x="6464041" y="1406978"/>
            <a:chExt cx="2600884" cy="1292679"/>
          </a:xfrm>
        </p:grpSpPr>
        <p:sp>
          <p:nvSpPr>
            <p:cNvPr id="15" name="等腰三角形 14"/>
            <p:cNvSpPr/>
            <p:nvPr/>
          </p:nvSpPr>
          <p:spPr>
            <a:xfrm>
              <a:off x="7682963" y="1406978"/>
              <a:ext cx="1381962" cy="1292679"/>
            </a:xfrm>
            <a:prstGeom prst="triangle">
              <a:avLst/>
            </a:prstGeom>
            <a:solidFill>
              <a:schemeClr val="accent4">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等腰三角形 15"/>
            <p:cNvSpPr/>
            <p:nvPr/>
          </p:nvSpPr>
          <p:spPr>
            <a:xfrm>
              <a:off x="6464041" y="1934919"/>
              <a:ext cx="1218922" cy="764738"/>
            </a:xfrm>
            <a:prstGeom prst="triangl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等腰三角形 16"/>
            <p:cNvSpPr/>
            <p:nvPr/>
          </p:nvSpPr>
          <p:spPr>
            <a:xfrm>
              <a:off x="7077384" y="1787406"/>
              <a:ext cx="1296560" cy="912251"/>
            </a:xfrm>
            <a:prstGeom prs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Tree>
    <p:extLst>
      <p:ext uri="{BB962C8B-B14F-4D97-AF65-F5344CB8AC3E}">
        <p14:creationId xmlns:p14="http://schemas.microsoft.com/office/powerpoint/2010/main" val="11061130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slideLayout" Target="../slideLayouts/slideLayout12.xml"/><Relationship Id="rId1" Type="http://schemas.openxmlformats.org/officeDocument/2006/relationships/slideLayout" Target="../slideLayouts/slideLayout11.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19009123"/>
      </p:ext>
    </p:extLst>
  </p:cSld>
  <p:clrMap bg1="lt1" tx1="dk1" bg2="lt2" tx2="dk2" accent1="accent1" accent2="accent2" accent3="accent3" accent4="accent4" accent5="accent5" accent6="accent6" hlink="hlink" folHlink="folHlink"/>
  <p:sldLayoutIdLst>
    <p:sldLayoutId id="2147483690" r:id="rId1"/>
    <p:sldLayoutId id="2147483693" r:id="rId2"/>
    <p:sldLayoutId id="2147483696" r:id="rId3"/>
    <p:sldLayoutId id="2147483697" r:id="rId4"/>
    <p:sldLayoutId id="2147483698" r:id="rId5"/>
    <p:sldLayoutId id="2147483692" r:id="rId6"/>
    <p:sldLayoutId id="2147483691" r:id="rId7"/>
    <p:sldLayoutId id="2147483699" r:id="rId8"/>
    <p:sldLayoutId id="2147483700" r:id="rId9"/>
    <p:sldLayoutId id="2147483701"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27390332"/>
      </p:ext>
    </p:extLst>
  </p:cSld>
  <p:clrMap bg1="lt1" tx1="dk1" bg2="lt2" tx2="dk2" accent1="accent1" accent2="accent2" accent3="accent3" accent4="accent4" accent5="accent5" accent6="accent6" hlink="hlink" folHlink="folHlink"/>
  <p:sldLayoutIdLst>
    <p:sldLayoutId id="2147483680" r:id="rId1"/>
    <p:sldLayoutId id="2147483686" r:id="rId2"/>
    <p:sldLayoutId id="2147483681"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xml"/><Relationship Id="rId1" Type="http://schemas.openxmlformats.org/officeDocument/2006/relationships/themeOverride" Target="../theme/themeOverride4.xml"/><Relationship Id="rId5" Type="http://schemas.openxmlformats.org/officeDocument/2006/relationships/image" Target="../media/image16.png"/><Relationship Id="rId4" Type="http://schemas.openxmlformats.org/officeDocument/2006/relationships/hyperlink" Target="http://office.msn.com.cn/" TargetMode="External"/></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7.xml"/><Relationship Id="rId7" Type="http://schemas.openxmlformats.org/officeDocument/2006/relationships/image" Target="../media/image16.png"/><Relationship Id="rId2" Type="http://schemas.openxmlformats.org/officeDocument/2006/relationships/tags" Target="../tags/tag2.xml"/><Relationship Id="rId1" Type="http://schemas.openxmlformats.org/officeDocument/2006/relationships/themeOverride" Target="../theme/themeOverride5.xml"/><Relationship Id="rId6" Type="http://schemas.openxmlformats.org/officeDocument/2006/relationships/hyperlink" Target="http://office.msn.com.cn/" TargetMode="External"/><Relationship Id="rId5" Type="http://schemas.openxmlformats.org/officeDocument/2006/relationships/image" Target="../media/image18.jpg"/><Relationship Id="rId4" Type="http://schemas.openxmlformats.org/officeDocument/2006/relationships/image" Target="../media/image17.png"/></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3.xml"/><Relationship Id="rId1" Type="http://schemas.openxmlformats.org/officeDocument/2006/relationships/themeOverride" Target="../theme/themeOverride6.xml"/><Relationship Id="rId5" Type="http://schemas.openxmlformats.org/officeDocument/2006/relationships/image" Target="../media/image16.png"/><Relationship Id="rId4" Type="http://schemas.openxmlformats.org/officeDocument/2006/relationships/hyperlink" Target="http://office.msn.com.cn/" TargetMode="External"/></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tags" Target="../tags/tag4.xml"/><Relationship Id="rId1" Type="http://schemas.openxmlformats.org/officeDocument/2006/relationships/themeOverride" Target="../theme/themeOverride7.xml"/><Relationship Id="rId6" Type="http://schemas.openxmlformats.org/officeDocument/2006/relationships/image" Target="../media/image16.png"/><Relationship Id="rId5" Type="http://schemas.openxmlformats.org/officeDocument/2006/relationships/hyperlink" Target="http://office.msn.com.cn/" TargetMode="External"/><Relationship Id="rId4" Type="http://schemas.openxmlformats.org/officeDocument/2006/relationships/image" Target="../media/image18.jpg"/></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5.xml"/><Relationship Id="rId1" Type="http://schemas.openxmlformats.org/officeDocument/2006/relationships/themeOverride" Target="../theme/themeOverride8.xml"/><Relationship Id="rId6" Type="http://schemas.openxmlformats.org/officeDocument/2006/relationships/image" Target="../media/image16.png"/><Relationship Id="rId5" Type="http://schemas.openxmlformats.org/officeDocument/2006/relationships/hyperlink" Target="http://office.msn.com.cn/" TargetMode="External"/><Relationship Id="rId4" Type="http://schemas.openxmlformats.org/officeDocument/2006/relationships/image" Target="../media/image19.jpeg"/></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6.xml"/><Relationship Id="rId1" Type="http://schemas.openxmlformats.org/officeDocument/2006/relationships/themeOverride" Target="../theme/themeOverride9.xml"/><Relationship Id="rId5" Type="http://schemas.openxmlformats.org/officeDocument/2006/relationships/image" Target="../media/image16.png"/><Relationship Id="rId4" Type="http://schemas.openxmlformats.org/officeDocument/2006/relationships/hyperlink" Target="http://office.msn.com.cn/"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7.xml"/><Relationship Id="rId1" Type="http://schemas.openxmlformats.org/officeDocument/2006/relationships/themeOverride" Target="../theme/themeOverride10.xml"/><Relationship Id="rId6" Type="http://schemas.openxmlformats.org/officeDocument/2006/relationships/image" Target="../media/image16.png"/><Relationship Id="rId5" Type="http://schemas.openxmlformats.org/officeDocument/2006/relationships/hyperlink" Target="http://office.msn.com.cn/" TargetMode="External"/><Relationship Id="rId4" Type="http://schemas.openxmlformats.org/officeDocument/2006/relationships/chart" Target="../charts/chart1.xml"/></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tags" Target="../tags/tag8.xml"/><Relationship Id="rId1" Type="http://schemas.openxmlformats.org/officeDocument/2006/relationships/themeOverride" Target="../theme/themeOverride11.xml"/><Relationship Id="rId5" Type="http://schemas.openxmlformats.org/officeDocument/2006/relationships/image" Target="../media/image16.png"/><Relationship Id="rId4" Type="http://schemas.openxmlformats.org/officeDocument/2006/relationships/hyperlink" Target="http://office.msn.com.cn/" TargetMode="External"/></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9.xml"/><Relationship Id="rId1" Type="http://schemas.openxmlformats.org/officeDocument/2006/relationships/themeOverride" Target="../theme/themeOverride12.xml"/><Relationship Id="rId5" Type="http://schemas.openxmlformats.org/officeDocument/2006/relationships/image" Target="../media/image16.png"/><Relationship Id="rId4" Type="http://schemas.openxmlformats.org/officeDocument/2006/relationships/hyperlink" Target="http://office.msn.com.cn/"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3.xml"/><Relationship Id="rId1" Type="http://schemas.openxmlformats.org/officeDocument/2006/relationships/themeOverride" Target="../theme/themeOverride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6.xml"/><Relationship Id="rId1" Type="http://schemas.openxmlformats.org/officeDocument/2006/relationships/themeOverride" Target="../theme/themeOverride3.xml"/></Relationships>
</file>

<file path=ppt/slides/_rels/slide6.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6.xml"/><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6.gif"/></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文本占位符 6"/>
          <p:cNvSpPr>
            <a:spLocks noGrp="1"/>
          </p:cNvSpPr>
          <p:nvPr>
            <p:ph type="body" sz="quarter" idx="10"/>
          </p:nvPr>
        </p:nvSpPr>
        <p:spPr>
          <a:xfrm>
            <a:off x="2029553" y="2995031"/>
            <a:ext cx="8099392" cy="1077218"/>
          </a:xfrm>
        </p:spPr>
        <p:txBody>
          <a:bodyPr/>
          <a:lstStyle/>
          <a:p>
            <a:r>
              <a:rPr lang="en-US" altLang="zh-CN" sz="3200" b="1" dirty="0"/>
              <a:t>MOVE EVALUATION IN GO USING DEEP</a:t>
            </a:r>
          </a:p>
          <a:p>
            <a:r>
              <a:rPr lang="en-US" altLang="zh-CN" sz="3200" b="1" dirty="0"/>
              <a:t>CONVOLUTIONAL NEURAL NETWORKS</a:t>
            </a:r>
          </a:p>
        </p:txBody>
      </p:sp>
      <p:pic>
        <p:nvPicPr>
          <p:cNvPr id="4" name="图片 3"/>
          <p:cNvPicPr>
            <a:picLocks noChangeAspect="1"/>
          </p:cNvPicPr>
          <p:nvPr/>
        </p:nvPicPr>
        <p:blipFill>
          <a:blip r:embed="rId4"/>
          <a:stretch>
            <a:fillRect/>
          </a:stretch>
        </p:blipFill>
        <p:spPr>
          <a:xfrm>
            <a:off x="5088629" y="789493"/>
            <a:ext cx="1778040" cy="1698188"/>
          </a:xfrm>
          <a:prstGeom prst="rect">
            <a:avLst/>
          </a:prstGeom>
          <a:solidFill>
            <a:schemeClr val="accent2">
              <a:lumMod val="40000"/>
              <a:lumOff val="60000"/>
            </a:schemeClr>
          </a:solidFill>
          <a:ln w="34925">
            <a:solidFill>
              <a:srgbClr val="FFFFFF"/>
            </a:solidFill>
          </a:ln>
          <a:effectLst>
            <a:outerShdw blurRad="317500" dir="2700000" algn="ctr">
              <a:srgbClr val="000000">
                <a:alpha val="43000"/>
              </a:srgbClr>
            </a:outerShdw>
            <a:reflection blurRad="6350" stA="50000" endA="300" endPos="38500" dist="50800" dir="5400000" sy="-100000" algn="bl" rotWithShape="0"/>
          </a:effectLst>
          <a:scene3d>
            <a:camera prst="perspectiveFront" fov="2700000">
              <a:rot lat="19086000" lon="19067999" rev="3108000"/>
            </a:camera>
            <a:lightRig rig="threePt" dir="t">
              <a:rot lat="0" lon="0" rev="0"/>
            </a:lightRig>
          </a:scene3d>
          <a:sp3d extrusionH="38100" prstMaterial="clear">
            <a:bevelT w="260350" h="50800" prst="softRound"/>
            <a:bevelB prst="softRound"/>
          </a:sp3d>
        </p:spPr>
      </p:pic>
    </p:spTree>
    <p:extLst>
      <p:ext uri="{BB962C8B-B14F-4D97-AF65-F5344CB8AC3E}">
        <p14:creationId xmlns:p14="http://schemas.microsoft.com/office/powerpoint/2010/main" val="15283399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solidFill>
                  <a:schemeClr val="accent1"/>
                </a:solidFill>
                <a:latin typeface="微软雅黑" panose="020B0503020204020204" pitchFamily="34" charset="-122"/>
                <a:ea typeface="微软雅黑" panose="020B0503020204020204" pitchFamily="34" charset="-122"/>
              </a:rPr>
              <a:t>DATA</a:t>
            </a:r>
          </a:p>
        </p:txBody>
      </p:sp>
      <p:sp>
        <p:nvSpPr>
          <p:cNvPr id="21" name="标题 1"/>
          <p:cNvSpPr txBox="1">
            <a:spLocks/>
          </p:cNvSpPr>
          <p:nvPr/>
        </p:nvSpPr>
        <p:spPr>
          <a:xfrm>
            <a:off x="1479142" y="986696"/>
            <a:ext cx="11013816" cy="481680"/>
          </a:xfrm>
          <a:prstGeom prst="rect">
            <a:avLst/>
          </a:prstGeom>
        </p:spPr>
        <p:txBody>
          <a:bodyPr>
            <a:noAutofit/>
          </a:bodyPr>
          <a:lstStyle>
            <a:lvl1pPr algn="l" defTabSz="914400" rtl="0" eaLnBrk="1" latinLnBrk="0" hangingPunct="1">
              <a:lnSpc>
                <a:spcPct val="90000"/>
              </a:lnSpc>
              <a:spcBef>
                <a:spcPct val="0"/>
              </a:spcBef>
              <a:buNone/>
              <a:defRPr sz="2400" b="1" kern="1200">
                <a:solidFill>
                  <a:schemeClr val="tx1"/>
                </a:solidFill>
                <a:latin typeface="+mj-lt"/>
                <a:ea typeface="+mj-ea"/>
                <a:cs typeface="+mj-cs"/>
              </a:defRPr>
            </a:lvl1pPr>
          </a:lstStyle>
          <a:p>
            <a:r>
              <a:rPr lang="en-US" altLang="zh-CN" dirty="0">
                <a:solidFill>
                  <a:schemeClr val="accent1"/>
                </a:solidFill>
                <a:latin typeface="微软雅黑" panose="020B0503020204020204" pitchFamily="34" charset="-122"/>
                <a:ea typeface="微软雅黑" panose="020B0503020204020204" pitchFamily="34" charset="-122"/>
              </a:rPr>
              <a:t>The dataset used in this work comes from the </a:t>
            </a:r>
            <a:r>
              <a:rPr lang="en-US" altLang="zh-CN" dirty="0">
                <a:solidFill>
                  <a:srgbClr val="FF0000"/>
                </a:solidFill>
                <a:latin typeface="微软雅黑" panose="020B0503020204020204" pitchFamily="34" charset="-122"/>
                <a:ea typeface="微软雅黑" panose="020B0503020204020204" pitchFamily="34" charset="-122"/>
              </a:rPr>
              <a:t>KGS</a:t>
            </a:r>
            <a:r>
              <a:rPr lang="en-US" altLang="zh-CN" dirty="0">
                <a:solidFill>
                  <a:schemeClr val="accent1"/>
                </a:solidFill>
                <a:latin typeface="微软雅黑" panose="020B0503020204020204" pitchFamily="34" charset="-122"/>
                <a:ea typeface="微软雅黑" panose="020B0503020204020204" pitchFamily="34" charset="-122"/>
              </a:rPr>
              <a:t> Go Server</a:t>
            </a:r>
          </a:p>
        </p:txBody>
      </p:sp>
      <p:sp>
        <p:nvSpPr>
          <p:cNvPr id="7" name="标题 1"/>
          <p:cNvSpPr txBox="1">
            <a:spLocks/>
          </p:cNvSpPr>
          <p:nvPr/>
        </p:nvSpPr>
        <p:spPr>
          <a:xfrm>
            <a:off x="359469" y="3834882"/>
            <a:ext cx="2085151" cy="481680"/>
          </a:xfrm>
          <a:prstGeom prst="rect">
            <a:avLst/>
          </a:prstGeom>
        </p:spPr>
        <p:txBody>
          <a:bodyPr>
            <a:noAutofit/>
          </a:bodyPr>
          <a:lstStyle>
            <a:lvl1pPr algn="l" defTabSz="914400" rtl="0" eaLnBrk="1" latinLnBrk="0" hangingPunct="1">
              <a:lnSpc>
                <a:spcPct val="90000"/>
              </a:lnSpc>
              <a:spcBef>
                <a:spcPct val="0"/>
              </a:spcBef>
              <a:buNone/>
              <a:defRPr sz="2400" b="1" kern="1200">
                <a:solidFill>
                  <a:schemeClr val="tx1"/>
                </a:solidFill>
                <a:latin typeface="+mj-lt"/>
                <a:ea typeface="+mj-ea"/>
                <a:cs typeface="+mj-cs"/>
              </a:defRPr>
            </a:lvl1pPr>
          </a:lstStyle>
          <a:p>
            <a:r>
              <a:rPr lang="en-US" altLang="zh-CN" dirty="0" smtClean="0">
                <a:solidFill>
                  <a:schemeClr val="accent1"/>
                </a:solidFill>
                <a:latin typeface="微软雅黑" panose="020B0503020204020204" pitchFamily="34" charset="-122"/>
                <a:ea typeface="微软雅黑" panose="020B0503020204020204" pitchFamily="34" charset="-122"/>
              </a:rPr>
              <a:t>Obtain from </a:t>
            </a:r>
          </a:p>
          <a:p>
            <a:r>
              <a:rPr lang="en-US" altLang="zh-CN" dirty="0" smtClean="0">
                <a:solidFill>
                  <a:srgbClr val="FF0000"/>
                </a:solidFill>
                <a:latin typeface="微软雅黑" panose="020B0503020204020204" pitchFamily="34" charset="-122"/>
                <a:ea typeface="微软雅黑" panose="020B0503020204020204" pitchFamily="34" charset="-122"/>
              </a:rPr>
              <a:t>KGS</a:t>
            </a:r>
            <a:endParaRPr lang="en-US" altLang="zh-CN" dirty="0">
              <a:solidFill>
                <a:schemeClr val="accent1"/>
              </a:solidFill>
              <a:latin typeface="微软雅黑" panose="020B0503020204020204" pitchFamily="34" charset="-122"/>
              <a:ea typeface="微软雅黑" panose="020B0503020204020204" pitchFamily="34" charset="-122"/>
            </a:endParaRPr>
          </a:p>
        </p:txBody>
      </p:sp>
      <p:sp>
        <p:nvSpPr>
          <p:cNvPr id="3" name="左大括号 2"/>
          <p:cNvSpPr/>
          <p:nvPr/>
        </p:nvSpPr>
        <p:spPr>
          <a:xfrm>
            <a:off x="2486849" y="3040024"/>
            <a:ext cx="597158" cy="202298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9" name="标题 1"/>
              <p:cNvSpPr txBox="1">
                <a:spLocks/>
              </p:cNvSpPr>
              <p:nvPr/>
            </p:nvSpPr>
            <p:spPr>
              <a:xfrm>
                <a:off x="3277496" y="2562944"/>
                <a:ext cx="5500157" cy="954160"/>
              </a:xfrm>
              <a:prstGeom prst="rect">
                <a:avLst/>
              </a:prstGeom>
            </p:spPr>
            <p:txBody>
              <a:bodyPr>
                <a:noAutofit/>
              </a:bodyPr>
              <a:lstStyle>
                <a:lvl1pPr algn="l" defTabSz="914400" rtl="0" eaLnBrk="1" latinLnBrk="0" hangingPunct="1">
                  <a:lnSpc>
                    <a:spcPct val="90000"/>
                  </a:lnSpc>
                  <a:spcBef>
                    <a:spcPct val="0"/>
                  </a:spcBef>
                  <a:buNone/>
                  <a:defRPr sz="2400" b="1" kern="1200">
                    <a:solidFill>
                      <a:schemeClr val="tx1"/>
                    </a:solidFill>
                    <a:latin typeface="+mj-lt"/>
                    <a:ea typeface="+mj-ea"/>
                    <a:cs typeface="+mj-cs"/>
                  </a:defRPr>
                </a:lvl1pPr>
              </a:lstStyle>
              <a:p>
                <a:r>
                  <a:rPr lang="en-US" altLang="zh-CN" dirty="0" smtClean="0">
                    <a:solidFill>
                      <a:schemeClr val="accent1"/>
                    </a:solidFill>
                    <a:latin typeface="微软雅黑" panose="020B0503020204020204" pitchFamily="34" charset="-122"/>
                    <a:ea typeface="微软雅黑" panose="020B0503020204020204" pitchFamily="34" charset="-122"/>
                  </a:rPr>
                  <a:t>sequences of board  </a:t>
                </a:r>
              </a:p>
              <a:p>
                <a:r>
                  <a:rPr lang="en-US" altLang="zh-CN" dirty="0" smtClean="0">
                    <a:solidFill>
                      <a:schemeClr val="accent1"/>
                    </a:solidFill>
                    <a:latin typeface="微软雅黑" panose="020B0503020204020204" pitchFamily="34" charset="-122"/>
                    <a:ea typeface="微软雅黑" panose="020B0503020204020204" pitchFamily="34" charset="-122"/>
                  </a:rPr>
                  <a:t>positions </a:t>
                </a:r>
                <a14:m>
                  <m:oMath xmlns:m="http://schemas.openxmlformats.org/officeDocument/2006/math">
                    <m:sSub>
                      <m:sSubPr>
                        <m:ctrlPr>
                          <a:rPr lang="en-US" altLang="zh-CN" i="1" smtClean="0">
                            <a:solidFill>
                              <a:srgbClr val="FF0000"/>
                            </a:solidFill>
                            <a:latin typeface="Cambria Math" panose="02040503050406030204" pitchFamily="18" charset="0"/>
                            <a:ea typeface="微软雅黑" panose="020B0503020204020204" pitchFamily="34" charset="-122"/>
                          </a:rPr>
                        </m:ctrlPr>
                      </m:sSubPr>
                      <m:e>
                        <m:r>
                          <a:rPr lang="en-US" altLang="zh-CN" b="1" i="1" smtClean="0">
                            <a:solidFill>
                              <a:srgbClr val="FF0000"/>
                            </a:solidFill>
                            <a:latin typeface="Cambria Math" panose="02040503050406030204" pitchFamily="18" charset="0"/>
                            <a:ea typeface="微软雅黑" panose="020B0503020204020204" pitchFamily="34" charset="-122"/>
                          </a:rPr>
                          <m:t>𝑺</m:t>
                        </m:r>
                      </m:e>
                      <m:sub>
                        <m:r>
                          <a:rPr lang="en-US" altLang="zh-CN" b="1" i="1" smtClean="0">
                            <a:solidFill>
                              <a:srgbClr val="FF0000"/>
                            </a:solidFill>
                            <a:latin typeface="Cambria Math" panose="02040503050406030204" pitchFamily="18" charset="0"/>
                            <a:ea typeface="微软雅黑" panose="020B0503020204020204" pitchFamily="34" charset="-122"/>
                          </a:rPr>
                          <m:t>𝒕</m:t>
                        </m:r>
                        <m:r>
                          <a:rPr lang="en-US" altLang="zh-CN" b="1" i="1" smtClean="0">
                            <a:solidFill>
                              <a:srgbClr val="FF0000"/>
                            </a:solidFill>
                            <a:latin typeface="Cambria Math" panose="02040503050406030204" pitchFamily="18" charset="0"/>
                            <a:ea typeface="微软雅黑" panose="020B0503020204020204" pitchFamily="34" charset="-122"/>
                          </a:rPr>
                          <m:t> </m:t>
                        </m:r>
                      </m:sub>
                    </m:sSub>
                  </m:oMath>
                </a14:m>
                <a:r>
                  <a:rPr lang="en-US" altLang="zh-CN" dirty="0" smtClean="0">
                    <a:solidFill>
                      <a:schemeClr val="accent1"/>
                    </a:solidFill>
                    <a:latin typeface="微软雅黑" panose="020B0503020204020204" pitchFamily="34" charset="-122"/>
                    <a:ea typeface="微软雅黑" panose="020B0503020204020204" pitchFamily="34" charset="-122"/>
                  </a:rPr>
                  <a:t> for </a:t>
                </a:r>
              </a:p>
              <a:p>
                <a:r>
                  <a:rPr lang="en-US" altLang="zh-CN" dirty="0" smtClean="0">
                    <a:solidFill>
                      <a:schemeClr val="accent1"/>
                    </a:solidFill>
                    <a:latin typeface="微软雅黑" panose="020B0503020204020204" pitchFamily="34" charset="-122"/>
                    <a:ea typeface="微软雅黑" panose="020B0503020204020204" pitchFamily="34" charset="-122"/>
                  </a:rPr>
                  <a:t>complete </a:t>
                </a:r>
                <a:r>
                  <a:rPr lang="en-US" altLang="zh-CN" dirty="0">
                    <a:solidFill>
                      <a:schemeClr val="accent1"/>
                    </a:solidFill>
                    <a:latin typeface="微软雅黑" panose="020B0503020204020204" pitchFamily="34" charset="-122"/>
                    <a:ea typeface="微软雅黑" panose="020B0503020204020204" pitchFamily="34" charset="-122"/>
                  </a:rPr>
                  <a:t>games</a:t>
                </a:r>
              </a:p>
            </p:txBody>
          </p:sp>
        </mc:Choice>
        <mc:Fallback xmlns="">
          <p:sp>
            <p:nvSpPr>
              <p:cNvPr id="9" name="标题 1"/>
              <p:cNvSpPr txBox="1">
                <a:spLocks noRot="1" noChangeAspect="1" noMove="1" noResize="1" noEditPoints="1" noAdjustHandles="1" noChangeArrowheads="1" noChangeShapeType="1" noTextEdit="1"/>
              </p:cNvSpPr>
              <p:nvPr/>
            </p:nvSpPr>
            <p:spPr>
              <a:xfrm>
                <a:off x="3277496" y="2562944"/>
                <a:ext cx="5500157" cy="954160"/>
              </a:xfrm>
              <a:prstGeom prst="rect">
                <a:avLst/>
              </a:prstGeom>
              <a:blipFill rotWithShape="0">
                <a:blip r:embed="rId3"/>
                <a:stretch>
                  <a:fillRect l="-1774" t="-8917" b="-2738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标题 1"/>
              <p:cNvSpPr txBox="1">
                <a:spLocks/>
              </p:cNvSpPr>
              <p:nvPr/>
            </p:nvSpPr>
            <p:spPr>
              <a:xfrm>
                <a:off x="3277496" y="4903709"/>
                <a:ext cx="1933891" cy="506290"/>
              </a:xfrm>
              <a:prstGeom prst="rect">
                <a:avLst/>
              </a:prstGeom>
            </p:spPr>
            <p:txBody>
              <a:bodyPr>
                <a:noAutofit/>
              </a:bodyPr>
              <a:lstStyle>
                <a:lvl1pPr algn="l" defTabSz="914400" rtl="0" eaLnBrk="1" latinLnBrk="0" hangingPunct="1">
                  <a:lnSpc>
                    <a:spcPct val="90000"/>
                  </a:lnSpc>
                  <a:spcBef>
                    <a:spcPct val="0"/>
                  </a:spcBef>
                  <a:buNone/>
                  <a:defRPr sz="2400" b="1" kern="1200">
                    <a:solidFill>
                      <a:schemeClr val="tx1"/>
                    </a:solidFill>
                    <a:latin typeface="+mj-lt"/>
                    <a:ea typeface="+mj-ea"/>
                    <a:cs typeface="+mj-cs"/>
                  </a:defRPr>
                </a:lvl1pPr>
              </a:lstStyle>
              <a:p>
                <a:r>
                  <a:rPr lang="en-US" altLang="zh-CN" dirty="0" smtClean="0">
                    <a:solidFill>
                      <a:schemeClr val="accent1"/>
                    </a:solidFill>
                    <a:latin typeface="微软雅黑" panose="020B0503020204020204" pitchFamily="34" charset="-122"/>
                    <a:ea typeface="微软雅黑" panose="020B0503020204020204" pitchFamily="34" charset="-122"/>
                  </a:rPr>
                  <a:t>a move </a:t>
                </a:r>
                <a14:m>
                  <m:oMath xmlns:m="http://schemas.openxmlformats.org/officeDocument/2006/math">
                    <m:sSub>
                      <m:sSubPr>
                        <m:ctrlPr>
                          <a:rPr lang="en-US" altLang="zh-CN" i="1">
                            <a:solidFill>
                              <a:srgbClr val="FF0000"/>
                            </a:solidFill>
                            <a:latin typeface="Cambria Math" panose="02040503050406030204" pitchFamily="18" charset="0"/>
                            <a:ea typeface="微软雅黑" panose="020B0503020204020204" pitchFamily="34" charset="-122"/>
                          </a:rPr>
                        </m:ctrlPr>
                      </m:sSubPr>
                      <m:e>
                        <m:r>
                          <a:rPr lang="en-US" altLang="zh-CN" b="1" i="1" smtClean="0">
                            <a:solidFill>
                              <a:srgbClr val="FF0000"/>
                            </a:solidFill>
                            <a:latin typeface="Cambria Math" panose="02040503050406030204" pitchFamily="18" charset="0"/>
                            <a:ea typeface="微软雅黑" panose="020B0503020204020204" pitchFamily="34" charset="-122"/>
                          </a:rPr>
                          <m:t>𝒂</m:t>
                        </m:r>
                      </m:e>
                      <m:sub>
                        <m:r>
                          <a:rPr lang="en-US" altLang="zh-CN" i="1">
                            <a:solidFill>
                              <a:srgbClr val="FF0000"/>
                            </a:solidFill>
                            <a:latin typeface="Cambria Math" panose="02040503050406030204" pitchFamily="18" charset="0"/>
                            <a:ea typeface="微软雅黑" panose="020B0503020204020204" pitchFamily="34" charset="-122"/>
                          </a:rPr>
                          <m:t>𝒕</m:t>
                        </m:r>
                        <m:r>
                          <a:rPr lang="en-US" altLang="zh-CN" i="1">
                            <a:solidFill>
                              <a:srgbClr val="FF0000"/>
                            </a:solidFill>
                            <a:latin typeface="Cambria Math" panose="02040503050406030204" pitchFamily="18" charset="0"/>
                            <a:ea typeface="微软雅黑" panose="020B0503020204020204" pitchFamily="34" charset="-122"/>
                          </a:rPr>
                          <m:t> </m:t>
                        </m:r>
                      </m:sub>
                    </m:sSub>
                  </m:oMath>
                </a14:m>
                <a:endParaRPr lang="en-US" altLang="zh-CN" dirty="0">
                  <a:solidFill>
                    <a:schemeClr val="accent1"/>
                  </a:solidFill>
                  <a:latin typeface="微软雅黑" panose="020B0503020204020204" pitchFamily="34" charset="-122"/>
                  <a:ea typeface="微软雅黑" panose="020B0503020204020204" pitchFamily="34" charset="-122"/>
                </a:endParaRPr>
              </a:p>
            </p:txBody>
          </p:sp>
        </mc:Choice>
        <mc:Fallback xmlns="">
          <p:sp>
            <p:nvSpPr>
              <p:cNvPr id="11" name="标题 1"/>
              <p:cNvSpPr txBox="1">
                <a:spLocks noRot="1" noChangeAspect="1" noMove="1" noResize="1" noEditPoints="1" noAdjustHandles="1" noChangeArrowheads="1" noChangeShapeType="1" noTextEdit="1"/>
              </p:cNvSpPr>
              <p:nvPr/>
            </p:nvSpPr>
            <p:spPr>
              <a:xfrm>
                <a:off x="3277496" y="4903709"/>
                <a:ext cx="1933891" cy="506290"/>
              </a:xfrm>
              <a:prstGeom prst="rect">
                <a:avLst/>
              </a:prstGeom>
              <a:blipFill rotWithShape="0">
                <a:blip r:embed="rId4"/>
                <a:stretch>
                  <a:fillRect l="-5047" t="-16867" b="-10843"/>
                </a:stretch>
              </a:blipFill>
            </p:spPr>
            <p:txBody>
              <a:bodyPr/>
              <a:lstStyle/>
              <a:p>
                <a:r>
                  <a:rPr lang="zh-CN" altLang="en-US">
                    <a:noFill/>
                  </a:rPr>
                  <a:t> </a:t>
                </a:r>
              </a:p>
            </p:txBody>
          </p:sp>
        </mc:Fallback>
      </mc:AlternateContent>
      <p:sp>
        <p:nvSpPr>
          <p:cNvPr id="4" name="右箭头 3"/>
          <p:cNvSpPr/>
          <p:nvPr/>
        </p:nvSpPr>
        <p:spPr>
          <a:xfrm>
            <a:off x="6363479" y="3834882"/>
            <a:ext cx="802432" cy="481680"/>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13" name="标题 1"/>
              <p:cNvSpPr txBox="1">
                <a:spLocks/>
              </p:cNvSpPr>
              <p:nvPr/>
            </p:nvSpPr>
            <p:spPr>
              <a:xfrm>
                <a:off x="7326981" y="3834882"/>
                <a:ext cx="5500157" cy="954160"/>
              </a:xfrm>
              <a:prstGeom prst="rect">
                <a:avLst/>
              </a:prstGeom>
            </p:spPr>
            <p:txBody>
              <a:bodyPr>
                <a:noAutofit/>
              </a:bodyPr>
              <a:lstStyle>
                <a:lvl1pPr algn="l" defTabSz="914400" rtl="0" eaLnBrk="1" latinLnBrk="0" hangingPunct="1">
                  <a:lnSpc>
                    <a:spcPct val="90000"/>
                  </a:lnSpc>
                  <a:spcBef>
                    <a:spcPct val="0"/>
                  </a:spcBef>
                  <a:buNone/>
                  <a:defRPr sz="2400" b="1" kern="1200">
                    <a:solidFill>
                      <a:schemeClr val="tx1"/>
                    </a:solidFill>
                    <a:latin typeface="+mj-lt"/>
                    <a:ea typeface="+mj-ea"/>
                    <a:cs typeface="+mj-cs"/>
                  </a:defRPr>
                </a:lvl1pPr>
              </a:lstStyle>
              <a:p>
                <a:r>
                  <a:rPr lang="zh-CN" altLang="en-US" dirty="0" smtClean="0">
                    <a:solidFill>
                      <a:schemeClr val="accent1"/>
                    </a:solidFill>
                    <a:latin typeface="微软雅黑" panose="020B0503020204020204" pitchFamily="34" charset="-122"/>
                    <a:ea typeface="微软雅黑" panose="020B0503020204020204" pitchFamily="34" charset="-122"/>
                  </a:rPr>
                  <a:t>（</a:t>
                </a:r>
                <a:r>
                  <a:rPr lang="en-US" altLang="zh-CN" dirty="0">
                    <a:solidFill>
                      <a:schemeClr val="accent1"/>
                    </a:solidFill>
                    <a:latin typeface="微软雅黑" panose="020B0503020204020204" pitchFamily="34" charset="-122"/>
                    <a:ea typeface="微软雅黑" panose="020B0503020204020204" pitchFamily="34" charset="-122"/>
                  </a:rPr>
                  <a:t> </a:t>
                </a:r>
                <a:r>
                  <a:rPr lang="en-US" altLang="zh-CN" dirty="0" smtClean="0">
                    <a:solidFill>
                      <a:schemeClr val="accent1"/>
                    </a:solidFill>
                    <a:latin typeface="微软雅黑" panose="020B0503020204020204" pitchFamily="34" charset="-122"/>
                    <a:ea typeface="微软雅黑" panose="020B0503020204020204" pitchFamily="34" charset="-122"/>
                  </a:rPr>
                  <a:t>board-state</a:t>
                </a:r>
                <a:r>
                  <a:rPr lang="zh-CN" altLang="en-US" dirty="0" smtClean="0">
                    <a:solidFill>
                      <a:schemeClr val="accent1"/>
                    </a:solidFill>
                    <a:latin typeface="微软雅黑" panose="020B0503020204020204" pitchFamily="34" charset="-122"/>
                    <a:ea typeface="微软雅黑" panose="020B0503020204020204" pitchFamily="34" charset="-122"/>
                  </a:rPr>
                  <a:t>，</a:t>
                </a:r>
                <a:r>
                  <a:rPr lang="en-US" altLang="zh-CN" dirty="0" smtClean="0">
                    <a:solidFill>
                      <a:schemeClr val="accent1"/>
                    </a:solidFill>
                    <a:latin typeface="微软雅黑" panose="020B0503020204020204" pitchFamily="34" charset="-122"/>
                    <a:ea typeface="微软雅黑" panose="020B0503020204020204" pitchFamily="34" charset="-122"/>
                  </a:rPr>
                  <a:t>next-move </a:t>
                </a:r>
                <a:r>
                  <a:rPr lang="zh-CN" altLang="en-US" dirty="0" smtClean="0">
                    <a:solidFill>
                      <a:schemeClr val="accent1"/>
                    </a:solidFill>
                    <a:latin typeface="微软雅黑" panose="020B0503020204020204" pitchFamily="34" charset="-122"/>
                    <a:ea typeface="微软雅黑" panose="020B0503020204020204" pitchFamily="34" charset="-122"/>
                  </a:rPr>
                  <a:t>）</a:t>
                </a:r>
                <a:endParaRPr lang="en-US" altLang="zh-CN" dirty="0" smtClean="0">
                  <a:solidFill>
                    <a:schemeClr val="accent1"/>
                  </a:solidFill>
                  <a:latin typeface="微软雅黑" panose="020B0503020204020204" pitchFamily="34" charset="-122"/>
                  <a:ea typeface="微软雅黑" panose="020B0503020204020204" pitchFamily="34" charset="-122"/>
                </a:endParaRPr>
              </a:p>
              <a:p>
                <a:r>
                  <a:rPr lang="en-US" altLang="zh-CN" dirty="0" smtClean="0">
                    <a:solidFill>
                      <a:schemeClr val="accent1"/>
                    </a:solidFill>
                    <a:latin typeface="微软雅黑" panose="020B0503020204020204" pitchFamily="34" charset="-122"/>
                    <a:ea typeface="微软雅黑" panose="020B0503020204020204" pitchFamily="34" charset="-122"/>
                  </a:rPr>
                  <a:t>   Pairs </a:t>
                </a:r>
                <a:r>
                  <a:rPr lang="zh-CN" altLang="en-US" dirty="0" smtClean="0">
                    <a:solidFill>
                      <a:srgbClr val="FF0000"/>
                    </a:solidFill>
                    <a:latin typeface="微软雅黑" panose="020B0503020204020204" pitchFamily="34" charset="-122"/>
                    <a:ea typeface="微软雅黑" panose="020B0503020204020204" pitchFamily="34" charset="-122"/>
                  </a:rPr>
                  <a:t>（</a:t>
                </a:r>
                <a14:m>
                  <m:oMath xmlns:m="http://schemas.openxmlformats.org/officeDocument/2006/math">
                    <m:sSub>
                      <m:sSubPr>
                        <m:ctrlPr>
                          <a:rPr lang="en-US" altLang="zh-CN" i="1">
                            <a:solidFill>
                              <a:srgbClr val="FF0000"/>
                            </a:solidFill>
                            <a:latin typeface="Cambria Math" panose="02040503050406030204" pitchFamily="18" charset="0"/>
                            <a:ea typeface="微软雅黑" panose="020B0503020204020204" pitchFamily="34" charset="-122"/>
                          </a:rPr>
                        </m:ctrlPr>
                      </m:sSubPr>
                      <m:e>
                        <m:r>
                          <a:rPr lang="en-US" altLang="zh-CN" i="1">
                            <a:solidFill>
                              <a:srgbClr val="FF0000"/>
                            </a:solidFill>
                            <a:latin typeface="Cambria Math" panose="02040503050406030204" pitchFamily="18" charset="0"/>
                            <a:ea typeface="微软雅黑" panose="020B0503020204020204" pitchFamily="34" charset="-122"/>
                          </a:rPr>
                          <m:t>𝑺</m:t>
                        </m:r>
                      </m:e>
                      <m:sub>
                        <m:r>
                          <a:rPr lang="en-US" altLang="zh-CN" i="1">
                            <a:solidFill>
                              <a:srgbClr val="FF0000"/>
                            </a:solidFill>
                            <a:latin typeface="Cambria Math" panose="02040503050406030204" pitchFamily="18" charset="0"/>
                            <a:ea typeface="微软雅黑" panose="020B0503020204020204" pitchFamily="34" charset="-122"/>
                          </a:rPr>
                          <m:t>𝒕</m:t>
                        </m:r>
                        <m:r>
                          <a:rPr lang="en-US" altLang="zh-CN" i="1">
                            <a:solidFill>
                              <a:srgbClr val="FF0000"/>
                            </a:solidFill>
                            <a:latin typeface="Cambria Math" panose="02040503050406030204" pitchFamily="18" charset="0"/>
                            <a:ea typeface="微软雅黑" panose="020B0503020204020204" pitchFamily="34" charset="-122"/>
                          </a:rPr>
                          <m:t> </m:t>
                        </m:r>
                      </m:sub>
                    </m:sSub>
                  </m:oMath>
                </a14:m>
                <a:r>
                  <a:rPr lang="zh-CN" altLang="en-US" dirty="0" smtClean="0">
                    <a:solidFill>
                      <a:srgbClr val="FF0000"/>
                    </a:solidFill>
                    <a:latin typeface="微软雅黑" panose="020B0503020204020204" pitchFamily="34" charset="-122"/>
                    <a:ea typeface="微软雅黑" panose="020B0503020204020204" pitchFamily="34" charset="-122"/>
                  </a:rPr>
                  <a:t>，</a:t>
                </a:r>
                <a14:m>
                  <m:oMath xmlns:m="http://schemas.openxmlformats.org/officeDocument/2006/math">
                    <m:sSub>
                      <m:sSubPr>
                        <m:ctrlPr>
                          <a:rPr lang="en-US" altLang="zh-CN" i="1">
                            <a:solidFill>
                              <a:srgbClr val="FF0000"/>
                            </a:solidFill>
                            <a:latin typeface="Cambria Math" panose="02040503050406030204" pitchFamily="18" charset="0"/>
                            <a:ea typeface="微软雅黑" panose="020B0503020204020204" pitchFamily="34" charset="-122"/>
                          </a:rPr>
                        </m:ctrlPr>
                      </m:sSubPr>
                      <m:e>
                        <m:r>
                          <m:rPr>
                            <m:sty m:val="p"/>
                          </m:rPr>
                          <a:rPr lang="en-US" altLang="zh-CN" i="1" smtClean="0">
                            <a:solidFill>
                              <a:srgbClr val="FF0000"/>
                            </a:solidFill>
                            <a:latin typeface="Cambria Math" panose="02040503050406030204" pitchFamily="18" charset="0"/>
                            <a:ea typeface="微软雅黑" panose="020B0503020204020204" pitchFamily="34" charset="-122"/>
                          </a:rPr>
                          <m:t>a</m:t>
                        </m:r>
                      </m:e>
                      <m:sub>
                        <m:r>
                          <a:rPr lang="en-US" altLang="zh-CN" i="1">
                            <a:solidFill>
                              <a:srgbClr val="FF0000"/>
                            </a:solidFill>
                            <a:latin typeface="Cambria Math" panose="02040503050406030204" pitchFamily="18" charset="0"/>
                            <a:ea typeface="微软雅黑" panose="020B0503020204020204" pitchFamily="34" charset="-122"/>
                          </a:rPr>
                          <m:t>𝒕</m:t>
                        </m:r>
                        <m:r>
                          <a:rPr lang="en-US" altLang="zh-CN" i="1">
                            <a:solidFill>
                              <a:srgbClr val="FF0000"/>
                            </a:solidFill>
                            <a:latin typeface="Cambria Math" panose="02040503050406030204" pitchFamily="18" charset="0"/>
                            <a:ea typeface="微软雅黑" panose="020B0503020204020204" pitchFamily="34" charset="-122"/>
                          </a:rPr>
                          <m:t> </m:t>
                        </m:r>
                      </m:sub>
                    </m:sSub>
                  </m:oMath>
                </a14:m>
                <a:r>
                  <a:rPr lang="zh-CN" altLang="en-US" dirty="0" smtClean="0">
                    <a:solidFill>
                      <a:srgbClr val="FF0000"/>
                    </a:solidFill>
                    <a:latin typeface="微软雅黑" panose="020B0503020204020204" pitchFamily="34" charset="-122"/>
                    <a:ea typeface="微软雅黑" panose="020B0503020204020204" pitchFamily="34" charset="-122"/>
                  </a:rPr>
                  <a:t>）</a:t>
                </a:r>
                <a:endParaRPr lang="en-US" altLang="zh-CN" dirty="0" smtClean="0">
                  <a:solidFill>
                    <a:srgbClr val="FF0000"/>
                  </a:solidFill>
                  <a:latin typeface="微软雅黑" panose="020B0503020204020204" pitchFamily="34" charset="-122"/>
                  <a:ea typeface="微软雅黑" panose="020B0503020204020204" pitchFamily="34" charset="-122"/>
                </a:endParaRPr>
              </a:p>
              <a:p>
                <a:endParaRPr lang="en-US" altLang="zh-CN" dirty="0">
                  <a:solidFill>
                    <a:schemeClr val="accent1"/>
                  </a:solidFill>
                  <a:latin typeface="微软雅黑" panose="020B0503020204020204" pitchFamily="34" charset="-122"/>
                  <a:ea typeface="微软雅黑" panose="020B0503020204020204" pitchFamily="34" charset="-122"/>
                </a:endParaRPr>
              </a:p>
            </p:txBody>
          </p:sp>
        </mc:Choice>
        <mc:Fallback xmlns="">
          <p:sp>
            <p:nvSpPr>
              <p:cNvPr id="13" name="标题 1"/>
              <p:cNvSpPr txBox="1">
                <a:spLocks noRot="1" noChangeAspect="1" noMove="1" noResize="1" noEditPoints="1" noAdjustHandles="1" noChangeArrowheads="1" noChangeShapeType="1" noTextEdit="1"/>
              </p:cNvSpPr>
              <p:nvPr/>
            </p:nvSpPr>
            <p:spPr>
              <a:xfrm>
                <a:off x="7326981" y="3834882"/>
                <a:ext cx="5500157" cy="954160"/>
              </a:xfrm>
              <a:prstGeom prst="rect">
                <a:avLst/>
              </a:prstGeom>
              <a:blipFill rotWithShape="0">
                <a:blip r:embed="rId5"/>
                <a:stretch>
                  <a:fillRect l="-1774" t="-891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1906949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500"/>
                                        <p:tgtEl>
                                          <p:spTgt spid="11"/>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fade">
                                      <p:cBhvr>
                                        <p:cTn id="32" dur="500"/>
                                        <p:tgtEl>
                                          <p:spTgt spid="4"/>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fade">
                                      <p:cBhvr>
                                        <p:cTn id="3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7" grpId="0"/>
      <p:bldP spid="3" grpId="0" animBg="1"/>
      <p:bldP spid="9" grpId="0"/>
      <p:bldP spid="11" grpId="0"/>
      <p:bldP spid="4" grpId="0" animBg="1"/>
      <p:bldP spid="1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solidFill>
                  <a:schemeClr val="accent1"/>
                </a:solidFill>
                <a:latin typeface="微软雅黑" panose="020B0503020204020204" pitchFamily="34" charset="-122"/>
                <a:ea typeface="微软雅黑" panose="020B0503020204020204" pitchFamily="34" charset="-122"/>
              </a:rPr>
              <a:t>DATA</a:t>
            </a:r>
          </a:p>
        </p:txBody>
      </p:sp>
      <p:sp>
        <p:nvSpPr>
          <p:cNvPr id="7" name="标题 1"/>
          <p:cNvSpPr txBox="1">
            <a:spLocks/>
          </p:cNvSpPr>
          <p:nvPr/>
        </p:nvSpPr>
        <p:spPr>
          <a:xfrm>
            <a:off x="1402044" y="1408923"/>
            <a:ext cx="2085151" cy="481680"/>
          </a:xfrm>
          <a:prstGeom prst="rect">
            <a:avLst/>
          </a:prstGeom>
        </p:spPr>
        <p:txBody>
          <a:bodyPr>
            <a:noAutofit/>
          </a:bodyPr>
          <a:lstStyle>
            <a:lvl1pPr algn="l" defTabSz="914400" rtl="0" eaLnBrk="1" latinLnBrk="0" hangingPunct="1">
              <a:lnSpc>
                <a:spcPct val="90000"/>
              </a:lnSpc>
              <a:spcBef>
                <a:spcPct val="0"/>
              </a:spcBef>
              <a:buNone/>
              <a:defRPr sz="2400" b="1" kern="1200">
                <a:solidFill>
                  <a:schemeClr val="tx1"/>
                </a:solidFill>
                <a:latin typeface="+mj-lt"/>
                <a:ea typeface="+mj-ea"/>
                <a:cs typeface="+mj-cs"/>
              </a:defRPr>
            </a:lvl1pPr>
          </a:lstStyle>
          <a:p>
            <a:r>
              <a:rPr lang="en-US" altLang="zh-CN" dirty="0">
                <a:solidFill>
                  <a:schemeClr val="accent1"/>
                </a:solidFill>
                <a:latin typeface="微软雅黑" panose="020B0503020204020204" pitchFamily="34" charset="-122"/>
                <a:ea typeface="微软雅黑" panose="020B0503020204020204" pitchFamily="34" charset="-122"/>
              </a:rPr>
              <a:t>input</a:t>
            </a:r>
          </a:p>
        </p:txBody>
      </p:sp>
      <mc:AlternateContent xmlns:mc="http://schemas.openxmlformats.org/markup-compatibility/2006" xmlns:a14="http://schemas.microsoft.com/office/drawing/2010/main">
        <mc:Choice Requires="a14">
          <p:sp>
            <p:nvSpPr>
              <p:cNvPr id="15" name="标题 1"/>
              <p:cNvSpPr txBox="1">
                <a:spLocks/>
              </p:cNvSpPr>
              <p:nvPr/>
            </p:nvSpPr>
            <p:spPr>
              <a:xfrm>
                <a:off x="4033277" y="1408923"/>
                <a:ext cx="7088813" cy="774440"/>
              </a:xfrm>
              <a:prstGeom prst="rect">
                <a:avLst/>
              </a:prstGeom>
            </p:spPr>
            <p:txBody>
              <a:bodyPr>
                <a:noAutofit/>
              </a:bodyPr>
              <a:lstStyle>
                <a:lvl1pPr algn="l" defTabSz="914400" rtl="0" eaLnBrk="1" latinLnBrk="0" hangingPunct="1">
                  <a:lnSpc>
                    <a:spcPct val="90000"/>
                  </a:lnSpc>
                  <a:spcBef>
                    <a:spcPct val="0"/>
                  </a:spcBef>
                  <a:buNone/>
                  <a:defRPr sz="2400" b="1" kern="1200">
                    <a:solidFill>
                      <a:schemeClr val="tx1"/>
                    </a:solidFill>
                    <a:latin typeface="+mj-lt"/>
                    <a:ea typeface="+mj-ea"/>
                    <a:cs typeface="+mj-cs"/>
                  </a:defRPr>
                </a:lvl1pPr>
              </a:lstStyle>
              <a:p>
                <a14:m>
                  <m:oMath xmlns:m="http://schemas.openxmlformats.org/officeDocument/2006/math">
                    <m:sSub>
                      <m:sSubPr>
                        <m:ctrlPr>
                          <a:rPr lang="en-US" altLang="zh-CN" i="1" smtClean="0">
                            <a:solidFill>
                              <a:srgbClr val="FF0000"/>
                            </a:solidFill>
                            <a:latin typeface="Cambria Math" panose="02040503050406030204" pitchFamily="18" charset="0"/>
                            <a:ea typeface="微软雅黑" panose="020B0503020204020204" pitchFamily="34" charset="-122"/>
                          </a:rPr>
                        </m:ctrlPr>
                      </m:sSubPr>
                      <m:e>
                        <m:r>
                          <a:rPr lang="en-US" altLang="zh-CN" i="1">
                            <a:solidFill>
                              <a:srgbClr val="FF0000"/>
                            </a:solidFill>
                            <a:latin typeface="Cambria Math" panose="02040503050406030204" pitchFamily="18" charset="0"/>
                            <a:ea typeface="微软雅黑" panose="020B0503020204020204" pitchFamily="34" charset="-122"/>
                          </a:rPr>
                          <m:t>𝑺</m:t>
                        </m:r>
                      </m:e>
                      <m:sub>
                        <m:r>
                          <a:rPr lang="en-US" altLang="zh-CN" i="1">
                            <a:solidFill>
                              <a:srgbClr val="FF0000"/>
                            </a:solidFill>
                            <a:latin typeface="Cambria Math" panose="02040503050406030204" pitchFamily="18" charset="0"/>
                            <a:ea typeface="微软雅黑" panose="020B0503020204020204" pitchFamily="34" charset="-122"/>
                          </a:rPr>
                          <m:t>𝒕</m:t>
                        </m:r>
                        <m:r>
                          <a:rPr lang="en-US" altLang="zh-CN" i="1">
                            <a:solidFill>
                              <a:srgbClr val="FF0000"/>
                            </a:solidFill>
                            <a:latin typeface="Cambria Math" panose="02040503050406030204" pitchFamily="18" charset="0"/>
                            <a:ea typeface="微软雅黑" panose="020B0503020204020204" pitchFamily="34" charset="-122"/>
                          </a:rPr>
                          <m:t> </m:t>
                        </m:r>
                      </m:sub>
                    </m:sSub>
                  </m:oMath>
                </a14:m>
                <a:r>
                  <a:rPr lang="en-US" altLang="zh-CN" dirty="0" smtClean="0">
                    <a:solidFill>
                      <a:schemeClr val="accent1"/>
                    </a:solidFill>
                    <a:latin typeface="微软雅黑" panose="020B0503020204020204" pitchFamily="34" charset="-122"/>
                    <a:ea typeface="微软雅黑" panose="020B0503020204020204" pitchFamily="34" charset="-122"/>
                  </a:rPr>
                  <a:t> was preprocessed into a set of 19 × 19 feature planes</a:t>
                </a:r>
                <a:endParaRPr lang="en-US" altLang="zh-CN" dirty="0">
                  <a:solidFill>
                    <a:schemeClr val="accent1"/>
                  </a:solidFill>
                  <a:latin typeface="微软雅黑" panose="020B0503020204020204" pitchFamily="34" charset="-122"/>
                  <a:ea typeface="微软雅黑" panose="020B0503020204020204" pitchFamily="34" charset="-122"/>
                </a:endParaRPr>
              </a:p>
            </p:txBody>
          </p:sp>
        </mc:Choice>
        <mc:Fallback xmlns="">
          <p:sp>
            <p:nvSpPr>
              <p:cNvPr id="15" name="标题 1"/>
              <p:cNvSpPr txBox="1">
                <a:spLocks noRot="1" noChangeAspect="1" noMove="1" noResize="1" noEditPoints="1" noAdjustHandles="1" noChangeArrowheads="1" noChangeShapeType="1" noTextEdit="1"/>
              </p:cNvSpPr>
              <p:nvPr/>
            </p:nvSpPr>
            <p:spPr>
              <a:xfrm>
                <a:off x="4033277" y="1408923"/>
                <a:ext cx="7088813" cy="774440"/>
              </a:xfrm>
              <a:prstGeom prst="rect">
                <a:avLst/>
              </a:prstGeom>
              <a:blipFill rotWithShape="0">
                <a:blip r:embed="rId3"/>
                <a:stretch>
                  <a:fillRect l="-1377" t="-11024" b="-14961"/>
                </a:stretch>
              </a:blipFill>
            </p:spPr>
            <p:txBody>
              <a:bodyPr/>
              <a:lstStyle/>
              <a:p>
                <a:r>
                  <a:rPr lang="zh-CN" altLang="en-US">
                    <a:noFill/>
                  </a:rPr>
                  <a:t> </a:t>
                </a:r>
              </a:p>
            </p:txBody>
          </p:sp>
        </mc:Fallback>
      </mc:AlternateContent>
      <p:pic>
        <p:nvPicPr>
          <p:cNvPr id="16" name="图片 15"/>
          <p:cNvPicPr>
            <a:picLocks noChangeAspect="1"/>
          </p:cNvPicPr>
          <p:nvPr/>
        </p:nvPicPr>
        <p:blipFill>
          <a:blip r:embed="rId4"/>
          <a:stretch>
            <a:fillRect/>
          </a:stretch>
        </p:blipFill>
        <p:spPr>
          <a:xfrm>
            <a:off x="1402044" y="2253659"/>
            <a:ext cx="8992258" cy="2968558"/>
          </a:xfrm>
          <a:prstGeom prst="rect">
            <a:avLst/>
          </a:prstGeom>
        </p:spPr>
      </p:pic>
      <p:cxnSp>
        <p:nvCxnSpPr>
          <p:cNvPr id="18" name="直接连接符 17"/>
          <p:cNvCxnSpPr/>
          <p:nvPr/>
        </p:nvCxnSpPr>
        <p:spPr>
          <a:xfrm>
            <a:off x="1567543" y="2911151"/>
            <a:ext cx="4329404"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1567543" y="3172408"/>
            <a:ext cx="7333861"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1567543" y="3433666"/>
            <a:ext cx="7333861"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a:off x="1569995" y="3700616"/>
            <a:ext cx="7016621"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1569995" y="3943212"/>
            <a:ext cx="7014168"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1569995" y="4185808"/>
            <a:ext cx="749936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1567542" y="4465726"/>
            <a:ext cx="8621487"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1586203" y="4726984"/>
            <a:ext cx="5299789"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35" name="标题 1"/>
          <p:cNvSpPr txBox="1">
            <a:spLocks/>
          </p:cNvSpPr>
          <p:nvPr/>
        </p:nvSpPr>
        <p:spPr>
          <a:xfrm>
            <a:off x="4033277" y="5516448"/>
            <a:ext cx="4756160" cy="638832"/>
          </a:xfrm>
          <a:prstGeom prst="rect">
            <a:avLst/>
          </a:prstGeom>
        </p:spPr>
        <p:txBody>
          <a:bodyPr>
            <a:noAutofit/>
          </a:bodyPr>
          <a:lstStyle>
            <a:lvl1pPr algn="l" defTabSz="914400" rtl="0" eaLnBrk="1" latinLnBrk="0" hangingPunct="1">
              <a:lnSpc>
                <a:spcPct val="90000"/>
              </a:lnSpc>
              <a:spcBef>
                <a:spcPct val="0"/>
              </a:spcBef>
              <a:buNone/>
              <a:defRPr sz="2400" b="1" kern="1200">
                <a:solidFill>
                  <a:schemeClr val="tx1"/>
                </a:solidFill>
                <a:latin typeface="+mj-lt"/>
                <a:ea typeface="+mj-ea"/>
                <a:cs typeface="+mj-cs"/>
              </a:defRPr>
            </a:lvl1pPr>
          </a:lstStyle>
          <a:p>
            <a:r>
              <a:rPr lang="en-US" altLang="zh-CN" dirty="0">
                <a:solidFill>
                  <a:schemeClr val="accent1"/>
                </a:solidFill>
                <a:latin typeface="微软雅黑" panose="020B0503020204020204" pitchFamily="34" charset="-122"/>
                <a:ea typeface="微软雅黑" panose="020B0503020204020204" pitchFamily="34" charset="-122"/>
              </a:rPr>
              <a:t>training set of </a:t>
            </a:r>
            <a:r>
              <a:rPr lang="en-US" altLang="zh-CN" dirty="0">
                <a:solidFill>
                  <a:srgbClr val="FF0000"/>
                </a:solidFill>
                <a:latin typeface="微软雅黑" panose="020B0503020204020204" pitchFamily="34" charset="-122"/>
                <a:ea typeface="微软雅黑" panose="020B0503020204020204" pitchFamily="34" charset="-122"/>
              </a:rPr>
              <a:t>27.4 million</a:t>
            </a:r>
            <a:endParaRPr lang="en-US" altLang="zh-CN" dirty="0" smtClean="0">
              <a:solidFill>
                <a:srgbClr val="FF0000"/>
              </a:solidFill>
              <a:latin typeface="微软雅黑" panose="020B0503020204020204" pitchFamily="34" charset="-122"/>
              <a:ea typeface="微软雅黑" panose="020B0503020204020204" pitchFamily="34" charset="-122"/>
            </a:endParaRPr>
          </a:p>
          <a:p>
            <a:r>
              <a:rPr lang="en-US" altLang="zh-CN" dirty="0" smtClean="0">
                <a:solidFill>
                  <a:schemeClr val="accent1"/>
                </a:solidFill>
                <a:latin typeface="微软雅黑" panose="020B0503020204020204" pitchFamily="34" charset="-122"/>
                <a:ea typeface="微软雅黑" panose="020B0503020204020204" pitchFamily="34" charset="-122"/>
              </a:rPr>
              <a:t>test </a:t>
            </a:r>
            <a:r>
              <a:rPr lang="en-US" altLang="zh-CN" dirty="0">
                <a:solidFill>
                  <a:schemeClr val="accent1"/>
                </a:solidFill>
                <a:latin typeface="微软雅黑" panose="020B0503020204020204" pitchFamily="34" charset="-122"/>
                <a:ea typeface="微软雅黑" panose="020B0503020204020204" pitchFamily="34" charset="-122"/>
              </a:rPr>
              <a:t>set </a:t>
            </a:r>
            <a:r>
              <a:rPr lang="en-US" altLang="zh-CN" dirty="0" smtClean="0">
                <a:solidFill>
                  <a:schemeClr val="accent1"/>
                </a:solidFill>
                <a:latin typeface="微软雅黑" panose="020B0503020204020204" pitchFamily="34" charset="-122"/>
                <a:ea typeface="微软雅黑" panose="020B0503020204020204" pitchFamily="34" charset="-122"/>
              </a:rPr>
              <a:t>of </a:t>
            </a:r>
            <a:r>
              <a:rPr lang="en-US" altLang="zh-CN" dirty="0" smtClean="0">
                <a:solidFill>
                  <a:srgbClr val="FF0000"/>
                </a:solidFill>
                <a:latin typeface="微软雅黑" panose="020B0503020204020204" pitchFamily="34" charset="-122"/>
                <a:ea typeface="微软雅黑" panose="020B0503020204020204" pitchFamily="34" charset="-122"/>
              </a:rPr>
              <a:t>2 </a:t>
            </a:r>
            <a:r>
              <a:rPr lang="en-US" altLang="zh-CN" dirty="0">
                <a:solidFill>
                  <a:srgbClr val="FF0000"/>
                </a:solidFill>
                <a:latin typeface="微软雅黑" panose="020B0503020204020204" pitchFamily="34" charset="-122"/>
                <a:ea typeface="微软雅黑" panose="020B0503020204020204" pitchFamily="34" charset="-122"/>
              </a:rPr>
              <a:t>million</a:t>
            </a:r>
          </a:p>
        </p:txBody>
      </p:sp>
    </p:spTree>
    <p:extLst>
      <p:ext uri="{BB962C8B-B14F-4D97-AF65-F5344CB8AC3E}">
        <p14:creationId xmlns:p14="http://schemas.microsoft.com/office/powerpoint/2010/main" val="3985529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fade">
                                      <p:cBhvr>
                                        <p:cTn id="17" dur="5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fade">
                                      <p:cBhvr>
                                        <p:cTn id="22" dur="500"/>
                                        <p:tgtEl>
                                          <p:spTgt spid="1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fade">
                                      <p:cBhvr>
                                        <p:cTn id="27" dur="500"/>
                                        <p:tgtEl>
                                          <p:spTgt spid="20"/>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2"/>
                                        </p:tgtEl>
                                        <p:attrNameLst>
                                          <p:attrName>style.visibility</p:attrName>
                                        </p:attrNameLst>
                                      </p:cBhvr>
                                      <p:to>
                                        <p:strVal val="visible"/>
                                      </p:to>
                                    </p:set>
                                    <p:animEffect transition="in" filter="fade">
                                      <p:cBhvr>
                                        <p:cTn id="32" dur="500"/>
                                        <p:tgtEl>
                                          <p:spTgt spid="22"/>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3"/>
                                        </p:tgtEl>
                                        <p:attrNameLst>
                                          <p:attrName>style.visibility</p:attrName>
                                        </p:attrNameLst>
                                      </p:cBhvr>
                                      <p:to>
                                        <p:strVal val="visible"/>
                                      </p:to>
                                    </p:set>
                                    <p:animEffect transition="in" filter="fade">
                                      <p:cBhvr>
                                        <p:cTn id="37" dur="500"/>
                                        <p:tgtEl>
                                          <p:spTgt spid="23"/>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25"/>
                                        </p:tgtEl>
                                        <p:attrNameLst>
                                          <p:attrName>style.visibility</p:attrName>
                                        </p:attrNameLst>
                                      </p:cBhvr>
                                      <p:to>
                                        <p:strVal val="visible"/>
                                      </p:to>
                                    </p:set>
                                    <p:animEffect transition="in" filter="fade">
                                      <p:cBhvr>
                                        <p:cTn id="42" dur="500"/>
                                        <p:tgtEl>
                                          <p:spTgt spid="25"/>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29"/>
                                        </p:tgtEl>
                                        <p:attrNameLst>
                                          <p:attrName>style.visibility</p:attrName>
                                        </p:attrNameLst>
                                      </p:cBhvr>
                                      <p:to>
                                        <p:strVal val="visible"/>
                                      </p:to>
                                    </p:set>
                                    <p:animEffect transition="in" filter="fade">
                                      <p:cBhvr>
                                        <p:cTn id="47" dur="500"/>
                                        <p:tgtEl>
                                          <p:spTgt spid="29"/>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31"/>
                                        </p:tgtEl>
                                        <p:attrNameLst>
                                          <p:attrName>style.visibility</p:attrName>
                                        </p:attrNameLst>
                                      </p:cBhvr>
                                      <p:to>
                                        <p:strVal val="visible"/>
                                      </p:to>
                                    </p:set>
                                    <p:animEffect transition="in" filter="fade">
                                      <p:cBhvr>
                                        <p:cTn id="52" dur="500"/>
                                        <p:tgtEl>
                                          <p:spTgt spid="31"/>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33"/>
                                        </p:tgtEl>
                                        <p:attrNameLst>
                                          <p:attrName>style.visibility</p:attrName>
                                        </p:attrNameLst>
                                      </p:cBhvr>
                                      <p:to>
                                        <p:strVal val="visible"/>
                                      </p:to>
                                    </p:set>
                                    <p:animEffect transition="in" filter="fade">
                                      <p:cBhvr>
                                        <p:cTn id="57" dur="500"/>
                                        <p:tgtEl>
                                          <p:spTgt spid="33"/>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35"/>
                                        </p:tgtEl>
                                        <p:attrNameLst>
                                          <p:attrName>style.visibility</p:attrName>
                                        </p:attrNameLst>
                                      </p:cBhvr>
                                      <p:to>
                                        <p:strVal val="visible"/>
                                      </p:to>
                                    </p:set>
                                    <p:animEffect transition="in" filter="fade">
                                      <p:cBhvr>
                                        <p:cTn id="62"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5" grpId="0"/>
      <p:bldP spid="3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normAutofit fontScale="92500"/>
          </a:bodyPr>
          <a:lstStyle/>
          <a:p>
            <a:pPr fontAlgn="base">
              <a:spcBef>
                <a:spcPct val="0"/>
              </a:spcBef>
              <a:spcAft>
                <a:spcPct val="0"/>
              </a:spcAft>
              <a:defRPr/>
            </a:pPr>
            <a:r>
              <a:rPr lang="en-US" altLang="zh-CN" kern="0" dirty="0" smtClean="0">
                <a:solidFill>
                  <a:schemeClr val="accent1"/>
                </a:solidFill>
                <a:latin typeface="Century Gothic" pitchFamily="34" charset="0"/>
              </a:rPr>
              <a:t>4. </a:t>
            </a:r>
            <a:r>
              <a:rPr lang="en-US" altLang="zh-CN" kern="0" dirty="0">
                <a:solidFill>
                  <a:schemeClr val="accent1"/>
                </a:solidFill>
                <a:latin typeface="Century Gothic" pitchFamily="34" charset="0"/>
              </a:rPr>
              <a:t>ARCHITECTURE &amp; TRAINING</a:t>
            </a:r>
          </a:p>
        </p:txBody>
      </p:sp>
    </p:spTree>
    <p:extLst>
      <p:ext uri="{BB962C8B-B14F-4D97-AF65-F5344CB8AC3E}">
        <p14:creationId xmlns:p14="http://schemas.microsoft.com/office/powerpoint/2010/main" val="39044238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9613" y="621135"/>
            <a:ext cx="4351758" cy="365561"/>
          </a:xfrm>
        </p:spPr>
        <p:txBody>
          <a:bodyPr>
            <a:normAutofit fontScale="90000"/>
          </a:bodyPr>
          <a:lstStyle/>
          <a:p>
            <a:r>
              <a:rPr lang="en-US" altLang="zh-CN" dirty="0">
                <a:solidFill>
                  <a:schemeClr val="accent1"/>
                </a:solidFill>
                <a:latin typeface="微软雅黑" panose="020B0503020204020204" pitchFamily="34" charset="-122"/>
                <a:ea typeface="微软雅黑" panose="020B0503020204020204" pitchFamily="34" charset="-122"/>
              </a:rPr>
              <a:t>ARCHITECTURE &amp; TRAINING</a:t>
            </a:r>
          </a:p>
        </p:txBody>
      </p:sp>
      <p:sp>
        <p:nvSpPr>
          <p:cNvPr id="21" name="标题 1"/>
          <p:cNvSpPr txBox="1">
            <a:spLocks/>
          </p:cNvSpPr>
          <p:nvPr/>
        </p:nvSpPr>
        <p:spPr>
          <a:xfrm>
            <a:off x="6045493" y="2032960"/>
            <a:ext cx="4119226" cy="360760"/>
          </a:xfrm>
          <a:prstGeom prst="rect">
            <a:avLst/>
          </a:prstGeom>
        </p:spPr>
        <p:txBody>
          <a:bodyPr>
            <a:noAutofit/>
          </a:bodyPr>
          <a:lstStyle>
            <a:lvl1pPr algn="l" defTabSz="914400" rtl="0" eaLnBrk="1" latinLnBrk="0" hangingPunct="1">
              <a:lnSpc>
                <a:spcPct val="90000"/>
              </a:lnSpc>
              <a:spcBef>
                <a:spcPct val="0"/>
              </a:spcBef>
              <a:buNone/>
              <a:defRPr sz="2400" b="1" kern="1200">
                <a:solidFill>
                  <a:schemeClr val="tx1"/>
                </a:solidFill>
                <a:latin typeface="+mj-lt"/>
                <a:ea typeface="+mj-ea"/>
                <a:cs typeface="+mj-cs"/>
              </a:defRPr>
            </a:lvl1pPr>
          </a:lstStyle>
          <a:p>
            <a:r>
              <a:rPr lang="en-US" altLang="zh-CN" dirty="0">
                <a:solidFill>
                  <a:schemeClr val="accent1"/>
                </a:solidFill>
                <a:latin typeface="微软雅黑" panose="020B0503020204020204" pitchFamily="34" charset="-122"/>
                <a:ea typeface="微软雅黑" panose="020B0503020204020204" pitchFamily="34" charset="-122"/>
              </a:rPr>
              <a:t>filters were </a:t>
            </a:r>
            <a:r>
              <a:rPr lang="en-US" altLang="zh-CN" dirty="0" smtClean="0">
                <a:solidFill>
                  <a:schemeClr val="accent1"/>
                </a:solidFill>
                <a:latin typeface="微软雅黑" panose="020B0503020204020204" pitchFamily="34" charset="-122"/>
                <a:ea typeface="微软雅黑" panose="020B0503020204020204" pitchFamily="34" charset="-122"/>
              </a:rPr>
              <a:t>of </a:t>
            </a:r>
            <a:r>
              <a:rPr lang="en-US" altLang="zh-CN" dirty="0">
                <a:solidFill>
                  <a:schemeClr val="accent1"/>
                </a:solidFill>
                <a:latin typeface="微软雅黑" panose="020B0503020204020204" pitchFamily="34" charset="-122"/>
                <a:ea typeface="微软雅黑" panose="020B0503020204020204" pitchFamily="34" charset="-122"/>
              </a:rPr>
              <a:t>size 5 × 5</a:t>
            </a:r>
          </a:p>
        </p:txBody>
      </p:sp>
      <p:sp>
        <p:nvSpPr>
          <p:cNvPr id="10" name="圆角矩形 9"/>
          <p:cNvSpPr/>
          <p:nvPr/>
        </p:nvSpPr>
        <p:spPr>
          <a:xfrm>
            <a:off x="1443405" y="1589674"/>
            <a:ext cx="3024336" cy="2160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Input</a:t>
            </a:r>
            <a:endParaRPr lang="zh-CN" altLang="en-US" dirty="0"/>
          </a:p>
        </p:txBody>
      </p:sp>
      <p:sp>
        <p:nvSpPr>
          <p:cNvPr id="12" name="下箭头 11"/>
          <p:cNvSpPr/>
          <p:nvPr/>
        </p:nvSpPr>
        <p:spPr>
          <a:xfrm>
            <a:off x="2847561" y="1918745"/>
            <a:ext cx="180020" cy="17498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圆角矩形 13"/>
          <p:cNvSpPr/>
          <p:nvPr/>
        </p:nvSpPr>
        <p:spPr>
          <a:xfrm>
            <a:off x="1443405" y="2131135"/>
            <a:ext cx="3024336" cy="216024"/>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smtClean="0"/>
              <a:t>C1</a:t>
            </a:r>
            <a:endParaRPr lang="zh-CN" altLang="en-US" sz="1600" dirty="0"/>
          </a:p>
        </p:txBody>
      </p:sp>
      <p:sp>
        <p:nvSpPr>
          <p:cNvPr id="15" name="下箭头 14"/>
          <p:cNvSpPr/>
          <p:nvPr/>
        </p:nvSpPr>
        <p:spPr>
          <a:xfrm>
            <a:off x="2847561" y="2460206"/>
            <a:ext cx="180020" cy="17498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圆角矩形 15"/>
          <p:cNvSpPr/>
          <p:nvPr/>
        </p:nvSpPr>
        <p:spPr>
          <a:xfrm>
            <a:off x="1443405" y="2672596"/>
            <a:ext cx="3024336" cy="216024"/>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t>S2</a:t>
            </a:r>
            <a:endParaRPr lang="zh-CN" altLang="en-US" sz="1600" dirty="0"/>
          </a:p>
        </p:txBody>
      </p:sp>
      <p:sp>
        <p:nvSpPr>
          <p:cNvPr id="17" name="下箭头 16"/>
          <p:cNvSpPr/>
          <p:nvPr/>
        </p:nvSpPr>
        <p:spPr>
          <a:xfrm>
            <a:off x="2847561" y="3001667"/>
            <a:ext cx="180020" cy="17498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下箭头 21"/>
          <p:cNvSpPr/>
          <p:nvPr/>
        </p:nvSpPr>
        <p:spPr>
          <a:xfrm>
            <a:off x="2821191" y="4232239"/>
            <a:ext cx="180020" cy="17498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圆角矩形 22"/>
          <p:cNvSpPr/>
          <p:nvPr/>
        </p:nvSpPr>
        <p:spPr>
          <a:xfrm>
            <a:off x="1417035" y="4516637"/>
            <a:ext cx="3024336" cy="216024"/>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smtClean="0"/>
              <a:t>C5</a:t>
            </a:r>
            <a:endParaRPr lang="zh-CN" altLang="en-US" sz="1600" dirty="0"/>
          </a:p>
        </p:txBody>
      </p:sp>
      <p:sp>
        <p:nvSpPr>
          <p:cNvPr id="24" name="下箭头 23"/>
          <p:cNvSpPr/>
          <p:nvPr/>
        </p:nvSpPr>
        <p:spPr>
          <a:xfrm>
            <a:off x="2821191" y="4845708"/>
            <a:ext cx="180020" cy="17498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圆角矩形 24"/>
          <p:cNvSpPr/>
          <p:nvPr/>
        </p:nvSpPr>
        <p:spPr>
          <a:xfrm>
            <a:off x="1417035" y="5130106"/>
            <a:ext cx="3024336" cy="216024"/>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t>F6</a:t>
            </a:r>
            <a:endParaRPr lang="zh-CN" altLang="en-US" sz="1600" dirty="0"/>
          </a:p>
        </p:txBody>
      </p:sp>
      <p:sp>
        <p:nvSpPr>
          <p:cNvPr id="26" name="下箭头 25"/>
          <p:cNvSpPr/>
          <p:nvPr/>
        </p:nvSpPr>
        <p:spPr>
          <a:xfrm rot="2193886">
            <a:off x="2033024" y="5423856"/>
            <a:ext cx="267075" cy="48615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圆角矩形 26"/>
          <p:cNvSpPr/>
          <p:nvPr/>
        </p:nvSpPr>
        <p:spPr>
          <a:xfrm>
            <a:off x="1155675" y="5941726"/>
            <a:ext cx="1610546" cy="4184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smtClean="0"/>
              <a:t>Softmax</a:t>
            </a:r>
            <a:r>
              <a:rPr lang="en-US" altLang="zh-CN" dirty="0" smtClean="0"/>
              <a:t> Black</a:t>
            </a:r>
            <a:endParaRPr lang="zh-CN" altLang="en-US" dirty="0"/>
          </a:p>
        </p:txBody>
      </p:sp>
      <p:sp>
        <p:nvSpPr>
          <p:cNvPr id="28" name="텍스트 개체 틀 1"/>
          <p:cNvSpPr txBox="1">
            <a:spLocks/>
          </p:cNvSpPr>
          <p:nvPr/>
        </p:nvSpPr>
        <p:spPr>
          <a:xfrm flipH="1">
            <a:off x="724093" y="2100647"/>
            <a:ext cx="288032" cy="27699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ko-KR" sz="2000" smtClean="0"/>
              <a:t>1</a:t>
            </a:r>
            <a:endParaRPr lang="en-US" altLang="ko-KR" sz="2000" dirty="0"/>
          </a:p>
        </p:txBody>
      </p:sp>
      <p:sp>
        <p:nvSpPr>
          <p:cNvPr id="29" name="텍스트 개체 틀 1"/>
          <p:cNvSpPr txBox="1">
            <a:spLocks/>
          </p:cNvSpPr>
          <p:nvPr/>
        </p:nvSpPr>
        <p:spPr>
          <a:xfrm flipH="1">
            <a:off x="724093" y="2611621"/>
            <a:ext cx="288032" cy="27699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ko-KR" sz="2000" smtClean="0"/>
              <a:t>2</a:t>
            </a:r>
            <a:endParaRPr lang="en-US" altLang="ko-KR" sz="2000" dirty="0"/>
          </a:p>
        </p:txBody>
      </p:sp>
      <p:sp>
        <p:nvSpPr>
          <p:cNvPr id="32" name="텍스트 개체 틀 1"/>
          <p:cNvSpPr txBox="1">
            <a:spLocks/>
          </p:cNvSpPr>
          <p:nvPr/>
        </p:nvSpPr>
        <p:spPr>
          <a:xfrm flipH="1">
            <a:off x="724093" y="4486150"/>
            <a:ext cx="692942" cy="27651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ko-KR" sz="2000" dirty="0" smtClean="0"/>
              <a:t>10</a:t>
            </a:r>
            <a:endParaRPr lang="en-US" altLang="ko-KR" sz="2000" dirty="0"/>
          </a:p>
        </p:txBody>
      </p:sp>
      <p:sp>
        <p:nvSpPr>
          <p:cNvPr id="33" name="텍스트 개체 틀 1"/>
          <p:cNvSpPr txBox="1">
            <a:spLocks/>
          </p:cNvSpPr>
          <p:nvPr/>
        </p:nvSpPr>
        <p:spPr>
          <a:xfrm flipH="1">
            <a:off x="724093" y="5099619"/>
            <a:ext cx="692942" cy="24651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ko-KR" sz="2000" dirty="0" smtClean="0"/>
              <a:t>11</a:t>
            </a:r>
            <a:endParaRPr lang="en-US" altLang="ko-KR" sz="2000" dirty="0"/>
          </a:p>
        </p:txBody>
      </p:sp>
      <p:sp>
        <p:nvSpPr>
          <p:cNvPr id="34" name="텍스트 개체 틀 1"/>
          <p:cNvSpPr txBox="1">
            <a:spLocks/>
          </p:cNvSpPr>
          <p:nvPr/>
        </p:nvSpPr>
        <p:spPr>
          <a:xfrm flipH="1">
            <a:off x="208221" y="6012458"/>
            <a:ext cx="692942" cy="27699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ko-KR" sz="2000" dirty="0" smtClean="0"/>
              <a:t>12</a:t>
            </a:r>
            <a:endParaRPr lang="en-US" altLang="ko-KR" sz="2000" dirty="0"/>
          </a:p>
        </p:txBody>
      </p:sp>
      <p:sp>
        <p:nvSpPr>
          <p:cNvPr id="35" name="标题 1"/>
          <p:cNvSpPr txBox="1">
            <a:spLocks/>
          </p:cNvSpPr>
          <p:nvPr/>
        </p:nvSpPr>
        <p:spPr>
          <a:xfrm>
            <a:off x="2520279" y="3451400"/>
            <a:ext cx="870587" cy="481680"/>
          </a:xfrm>
          <a:prstGeom prst="rect">
            <a:avLst/>
          </a:prstGeom>
        </p:spPr>
        <p:txBody>
          <a:bodyPr>
            <a:noAutofit/>
          </a:bodyPr>
          <a:lstStyle>
            <a:lvl1pPr algn="l" defTabSz="914400" rtl="0" eaLnBrk="1" latinLnBrk="0" hangingPunct="1">
              <a:lnSpc>
                <a:spcPct val="90000"/>
              </a:lnSpc>
              <a:spcBef>
                <a:spcPct val="0"/>
              </a:spcBef>
              <a:buNone/>
              <a:defRPr sz="2400" b="1" kern="1200">
                <a:solidFill>
                  <a:schemeClr val="tx1"/>
                </a:solidFill>
                <a:latin typeface="+mj-lt"/>
                <a:ea typeface="+mj-ea"/>
                <a:cs typeface="+mj-cs"/>
              </a:defRPr>
            </a:lvl1pPr>
          </a:lstStyle>
          <a:p>
            <a:r>
              <a:rPr lang="en-US" altLang="zh-CN" dirty="0" smtClean="0">
                <a:solidFill>
                  <a:schemeClr val="accent1"/>
                </a:solidFill>
                <a:latin typeface="微软雅黑" panose="020B0503020204020204" pitchFamily="34" charset="-122"/>
                <a:ea typeface="微软雅黑" panose="020B0503020204020204" pitchFamily="34" charset="-122"/>
              </a:rPr>
              <a:t>……</a:t>
            </a:r>
            <a:endParaRPr lang="en-US" altLang="zh-CN" dirty="0">
              <a:solidFill>
                <a:schemeClr val="accent1"/>
              </a:solidFill>
              <a:latin typeface="微软雅黑" panose="020B0503020204020204" pitchFamily="34" charset="-122"/>
              <a:ea typeface="微软雅黑" panose="020B0503020204020204" pitchFamily="34" charset="-122"/>
            </a:endParaRPr>
          </a:p>
        </p:txBody>
      </p:sp>
      <p:sp>
        <p:nvSpPr>
          <p:cNvPr id="36" name="圆角矩形 35"/>
          <p:cNvSpPr/>
          <p:nvPr/>
        </p:nvSpPr>
        <p:spPr>
          <a:xfrm>
            <a:off x="3275245" y="5941726"/>
            <a:ext cx="1610546" cy="4184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smtClean="0"/>
              <a:t>Softmax</a:t>
            </a:r>
            <a:r>
              <a:rPr lang="en-US" altLang="zh-CN" dirty="0" smtClean="0"/>
              <a:t> White</a:t>
            </a:r>
            <a:endParaRPr lang="zh-CN" altLang="en-US" dirty="0"/>
          </a:p>
        </p:txBody>
      </p:sp>
      <p:sp>
        <p:nvSpPr>
          <p:cNvPr id="37" name="下箭头 36"/>
          <p:cNvSpPr/>
          <p:nvPr/>
        </p:nvSpPr>
        <p:spPr>
          <a:xfrm rot="18781117">
            <a:off x="3643864" y="5415422"/>
            <a:ext cx="290281" cy="52138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下箭头 37"/>
          <p:cNvSpPr/>
          <p:nvPr/>
        </p:nvSpPr>
        <p:spPr>
          <a:xfrm rot="16200000">
            <a:off x="5445830" y="1974610"/>
            <a:ext cx="336766" cy="48561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右大括号 4"/>
          <p:cNvSpPr/>
          <p:nvPr/>
        </p:nvSpPr>
        <p:spPr>
          <a:xfrm>
            <a:off x="4899021" y="2635191"/>
            <a:ext cx="149229" cy="2756954"/>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9" name="标题 1"/>
          <p:cNvSpPr txBox="1">
            <a:spLocks/>
          </p:cNvSpPr>
          <p:nvPr/>
        </p:nvSpPr>
        <p:spPr>
          <a:xfrm>
            <a:off x="6045493" y="3803003"/>
            <a:ext cx="4119226" cy="360760"/>
          </a:xfrm>
          <a:prstGeom prst="rect">
            <a:avLst/>
          </a:prstGeom>
        </p:spPr>
        <p:txBody>
          <a:bodyPr>
            <a:noAutofit/>
          </a:bodyPr>
          <a:lstStyle>
            <a:lvl1pPr algn="l" defTabSz="914400" rtl="0" eaLnBrk="1" latinLnBrk="0" hangingPunct="1">
              <a:lnSpc>
                <a:spcPct val="90000"/>
              </a:lnSpc>
              <a:spcBef>
                <a:spcPct val="0"/>
              </a:spcBef>
              <a:buNone/>
              <a:defRPr sz="2400" b="1" kern="1200">
                <a:solidFill>
                  <a:schemeClr val="tx1"/>
                </a:solidFill>
                <a:latin typeface="+mj-lt"/>
                <a:ea typeface="+mj-ea"/>
                <a:cs typeface="+mj-cs"/>
              </a:defRPr>
            </a:lvl1pPr>
          </a:lstStyle>
          <a:p>
            <a:r>
              <a:rPr lang="en-US" altLang="zh-CN" dirty="0">
                <a:solidFill>
                  <a:schemeClr val="accent1"/>
                </a:solidFill>
                <a:latin typeface="微软雅黑" panose="020B0503020204020204" pitchFamily="34" charset="-122"/>
                <a:ea typeface="微软雅黑" panose="020B0503020204020204" pitchFamily="34" charset="-122"/>
              </a:rPr>
              <a:t>filters were </a:t>
            </a:r>
            <a:r>
              <a:rPr lang="en-US" altLang="zh-CN" dirty="0" smtClean="0">
                <a:solidFill>
                  <a:schemeClr val="accent1"/>
                </a:solidFill>
                <a:latin typeface="微软雅黑" panose="020B0503020204020204" pitchFamily="34" charset="-122"/>
                <a:ea typeface="微软雅黑" panose="020B0503020204020204" pitchFamily="34" charset="-122"/>
              </a:rPr>
              <a:t>of </a:t>
            </a:r>
            <a:r>
              <a:rPr lang="en-US" altLang="zh-CN" dirty="0">
                <a:solidFill>
                  <a:schemeClr val="accent1"/>
                </a:solidFill>
                <a:latin typeface="微软雅黑" panose="020B0503020204020204" pitchFamily="34" charset="-122"/>
                <a:ea typeface="微软雅黑" panose="020B0503020204020204" pitchFamily="34" charset="-122"/>
              </a:rPr>
              <a:t>size </a:t>
            </a:r>
            <a:r>
              <a:rPr lang="en-US" altLang="zh-CN" dirty="0" smtClean="0">
                <a:solidFill>
                  <a:schemeClr val="accent1"/>
                </a:solidFill>
                <a:latin typeface="微软雅黑" panose="020B0503020204020204" pitchFamily="34" charset="-122"/>
                <a:ea typeface="微软雅黑" panose="020B0503020204020204" pitchFamily="34" charset="-122"/>
              </a:rPr>
              <a:t>3 </a:t>
            </a:r>
            <a:r>
              <a:rPr lang="en-US" altLang="zh-CN" dirty="0">
                <a:solidFill>
                  <a:schemeClr val="accent1"/>
                </a:solidFill>
                <a:latin typeface="微软雅黑" panose="020B0503020204020204" pitchFamily="34" charset="-122"/>
                <a:ea typeface="微软雅黑" panose="020B0503020204020204" pitchFamily="34" charset="-122"/>
              </a:rPr>
              <a:t>× </a:t>
            </a:r>
            <a:r>
              <a:rPr lang="en-US" altLang="zh-CN" dirty="0" smtClean="0">
                <a:solidFill>
                  <a:schemeClr val="accent1"/>
                </a:solidFill>
                <a:latin typeface="微软雅黑" panose="020B0503020204020204" pitchFamily="34" charset="-122"/>
                <a:ea typeface="微软雅黑" panose="020B0503020204020204" pitchFamily="34" charset="-122"/>
              </a:rPr>
              <a:t>3</a:t>
            </a:r>
            <a:endParaRPr lang="en-US" altLang="zh-CN" dirty="0">
              <a:solidFill>
                <a:schemeClr val="accent1"/>
              </a:solidFill>
              <a:latin typeface="微软雅黑" panose="020B0503020204020204" pitchFamily="34" charset="-122"/>
              <a:ea typeface="微软雅黑" panose="020B0503020204020204" pitchFamily="34" charset="-122"/>
            </a:endParaRPr>
          </a:p>
        </p:txBody>
      </p:sp>
      <p:sp>
        <p:nvSpPr>
          <p:cNvPr id="40" name="下箭头 39"/>
          <p:cNvSpPr/>
          <p:nvPr/>
        </p:nvSpPr>
        <p:spPr>
          <a:xfrm rot="16200000">
            <a:off x="5445830" y="3744653"/>
            <a:ext cx="336766" cy="48561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9263212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5"/>
                                        </p:tgtEl>
                                        <p:attrNameLst>
                                          <p:attrName>style.visibility</p:attrName>
                                        </p:attrNameLst>
                                      </p:cBhvr>
                                      <p:to>
                                        <p:strVal val="visible"/>
                                      </p:to>
                                    </p:set>
                                    <p:animEffect transition="in" filter="fade">
                                      <p:cBhvr>
                                        <p:cTn id="12" dur="500"/>
                                        <p:tgtEl>
                                          <p:spTgt spid="35"/>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500"/>
                                        <p:tgtEl>
                                          <p:spTgt spid="12"/>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fade">
                                      <p:cBhvr>
                                        <p:cTn id="18" dur="500"/>
                                        <p:tgtEl>
                                          <p:spTgt spid="14"/>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fade">
                                      <p:cBhvr>
                                        <p:cTn id="21" dur="500"/>
                                        <p:tgtEl>
                                          <p:spTgt spid="15"/>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6"/>
                                        </p:tgtEl>
                                        <p:attrNameLst>
                                          <p:attrName>style.visibility</p:attrName>
                                        </p:attrNameLst>
                                      </p:cBhvr>
                                      <p:to>
                                        <p:strVal val="visible"/>
                                      </p:to>
                                    </p:set>
                                    <p:animEffect transition="in" filter="fade">
                                      <p:cBhvr>
                                        <p:cTn id="24" dur="500"/>
                                        <p:tgtEl>
                                          <p:spTgt spid="16"/>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fade">
                                      <p:cBhvr>
                                        <p:cTn id="27" dur="500"/>
                                        <p:tgtEl>
                                          <p:spTgt spid="17"/>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22"/>
                                        </p:tgtEl>
                                        <p:attrNameLst>
                                          <p:attrName>style.visibility</p:attrName>
                                        </p:attrNameLst>
                                      </p:cBhvr>
                                      <p:to>
                                        <p:strVal val="visible"/>
                                      </p:to>
                                    </p:set>
                                    <p:animEffect transition="in" filter="fade">
                                      <p:cBhvr>
                                        <p:cTn id="30" dur="500"/>
                                        <p:tgtEl>
                                          <p:spTgt spid="22"/>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23"/>
                                        </p:tgtEl>
                                        <p:attrNameLst>
                                          <p:attrName>style.visibility</p:attrName>
                                        </p:attrNameLst>
                                      </p:cBhvr>
                                      <p:to>
                                        <p:strVal val="visible"/>
                                      </p:to>
                                    </p:set>
                                    <p:animEffect transition="in" filter="fade">
                                      <p:cBhvr>
                                        <p:cTn id="33" dur="500"/>
                                        <p:tgtEl>
                                          <p:spTgt spid="23"/>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4"/>
                                        </p:tgtEl>
                                        <p:attrNameLst>
                                          <p:attrName>style.visibility</p:attrName>
                                        </p:attrNameLst>
                                      </p:cBhvr>
                                      <p:to>
                                        <p:strVal val="visible"/>
                                      </p:to>
                                    </p:set>
                                    <p:animEffect transition="in" filter="fade">
                                      <p:cBhvr>
                                        <p:cTn id="36" dur="500"/>
                                        <p:tgtEl>
                                          <p:spTgt spid="24"/>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25"/>
                                        </p:tgtEl>
                                        <p:attrNameLst>
                                          <p:attrName>style.visibility</p:attrName>
                                        </p:attrNameLst>
                                      </p:cBhvr>
                                      <p:to>
                                        <p:strVal val="visible"/>
                                      </p:to>
                                    </p:set>
                                    <p:animEffect transition="in" filter="fade">
                                      <p:cBhvr>
                                        <p:cTn id="39" dur="500"/>
                                        <p:tgtEl>
                                          <p:spTgt spid="25"/>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26"/>
                                        </p:tgtEl>
                                        <p:attrNameLst>
                                          <p:attrName>style.visibility</p:attrName>
                                        </p:attrNameLst>
                                      </p:cBhvr>
                                      <p:to>
                                        <p:strVal val="visible"/>
                                      </p:to>
                                    </p:set>
                                    <p:animEffect transition="in" filter="fade">
                                      <p:cBhvr>
                                        <p:cTn id="42" dur="500"/>
                                        <p:tgtEl>
                                          <p:spTgt spid="26"/>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27"/>
                                        </p:tgtEl>
                                        <p:attrNameLst>
                                          <p:attrName>style.visibility</p:attrName>
                                        </p:attrNameLst>
                                      </p:cBhvr>
                                      <p:to>
                                        <p:strVal val="visible"/>
                                      </p:to>
                                    </p:set>
                                    <p:animEffect transition="in" filter="fade">
                                      <p:cBhvr>
                                        <p:cTn id="45" dur="500"/>
                                        <p:tgtEl>
                                          <p:spTgt spid="27"/>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28"/>
                                        </p:tgtEl>
                                        <p:attrNameLst>
                                          <p:attrName>style.visibility</p:attrName>
                                        </p:attrNameLst>
                                      </p:cBhvr>
                                      <p:to>
                                        <p:strVal val="visible"/>
                                      </p:to>
                                    </p:set>
                                    <p:animEffect transition="in" filter="fade">
                                      <p:cBhvr>
                                        <p:cTn id="48" dur="500"/>
                                        <p:tgtEl>
                                          <p:spTgt spid="28"/>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29"/>
                                        </p:tgtEl>
                                        <p:attrNameLst>
                                          <p:attrName>style.visibility</p:attrName>
                                        </p:attrNameLst>
                                      </p:cBhvr>
                                      <p:to>
                                        <p:strVal val="visible"/>
                                      </p:to>
                                    </p:set>
                                    <p:animEffect transition="in" filter="fade">
                                      <p:cBhvr>
                                        <p:cTn id="51" dur="500"/>
                                        <p:tgtEl>
                                          <p:spTgt spid="29"/>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32"/>
                                        </p:tgtEl>
                                        <p:attrNameLst>
                                          <p:attrName>style.visibility</p:attrName>
                                        </p:attrNameLst>
                                      </p:cBhvr>
                                      <p:to>
                                        <p:strVal val="visible"/>
                                      </p:to>
                                    </p:set>
                                    <p:animEffect transition="in" filter="fade">
                                      <p:cBhvr>
                                        <p:cTn id="54" dur="500"/>
                                        <p:tgtEl>
                                          <p:spTgt spid="32"/>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33"/>
                                        </p:tgtEl>
                                        <p:attrNameLst>
                                          <p:attrName>style.visibility</p:attrName>
                                        </p:attrNameLst>
                                      </p:cBhvr>
                                      <p:to>
                                        <p:strVal val="visible"/>
                                      </p:to>
                                    </p:set>
                                    <p:animEffect transition="in" filter="fade">
                                      <p:cBhvr>
                                        <p:cTn id="57" dur="500"/>
                                        <p:tgtEl>
                                          <p:spTgt spid="33"/>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34"/>
                                        </p:tgtEl>
                                        <p:attrNameLst>
                                          <p:attrName>style.visibility</p:attrName>
                                        </p:attrNameLst>
                                      </p:cBhvr>
                                      <p:to>
                                        <p:strVal val="visible"/>
                                      </p:to>
                                    </p:set>
                                    <p:animEffect transition="in" filter="fade">
                                      <p:cBhvr>
                                        <p:cTn id="60" dur="500"/>
                                        <p:tgtEl>
                                          <p:spTgt spid="34"/>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36"/>
                                        </p:tgtEl>
                                        <p:attrNameLst>
                                          <p:attrName>style.visibility</p:attrName>
                                        </p:attrNameLst>
                                      </p:cBhvr>
                                      <p:to>
                                        <p:strVal val="visible"/>
                                      </p:to>
                                    </p:set>
                                    <p:animEffect transition="in" filter="fade">
                                      <p:cBhvr>
                                        <p:cTn id="63" dur="500"/>
                                        <p:tgtEl>
                                          <p:spTgt spid="36"/>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37"/>
                                        </p:tgtEl>
                                        <p:attrNameLst>
                                          <p:attrName>style.visibility</p:attrName>
                                        </p:attrNameLst>
                                      </p:cBhvr>
                                      <p:to>
                                        <p:strVal val="visible"/>
                                      </p:to>
                                    </p:set>
                                    <p:animEffect transition="in" filter="fade">
                                      <p:cBhvr>
                                        <p:cTn id="66" dur="500"/>
                                        <p:tgtEl>
                                          <p:spTgt spid="37"/>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grpId="0" nodeType="clickEffect">
                                  <p:stCondLst>
                                    <p:cond delay="0"/>
                                  </p:stCondLst>
                                  <p:childTnLst>
                                    <p:set>
                                      <p:cBhvr>
                                        <p:cTn id="70" dur="1" fill="hold">
                                          <p:stCondLst>
                                            <p:cond delay="0"/>
                                          </p:stCondLst>
                                        </p:cTn>
                                        <p:tgtEl>
                                          <p:spTgt spid="21"/>
                                        </p:tgtEl>
                                        <p:attrNameLst>
                                          <p:attrName>style.visibility</p:attrName>
                                        </p:attrNameLst>
                                      </p:cBhvr>
                                      <p:to>
                                        <p:strVal val="visible"/>
                                      </p:to>
                                    </p:set>
                                    <p:animEffect transition="in" filter="fade">
                                      <p:cBhvr>
                                        <p:cTn id="71" dur="500"/>
                                        <p:tgtEl>
                                          <p:spTgt spid="21"/>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38"/>
                                        </p:tgtEl>
                                        <p:attrNameLst>
                                          <p:attrName>style.visibility</p:attrName>
                                        </p:attrNameLst>
                                      </p:cBhvr>
                                      <p:to>
                                        <p:strVal val="visible"/>
                                      </p:to>
                                    </p:set>
                                    <p:animEffect transition="in" filter="fade">
                                      <p:cBhvr>
                                        <p:cTn id="74" dur="500"/>
                                        <p:tgtEl>
                                          <p:spTgt spid="38"/>
                                        </p:tgtEl>
                                      </p:cBhvr>
                                    </p:animEffect>
                                  </p:childTnLst>
                                </p:cTn>
                              </p:par>
                            </p:childTnLst>
                          </p:cTn>
                        </p:par>
                      </p:childTnLst>
                    </p:cTn>
                  </p:par>
                  <p:par>
                    <p:cTn id="75" fill="hold">
                      <p:stCondLst>
                        <p:cond delay="indefinite"/>
                      </p:stCondLst>
                      <p:childTnLst>
                        <p:par>
                          <p:cTn id="76" fill="hold">
                            <p:stCondLst>
                              <p:cond delay="0"/>
                            </p:stCondLst>
                            <p:childTnLst>
                              <p:par>
                                <p:cTn id="77" presetID="10" presetClass="entr" presetSubtype="0" fill="hold" grpId="0" nodeType="clickEffect">
                                  <p:stCondLst>
                                    <p:cond delay="0"/>
                                  </p:stCondLst>
                                  <p:childTnLst>
                                    <p:set>
                                      <p:cBhvr>
                                        <p:cTn id="78" dur="1" fill="hold">
                                          <p:stCondLst>
                                            <p:cond delay="0"/>
                                          </p:stCondLst>
                                        </p:cTn>
                                        <p:tgtEl>
                                          <p:spTgt spid="5"/>
                                        </p:tgtEl>
                                        <p:attrNameLst>
                                          <p:attrName>style.visibility</p:attrName>
                                        </p:attrNameLst>
                                      </p:cBhvr>
                                      <p:to>
                                        <p:strVal val="visible"/>
                                      </p:to>
                                    </p:set>
                                    <p:animEffect transition="in" filter="fade">
                                      <p:cBhvr>
                                        <p:cTn id="79" dur="500"/>
                                        <p:tgtEl>
                                          <p:spTgt spid="5"/>
                                        </p:tgtEl>
                                      </p:cBhvr>
                                    </p:animEffect>
                                  </p:childTnLst>
                                </p:cTn>
                              </p:par>
                            </p:childTnLst>
                          </p:cTn>
                        </p:par>
                      </p:childTnLst>
                    </p:cTn>
                  </p:par>
                  <p:par>
                    <p:cTn id="80" fill="hold">
                      <p:stCondLst>
                        <p:cond delay="indefinite"/>
                      </p:stCondLst>
                      <p:childTnLst>
                        <p:par>
                          <p:cTn id="81" fill="hold">
                            <p:stCondLst>
                              <p:cond delay="0"/>
                            </p:stCondLst>
                            <p:childTnLst>
                              <p:par>
                                <p:cTn id="82" presetID="10" presetClass="entr" presetSubtype="0" fill="hold" grpId="0" nodeType="clickEffect">
                                  <p:stCondLst>
                                    <p:cond delay="0"/>
                                  </p:stCondLst>
                                  <p:childTnLst>
                                    <p:set>
                                      <p:cBhvr>
                                        <p:cTn id="83" dur="1" fill="hold">
                                          <p:stCondLst>
                                            <p:cond delay="0"/>
                                          </p:stCondLst>
                                        </p:cTn>
                                        <p:tgtEl>
                                          <p:spTgt spid="39"/>
                                        </p:tgtEl>
                                        <p:attrNameLst>
                                          <p:attrName>style.visibility</p:attrName>
                                        </p:attrNameLst>
                                      </p:cBhvr>
                                      <p:to>
                                        <p:strVal val="visible"/>
                                      </p:to>
                                    </p:set>
                                    <p:animEffect transition="in" filter="fade">
                                      <p:cBhvr>
                                        <p:cTn id="84" dur="500"/>
                                        <p:tgtEl>
                                          <p:spTgt spid="39"/>
                                        </p:tgtEl>
                                      </p:cBhvr>
                                    </p:animEffect>
                                  </p:childTnLst>
                                </p:cTn>
                              </p:par>
                              <p:par>
                                <p:cTn id="85" presetID="10" presetClass="entr" presetSubtype="0" fill="hold" grpId="0" nodeType="withEffect">
                                  <p:stCondLst>
                                    <p:cond delay="0"/>
                                  </p:stCondLst>
                                  <p:childTnLst>
                                    <p:set>
                                      <p:cBhvr>
                                        <p:cTn id="86" dur="1" fill="hold">
                                          <p:stCondLst>
                                            <p:cond delay="0"/>
                                          </p:stCondLst>
                                        </p:cTn>
                                        <p:tgtEl>
                                          <p:spTgt spid="40"/>
                                        </p:tgtEl>
                                        <p:attrNameLst>
                                          <p:attrName>style.visibility</p:attrName>
                                        </p:attrNameLst>
                                      </p:cBhvr>
                                      <p:to>
                                        <p:strVal val="visible"/>
                                      </p:to>
                                    </p:set>
                                    <p:animEffect transition="in" filter="fade">
                                      <p:cBhvr>
                                        <p:cTn id="87"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10" grpId="0" animBg="1"/>
      <p:bldP spid="12" grpId="0" animBg="1"/>
      <p:bldP spid="14" grpId="0" animBg="1"/>
      <p:bldP spid="15" grpId="0" animBg="1"/>
      <p:bldP spid="16" grpId="0" animBg="1"/>
      <p:bldP spid="17" grpId="0" animBg="1"/>
      <p:bldP spid="22" grpId="0" animBg="1"/>
      <p:bldP spid="23" grpId="0" animBg="1"/>
      <p:bldP spid="24" grpId="0" animBg="1"/>
      <p:bldP spid="25" grpId="0" animBg="1"/>
      <p:bldP spid="26" grpId="0" animBg="1"/>
      <p:bldP spid="27" grpId="0" animBg="1"/>
      <p:bldP spid="28" grpId="0"/>
      <p:bldP spid="29" grpId="0"/>
      <p:bldP spid="32" grpId="0"/>
      <p:bldP spid="33" grpId="0"/>
      <p:bldP spid="34" grpId="0"/>
      <p:bldP spid="35" grpId="0"/>
      <p:bldP spid="36" grpId="0" animBg="1"/>
      <p:bldP spid="37" grpId="0" animBg="1"/>
      <p:bldP spid="38" grpId="0" animBg="1"/>
      <p:bldP spid="5" grpId="0" animBg="1"/>
      <p:bldP spid="39" grpId="0"/>
      <p:bldP spid="40"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9613" y="621135"/>
            <a:ext cx="4351758" cy="365561"/>
          </a:xfrm>
        </p:spPr>
        <p:txBody>
          <a:bodyPr>
            <a:normAutofit fontScale="90000"/>
          </a:bodyPr>
          <a:lstStyle/>
          <a:p>
            <a:r>
              <a:rPr lang="en-US" altLang="zh-CN" dirty="0">
                <a:solidFill>
                  <a:schemeClr val="accent1"/>
                </a:solidFill>
                <a:latin typeface="微软雅黑" panose="020B0503020204020204" pitchFamily="34" charset="-122"/>
                <a:ea typeface="微软雅黑" panose="020B0503020204020204" pitchFamily="34" charset="-122"/>
              </a:rPr>
              <a:t>ARCHITECTURE &amp; TRAINING</a:t>
            </a:r>
          </a:p>
        </p:txBody>
      </p:sp>
      <p:sp>
        <p:nvSpPr>
          <p:cNvPr id="21" name="标题 1"/>
          <p:cNvSpPr txBox="1">
            <a:spLocks/>
          </p:cNvSpPr>
          <p:nvPr/>
        </p:nvSpPr>
        <p:spPr>
          <a:xfrm>
            <a:off x="7550961" y="1525751"/>
            <a:ext cx="4755857" cy="605384"/>
          </a:xfrm>
          <a:prstGeom prst="rect">
            <a:avLst/>
          </a:prstGeom>
        </p:spPr>
        <p:txBody>
          <a:bodyPr>
            <a:noAutofit/>
          </a:bodyPr>
          <a:lstStyle>
            <a:lvl1pPr algn="l" defTabSz="914400" rtl="0" eaLnBrk="1" latinLnBrk="0" hangingPunct="1">
              <a:lnSpc>
                <a:spcPct val="90000"/>
              </a:lnSpc>
              <a:spcBef>
                <a:spcPct val="0"/>
              </a:spcBef>
              <a:buNone/>
              <a:defRPr sz="2400" b="1" kern="1200">
                <a:solidFill>
                  <a:schemeClr val="tx1"/>
                </a:solidFill>
                <a:latin typeface="+mj-lt"/>
                <a:ea typeface="+mj-ea"/>
                <a:cs typeface="+mj-cs"/>
              </a:defRPr>
            </a:lvl1pPr>
          </a:lstStyle>
          <a:p>
            <a:r>
              <a:rPr lang="en-US" altLang="zh-CN" dirty="0" smtClean="0">
                <a:solidFill>
                  <a:schemeClr val="accent1"/>
                </a:solidFill>
                <a:latin typeface="微软雅黑" panose="020B0503020204020204" pitchFamily="34" charset="-122"/>
                <a:ea typeface="微软雅黑" panose="020B0503020204020204" pitchFamily="34" charset="-122"/>
              </a:rPr>
              <a:t>Input: 19 </a:t>
            </a:r>
            <a:r>
              <a:rPr lang="en-US" altLang="zh-CN" dirty="0">
                <a:solidFill>
                  <a:schemeClr val="accent1"/>
                </a:solidFill>
                <a:latin typeface="微软雅黑" panose="020B0503020204020204" pitchFamily="34" charset="-122"/>
                <a:ea typeface="微软雅黑" panose="020B0503020204020204" pitchFamily="34" charset="-122"/>
              </a:rPr>
              <a:t>× </a:t>
            </a:r>
            <a:r>
              <a:rPr lang="en-US" altLang="zh-CN" dirty="0" smtClean="0">
                <a:solidFill>
                  <a:schemeClr val="accent1"/>
                </a:solidFill>
                <a:latin typeface="微软雅黑" panose="020B0503020204020204" pitchFamily="34" charset="-122"/>
                <a:ea typeface="微软雅黑" panose="020B0503020204020204" pitchFamily="34" charset="-122"/>
              </a:rPr>
              <a:t>19 </a:t>
            </a:r>
            <a:r>
              <a:rPr lang="en-US" altLang="zh-CN" dirty="0">
                <a:solidFill>
                  <a:schemeClr val="accent1"/>
                </a:solidFill>
                <a:latin typeface="微软雅黑" panose="020B0503020204020204" pitchFamily="34" charset="-122"/>
                <a:ea typeface="微软雅黑" panose="020B0503020204020204" pitchFamily="34" charset="-122"/>
              </a:rPr>
              <a:t>input </a:t>
            </a:r>
            <a:r>
              <a:rPr lang="en-US" altLang="zh-CN" dirty="0" smtClean="0">
                <a:solidFill>
                  <a:schemeClr val="accent1"/>
                </a:solidFill>
                <a:latin typeface="微软雅黑" panose="020B0503020204020204" pitchFamily="34" charset="-122"/>
                <a:ea typeface="微软雅黑" panose="020B0503020204020204" pitchFamily="34" charset="-122"/>
              </a:rPr>
              <a:t>space</a:t>
            </a:r>
            <a:endParaRPr lang="en-US" altLang="zh-CN" dirty="0">
              <a:solidFill>
                <a:schemeClr val="accent1"/>
              </a:solidFill>
              <a:latin typeface="微软雅黑" panose="020B0503020204020204" pitchFamily="34" charset="-122"/>
              <a:ea typeface="微软雅黑" panose="020B0503020204020204" pitchFamily="34" charset="-122"/>
            </a:endParaRPr>
          </a:p>
        </p:txBody>
      </p:sp>
      <p:sp>
        <p:nvSpPr>
          <p:cNvPr id="10" name="圆角矩形 9"/>
          <p:cNvSpPr/>
          <p:nvPr/>
        </p:nvSpPr>
        <p:spPr>
          <a:xfrm>
            <a:off x="1443405" y="1589674"/>
            <a:ext cx="3024336" cy="2160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Input</a:t>
            </a:r>
            <a:endParaRPr lang="zh-CN" altLang="en-US" dirty="0"/>
          </a:p>
        </p:txBody>
      </p:sp>
      <p:sp>
        <p:nvSpPr>
          <p:cNvPr id="12" name="下箭头 11"/>
          <p:cNvSpPr/>
          <p:nvPr/>
        </p:nvSpPr>
        <p:spPr>
          <a:xfrm>
            <a:off x="2847561" y="1918745"/>
            <a:ext cx="180020" cy="17498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圆角矩形 13"/>
          <p:cNvSpPr/>
          <p:nvPr/>
        </p:nvSpPr>
        <p:spPr>
          <a:xfrm>
            <a:off x="1443405" y="2131135"/>
            <a:ext cx="3024336" cy="216024"/>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smtClean="0"/>
              <a:t>C1</a:t>
            </a:r>
            <a:endParaRPr lang="zh-CN" altLang="en-US" sz="1600" dirty="0"/>
          </a:p>
        </p:txBody>
      </p:sp>
      <p:sp>
        <p:nvSpPr>
          <p:cNvPr id="15" name="下箭头 14"/>
          <p:cNvSpPr/>
          <p:nvPr/>
        </p:nvSpPr>
        <p:spPr>
          <a:xfrm>
            <a:off x="2847561" y="2460206"/>
            <a:ext cx="180020" cy="17498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圆角矩形 15"/>
          <p:cNvSpPr/>
          <p:nvPr/>
        </p:nvSpPr>
        <p:spPr>
          <a:xfrm>
            <a:off x="1443405" y="2672596"/>
            <a:ext cx="3024336" cy="216024"/>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t>S2</a:t>
            </a:r>
            <a:endParaRPr lang="zh-CN" altLang="en-US" sz="1600" dirty="0"/>
          </a:p>
        </p:txBody>
      </p:sp>
      <p:sp>
        <p:nvSpPr>
          <p:cNvPr id="17" name="下箭头 16"/>
          <p:cNvSpPr/>
          <p:nvPr/>
        </p:nvSpPr>
        <p:spPr>
          <a:xfrm>
            <a:off x="2847561" y="3001667"/>
            <a:ext cx="180020" cy="17498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下箭头 21"/>
          <p:cNvSpPr/>
          <p:nvPr/>
        </p:nvSpPr>
        <p:spPr>
          <a:xfrm>
            <a:off x="2821191" y="4232239"/>
            <a:ext cx="180020" cy="17498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圆角矩形 22"/>
          <p:cNvSpPr/>
          <p:nvPr/>
        </p:nvSpPr>
        <p:spPr>
          <a:xfrm>
            <a:off x="1417035" y="4516637"/>
            <a:ext cx="3024336" cy="216024"/>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smtClean="0"/>
              <a:t>C5</a:t>
            </a:r>
            <a:endParaRPr lang="zh-CN" altLang="en-US" sz="1600" dirty="0"/>
          </a:p>
        </p:txBody>
      </p:sp>
      <p:sp>
        <p:nvSpPr>
          <p:cNvPr id="24" name="下箭头 23"/>
          <p:cNvSpPr/>
          <p:nvPr/>
        </p:nvSpPr>
        <p:spPr>
          <a:xfrm>
            <a:off x="2821191" y="4845708"/>
            <a:ext cx="180020" cy="17498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圆角矩形 24"/>
          <p:cNvSpPr/>
          <p:nvPr/>
        </p:nvSpPr>
        <p:spPr>
          <a:xfrm>
            <a:off x="1417035" y="5130106"/>
            <a:ext cx="3024336" cy="216024"/>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t>F6</a:t>
            </a:r>
            <a:endParaRPr lang="zh-CN" altLang="en-US" sz="1600" dirty="0"/>
          </a:p>
        </p:txBody>
      </p:sp>
      <p:sp>
        <p:nvSpPr>
          <p:cNvPr id="26" name="下箭头 25"/>
          <p:cNvSpPr/>
          <p:nvPr/>
        </p:nvSpPr>
        <p:spPr>
          <a:xfrm rot="2193886">
            <a:off x="2033024" y="5423856"/>
            <a:ext cx="267075" cy="48615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圆角矩形 26"/>
          <p:cNvSpPr/>
          <p:nvPr/>
        </p:nvSpPr>
        <p:spPr>
          <a:xfrm>
            <a:off x="1155675" y="5941726"/>
            <a:ext cx="1610546" cy="4184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smtClean="0"/>
              <a:t>Softmax</a:t>
            </a:r>
            <a:r>
              <a:rPr lang="en-US" altLang="zh-CN" dirty="0" smtClean="0"/>
              <a:t> Black</a:t>
            </a:r>
            <a:endParaRPr lang="zh-CN" altLang="en-US" dirty="0"/>
          </a:p>
        </p:txBody>
      </p:sp>
      <p:sp>
        <p:nvSpPr>
          <p:cNvPr id="28" name="텍스트 개체 틀 1"/>
          <p:cNvSpPr txBox="1">
            <a:spLocks/>
          </p:cNvSpPr>
          <p:nvPr/>
        </p:nvSpPr>
        <p:spPr>
          <a:xfrm flipH="1">
            <a:off x="724093" y="2100647"/>
            <a:ext cx="288032" cy="27699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ko-KR" sz="2000" smtClean="0"/>
              <a:t>1</a:t>
            </a:r>
            <a:endParaRPr lang="en-US" altLang="ko-KR" sz="2000" dirty="0"/>
          </a:p>
        </p:txBody>
      </p:sp>
      <p:sp>
        <p:nvSpPr>
          <p:cNvPr id="29" name="텍스트 개체 틀 1"/>
          <p:cNvSpPr txBox="1">
            <a:spLocks/>
          </p:cNvSpPr>
          <p:nvPr/>
        </p:nvSpPr>
        <p:spPr>
          <a:xfrm flipH="1">
            <a:off x="724093" y="2611621"/>
            <a:ext cx="288032" cy="27699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ko-KR" sz="2000" smtClean="0"/>
              <a:t>2</a:t>
            </a:r>
            <a:endParaRPr lang="en-US" altLang="ko-KR" sz="2000" dirty="0"/>
          </a:p>
        </p:txBody>
      </p:sp>
      <p:sp>
        <p:nvSpPr>
          <p:cNvPr id="32" name="텍스트 개체 틀 1"/>
          <p:cNvSpPr txBox="1">
            <a:spLocks/>
          </p:cNvSpPr>
          <p:nvPr/>
        </p:nvSpPr>
        <p:spPr>
          <a:xfrm flipH="1">
            <a:off x="724093" y="4486150"/>
            <a:ext cx="692942" cy="27651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ko-KR" sz="2000" dirty="0" smtClean="0"/>
              <a:t>10</a:t>
            </a:r>
            <a:endParaRPr lang="en-US" altLang="ko-KR" sz="2000" dirty="0"/>
          </a:p>
        </p:txBody>
      </p:sp>
      <p:sp>
        <p:nvSpPr>
          <p:cNvPr id="33" name="텍스트 개체 틀 1"/>
          <p:cNvSpPr txBox="1">
            <a:spLocks/>
          </p:cNvSpPr>
          <p:nvPr/>
        </p:nvSpPr>
        <p:spPr>
          <a:xfrm flipH="1">
            <a:off x="724093" y="5099619"/>
            <a:ext cx="692942" cy="24651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ko-KR" sz="2000" dirty="0" smtClean="0"/>
              <a:t>11</a:t>
            </a:r>
            <a:endParaRPr lang="en-US" altLang="ko-KR" sz="2000" dirty="0"/>
          </a:p>
        </p:txBody>
      </p:sp>
      <p:sp>
        <p:nvSpPr>
          <p:cNvPr id="34" name="텍스트 개체 틀 1"/>
          <p:cNvSpPr txBox="1">
            <a:spLocks/>
          </p:cNvSpPr>
          <p:nvPr/>
        </p:nvSpPr>
        <p:spPr>
          <a:xfrm flipH="1">
            <a:off x="208221" y="6012458"/>
            <a:ext cx="692942" cy="27699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ko-KR" sz="2000" dirty="0" smtClean="0"/>
              <a:t>12</a:t>
            </a:r>
            <a:endParaRPr lang="en-US" altLang="ko-KR" sz="2000" dirty="0"/>
          </a:p>
        </p:txBody>
      </p:sp>
      <p:sp>
        <p:nvSpPr>
          <p:cNvPr id="35" name="标题 1"/>
          <p:cNvSpPr txBox="1">
            <a:spLocks/>
          </p:cNvSpPr>
          <p:nvPr/>
        </p:nvSpPr>
        <p:spPr>
          <a:xfrm>
            <a:off x="2520279" y="3451400"/>
            <a:ext cx="870587" cy="481680"/>
          </a:xfrm>
          <a:prstGeom prst="rect">
            <a:avLst/>
          </a:prstGeom>
        </p:spPr>
        <p:txBody>
          <a:bodyPr>
            <a:noAutofit/>
          </a:bodyPr>
          <a:lstStyle>
            <a:lvl1pPr algn="l" defTabSz="914400" rtl="0" eaLnBrk="1" latinLnBrk="0" hangingPunct="1">
              <a:lnSpc>
                <a:spcPct val="90000"/>
              </a:lnSpc>
              <a:spcBef>
                <a:spcPct val="0"/>
              </a:spcBef>
              <a:buNone/>
              <a:defRPr sz="2400" b="1" kern="1200">
                <a:solidFill>
                  <a:schemeClr val="tx1"/>
                </a:solidFill>
                <a:latin typeface="+mj-lt"/>
                <a:ea typeface="+mj-ea"/>
                <a:cs typeface="+mj-cs"/>
              </a:defRPr>
            </a:lvl1pPr>
          </a:lstStyle>
          <a:p>
            <a:r>
              <a:rPr lang="en-US" altLang="zh-CN" dirty="0" smtClean="0">
                <a:solidFill>
                  <a:schemeClr val="accent1"/>
                </a:solidFill>
                <a:latin typeface="微软雅黑" panose="020B0503020204020204" pitchFamily="34" charset="-122"/>
                <a:ea typeface="微软雅黑" panose="020B0503020204020204" pitchFamily="34" charset="-122"/>
              </a:rPr>
              <a:t>……</a:t>
            </a:r>
            <a:endParaRPr lang="en-US" altLang="zh-CN" dirty="0">
              <a:solidFill>
                <a:schemeClr val="accent1"/>
              </a:solidFill>
              <a:latin typeface="微软雅黑" panose="020B0503020204020204" pitchFamily="34" charset="-122"/>
              <a:ea typeface="微软雅黑" panose="020B0503020204020204" pitchFamily="34" charset="-122"/>
            </a:endParaRPr>
          </a:p>
        </p:txBody>
      </p:sp>
      <p:sp>
        <p:nvSpPr>
          <p:cNvPr id="36" name="圆角矩形 35"/>
          <p:cNvSpPr/>
          <p:nvPr/>
        </p:nvSpPr>
        <p:spPr>
          <a:xfrm>
            <a:off x="3275245" y="5941726"/>
            <a:ext cx="1610546" cy="4184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smtClean="0"/>
              <a:t>Softmax</a:t>
            </a:r>
            <a:r>
              <a:rPr lang="en-US" altLang="zh-CN" dirty="0" smtClean="0"/>
              <a:t> White</a:t>
            </a:r>
            <a:endParaRPr lang="zh-CN" altLang="en-US" dirty="0"/>
          </a:p>
        </p:txBody>
      </p:sp>
      <p:sp>
        <p:nvSpPr>
          <p:cNvPr id="37" name="下箭头 36"/>
          <p:cNvSpPr/>
          <p:nvPr/>
        </p:nvSpPr>
        <p:spPr>
          <a:xfrm rot="18781117">
            <a:off x="3643864" y="5415422"/>
            <a:ext cx="290281" cy="52138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标题 1"/>
          <p:cNvSpPr txBox="1">
            <a:spLocks/>
          </p:cNvSpPr>
          <p:nvPr/>
        </p:nvSpPr>
        <p:spPr>
          <a:xfrm>
            <a:off x="7474936" y="3616928"/>
            <a:ext cx="4119226" cy="976672"/>
          </a:xfrm>
          <a:prstGeom prst="rect">
            <a:avLst/>
          </a:prstGeom>
        </p:spPr>
        <p:txBody>
          <a:bodyPr>
            <a:noAutofit/>
          </a:bodyPr>
          <a:lstStyle>
            <a:lvl1pPr algn="l" defTabSz="914400" rtl="0" eaLnBrk="1" latinLnBrk="0" hangingPunct="1">
              <a:lnSpc>
                <a:spcPct val="90000"/>
              </a:lnSpc>
              <a:spcBef>
                <a:spcPct val="0"/>
              </a:spcBef>
              <a:buNone/>
              <a:defRPr sz="2400" b="1" kern="1200">
                <a:solidFill>
                  <a:schemeClr val="tx1"/>
                </a:solidFill>
                <a:latin typeface="+mj-lt"/>
                <a:ea typeface="+mj-ea"/>
                <a:cs typeface="+mj-cs"/>
              </a:defRPr>
            </a:lvl1pPr>
          </a:lstStyle>
          <a:p>
            <a:r>
              <a:rPr lang="en-US" altLang="zh-CN" dirty="0" smtClean="0">
                <a:solidFill>
                  <a:schemeClr val="accent1"/>
                </a:solidFill>
                <a:latin typeface="微软雅黑" panose="020B0503020204020204" pitchFamily="34" charset="-122"/>
                <a:ea typeface="微软雅黑" panose="020B0503020204020204" pitchFamily="34" charset="-122"/>
              </a:rPr>
              <a:t>Outputs </a:t>
            </a:r>
            <a:r>
              <a:rPr lang="zh-CN" altLang="en-US" dirty="0" smtClean="0">
                <a:solidFill>
                  <a:schemeClr val="accent1"/>
                </a:solidFill>
                <a:latin typeface="微软雅黑" panose="020B0503020204020204" pitchFamily="34" charset="-122"/>
                <a:ea typeface="微软雅黑" panose="020B0503020204020204" pitchFamily="34" charset="-122"/>
              </a:rPr>
              <a:t>：</a:t>
            </a:r>
            <a:r>
              <a:rPr lang="en-US" altLang="zh-CN" dirty="0" smtClean="0">
                <a:solidFill>
                  <a:schemeClr val="accent1"/>
                </a:solidFill>
                <a:latin typeface="微软雅黑" panose="020B0503020204020204" pitchFamily="34" charset="-122"/>
                <a:ea typeface="微软雅黑" panose="020B0503020204020204" pitchFamily="34" charset="-122"/>
              </a:rPr>
              <a:t> </a:t>
            </a:r>
            <a:r>
              <a:rPr lang="en-US" altLang="zh-CN" dirty="0">
                <a:solidFill>
                  <a:schemeClr val="accent1"/>
                </a:solidFill>
                <a:latin typeface="微软雅黑" panose="020B0503020204020204" pitchFamily="34" charset="-122"/>
                <a:ea typeface="微软雅黑" panose="020B0503020204020204" pitchFamily="34" charset="-122"/>
              </a:rPr>
              <a:t>zero-padded back up </a:t>
            </a:r>
            <a:r>
              <a:rPr lang="en-US" altLang="zh-CN" dirty="0" smtClean="0">
                <a:solidFill>
                  <a:schemeClr val="accent1"/>
                </a:solidFill>
                <a:latin typeface="微软雅黑" panose="020B0503020204020204" pitchFamily="34" charset="-122"/>
                <a:ea typeface="微软雅黑" panose="020B0503020204020204" pitchFamily="34" charset="-122"/>
              </a:rPr>
              <a:t>to </a:t>
            </a:r>
            <a:r>
              <a:rPr lang="en-US" altLang="zh-CN" dirty="0">
                <a:solidFill>
                  <a:schemeClr val="accent1"/>
                </a:solidFill>
                <a:latin typeface="微软雅黑" panose="020B0503020204020204" pitchFamily="34" charset="-122"/>
                <a:ea typeface="微软雅黑" panose="020B0503020204020204" pitchFamily="34" charset="-122"/>
              </a:rPr>
              <a:t>19 ×</a:t>
            </a:r>
            <a:r>
              <a:rPr lang="en-US" altLang="zh-CN" dirty="0" smtClean="0">
                <a:solidFill>
                  <a:schemeClr val="accent1"/>
                </a:solidFill>
                <a:latin typeface="微软雅黑" panose="020B0503020204020204" pitchFamily="34" charset="-122"/>
                <a:ea typeface="微软雅黑" panose="020B0503020204020204" pitchFamily="34" charset="-122"/>
              </a:rPr>
              <a:t> </a:t>
            </a:r>
            <a:r>
              <a:rPr lang="en-US" altLang="zh-CN" dirty="0">
                <a:solidFill>
                  <a:schemeClr val="accent1"/>
                </a:solidFill>
                <a:latin typeface="微软雅黑" panose="020B0503020204020204" pitchFamily="34" charset="-122"/>
                <a:ea typeface="微软雅黑" panose="020B0503020204020204" pitchFamily="34" charset="-122"/>
              </a:rPr>
              <a:t>19</a:t>
            </a:r>
          </a:p>
        </p:txBody>
      </p:sp>
      <p:sp>
        <p:nvSpPr>
          <p:cNvPr id="31" name="标题 1"/>
          <p:cNvSpPr txBox="1">
            <a:spLocks/>
          </p:cNvSpPr>
          <p:nvPr/>
        </p:nvSpPr>
        <p:spPr>
          <a:xfrm>
            <a:off x="4883039" y="3529329"/>
            <a:ext cx="1951664" cy="605384"/>
          </a:xfrm>
          <a:prstGeom prst="rect">
            <a:avLst/>
          </a:prstGeom>
        </p:spPr>
        <p:txBody>
          <a:bodyPr>
            <a:noAutofit/>
          </a:bodyPr>
          <a:lstStyle>
            <a:lvl1pPr algn="l" defTabSz="914400" rtl="0" eaLnBrk="1" latinLnBrk="0" hangingPunct="1">
              <a:lnSpc>
                <a:spcPct val="90000"/>
              </a:lnSpc>
              <a:spcBef>
                <a:spcPct val="0"/>
              </a:spcBef>
              <a:buNone/>
              <a:defRPr sz="2400" b="1" kern="1200">
                <a:solidFill>
                  <a:schemeClr val="tx1"/>
                </a:solidFill>
                <a:latin typeface="+mj-lt"/>
                <a:ea typeface="+mj-ea"/>
                <a:cs typeface="+mj-cs"/>
              </a:defRPr>
            </a:lvl1pPr>
          </a:lstStyle>
          <a:p>
            <a:r>
              <a:rPr lang="en-US" altLang="zh-CN" dirty="0">
                <a:solidFill>
                  <a:schemeClr val="accent1"/>
                </a:solidFill>
                <a:latin typeface="微软雅黑" panose="020B0503020204020204" pitchFamily="34" charset="-122"/>
                <a:ea typeface="微软雅黑" panose="020B0503020204020204" pitchFamily="34" charset="-122"/>
              </a:rPr>
              <a:t>Every layer</a:t>
            </a:r>
          </a:p>
        </p:txBody>
      </p:sp>
      <p:sp>
        <p:nvSpPr>
          <p:cNvPr id="41" name="标题 1"/>
          <p:cNvSpPr txBox="1">
            <a:spLocks/>
          </p:cNvSpPr>
          <p:nvPr/>
        </p:nvSpPr>
        <p:spPr>
          <a:xfrm>
            <a:off x="7463976" y="2547698"/>
            <a:ext cx="4755857" cy="605384"/>
          </a:xfrm>
          <a:prstGeom prst="rect">
            <a:avLst/>
          </a:prstGeom>
        </p:spPr>
        <p:txBody>
          <a:bodyPr>
            <a:noAutofit/>
          </a:bodyPr>
          <a:lstStyle>
            <a:lvl1pPr algn="l" defTabSz="914400" rtl="0" eaLnBrk="1" latinLnBrk="0" hangingPunct="1">
              <a:lnSpc>
                <a:spcPct val="90000"/>
              </a:lnSpc>
              <a:spcBef>
                <a:spcPct val="0"/>
              </a:spcBef>
              <a:buNone/>
              <a:defRPr sz="2400" b="1" kern="1200">
                <a:solidFill>
                  <a:schemeClr val="tx1"/>
                </a:solidFill>
                <a:latin typeface="+mj-lt"/>
                <a:ea typeface="+mj-ea"/>
                <a:cs typeface="+mj-cs"/>
              </a:defRPr>
            </a:lvl1pPr>
          </a:lstStyle>
          <a:p>
            <a:r>
              <a:rPr lang="en-US" altLang="zh-CN" dirty="0">
                <a:solidFill>
                  <a:schemeClr val="accent1"/>
                </a:solidFill>
                <a:latin typeface="微软雅黑" panose="020B0503020204020204" pitchFamily="34" charset="-122"/>
                <a:ea typeface="微软雅黑" panose="020B0503020204020204" pitchFamily="34" charset="-122"/>
              </a:rPr>
              <a:t>with no pooling</a:t>
            </a:r>
          </a:p>
        </p:txBody>
      </p:sp>
      <p:sp>
        <p:nvSpPr>
          <p:cNvPr id="3" name="左大括号 2"/>
          <p:cNvSpPr/>
          <p:nvPr/>
        </p:nvSpPr>
        <p:spPr>
          <a:xfrm>
            <a:off x="7016673" y="1589674"/>
            <a:ext cx="363285" cy="4352052"/>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3" name="标题 1"/>
          <p:cNvSpPr txBox="1">
            <a:spLocks/>
          </p:cNvSpPr>
          <p:nvPr/>
        </p:nvSpPr>
        <p:spPr>
          <a:xfrm>
            <a:off x="7550961" y="5252423"/>
            <a:ext cx="4119226" cy="976672"/>
          </a:xfrm>
          <a:prstGeom prst="rect">
            <a:avLst/>
          </a:prstGeom>
        </p:spPr>
        <p:txBody>
          <a:bodyPr>
            <a:noAutofit/>
          </a:bodyPr>
          <a:lstStyle>
            <a:lvl1pPr algn="l" defTabSz="914400" rtl="0" eaLnBrk="1" latinLnBrk="0" hangingPunct="1">
              <a:lnSpc>
                <a:spcPct val="90000"/>
              </a:lnSpc>
              <a:spcBef>
                <a:spcPct val="0"/>
              </a:spcBef>
              <a:buNone/>
              <a:defRPr sz="2400" b="1" kern="1200">
                <a:solidFill>
                  <a:schemeClr val="tx1"/>
                </a:solidFill>
                <a:latin typeface="+mj-lt"/>
                <a:ea typeface="+mj-ea"/>
                <a:cs typeface="+mj-cs"/>
              </a:defRPr>
            </a:lvl1pPr>
          </a:lstStyle>
          <a:p>
            <a:r>
              <a:rPr lang="en-US" altLang="zh-CN" dirty="0">
                <a:solidFill>
                  <a:schemeClr val="accent1"/>
                </a:solidFill>
                <a:latin typeface="微软雅黑" panose="020B0503020204020204" pitchFamily="34" charset="-122"/>
                <a:ea typeface="微软雅黑" panose="020B0503020204020204" pitchFamily="34" charset="-122"/>
              </a:rPr>
              <a:t>number of filters </a:t>
            </a:r>
            <a:r>
              <a:rPr lang="zh-CN" altLang="en-US" dirty="0" smtClean="0">
                <a:solidFill>
                  <a:schemeClr val="accent1"/>
                </a:solidFill>
                <a:latin typeface="微软雅黑" panose="020B0503020204020204" pitchFamily="34" charset="-122"/>
                <a:ea typeface="微软雅黑" panose="020B0503020204020204" pitchFamily="34" charset="-122"/>
              </a:rPr>
              <a:t>：</a:t>
            </a:r>
            <a:r>
              <a:rPr lang="en-US" altLang="zh-CN" dirty="0" smtClean="0">
                <a:solidFill>
                  <a:schemeClr val="accent1"/>
                </a:solidFill>
                <a:latin typeface="微软雅黑" panose="020B0503020204020204" pitchFamily="34" charset="-122"/>
                <a:ea typeface="微软雅黑" panose="020B0503020204020204" pitchFamily="34" charset="-122"/>
              </a:rPr>
              <a:t> </a:t>
            </a:r>
            <a:r>
              <a:rPr lang="en-US" altLang="zh-CN" dirty="0">
                <a:solidFill>
                  <a:schemeClr val="accent1"/>
                </a:solidFill>
                <a:latin typeface="微软雅黑" panose="020B0503020204020204" pitchFamily="34" charset="-122"/>
                <a:ea typeface="微软雅黑" panose="020B0503020204020204" pitchFamily="34" charset="-122"/>
              </a:rPr>
              <a:t>ranged from</a:t>
            </a:r>
          </a:p>
          <a:p>
            <a:r>
              <a:rPr lang="en-US" altLang="zh-CN" dirty="0">
                <a:solidFill>
                  <a:schemeClr val="accent1"/>
                </a:solidFill>
                <a:latin typeface="微软雅黑" panose="020B0503020204020204" pitchFamily="34" charset="-122"/>
                <a:ea typeface="微软雅黑" panose="020B0503020204020204" pitchFamily="34" charset="-122"/>
              </a:rPr>
              <a:t>64 to 192.</a:t>
            </a:r>
          </a:p>
        </p:txBody>
      </p:sp>
    </p:spTree>
    <p:extLst>
      <p:ext uri="{BB962C8B-B14F-4D97-AF65-F5344CB8AC3E}">
        <p14:creationId xmlns:p14="http://schemas.microsoft.com/office/powerpoint/2010/main" val="24220580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5"/>
                                        </p:tgtEl>
                                        <p:attrNameLst>
                                          <p:attrName>style.visibility</p:attrName>
                                        </p:attrNameLst>
                                      </p:cBhvr>
                                      <p:to>
                                        <p:strVal val="visible"/>
                                      </p:to>
                                    </p:set>
                                    <p:animEffect transition="in" filter="fade">
                                      <p:cBhvr>
                                        <p:cTn id="12" dur="500"/>
                                        <p:tgtEl>
                                          <p:spTgt spid="35"/>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500"/>
                                        <p:tgtEl>
                                          <p:spTgt spid="12"/>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fade">
                                      <p:cBhvr>
                                        <p:cTn id="18" dur="500"/>
                                        <p:tgtEl>
                                          <p:spTgt spid="14"/>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fade">
                                      <p:cBhvr>
                                        <p:cTn id="21" dur="500"/>
                                        <p:tgtEl>
                                          <p:spTgt spid="15"/>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6"/>
                                        </p:tgtEl>
                                        <p:attrNameLst>
                                          <p:attrName>style.visibility</p:attrName>
                                        </p:attrNameLst>
                                      </p:cBhvr>
                                      <p:to>
                                        <p:strVal val="visible"/>
                                      </p:to>
                                    </p:set>
                                    <p:animEffect transition="in" filter="fade">
                                      <p:cBhvr>
                                        <p:cTn id="24" dur="500"/>
                                        <p:tgtEl>
                                          <p:spTgt spid="16"/>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fade">
                                      <p:cBhvr>
                                        <p:cTn id="27" dur="500"/>
                                        <p:tgtEl>
                                          <p:spTgt spid="17"/>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22"/>
                                        </p:tgtEl>
                                        <p:attrNameLst>
                                          <p:attrName>style.visibility</p:attrName>
                                        </p:attrNameLst>
                                      </p:cBhvr>
                                      <p:to>
                                        <p:strVal val="visible"/>
                                      </p:to>
                                    </p:set>
                                    <p:animEffect transition="in" filter="fade">
                                      <p:cBhvr>
                                        <p:cTn id="30" dur="500"/>
                                        <p:tgtEl>
                                          <p:spTgt spid="22"/>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23"/>
                                        </p:tgtEl>
                                        <p:attrNameLst>
                                          <p:attrName>style.visibility</p:attrName>
                                        </p:attrNameLst>
                                      </p:cBhvr>
                                      <p:to>
                                        <p:strVal val="visible"/>
                                      </p:to>
                                    </p:set>
                                    <p:animEffect transition="in" filter="fade">
                                      <p:cBhvr>
                                        <p:cTn id="33" dur="500"/>
                                        <p:tgtEl>
                                          <p:spTgt spid="23"/>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4"/>
                                        </p:tgtEl>
                                        <p:attrNameLst>
                                          <p:attrName>style.visibility</p:attrName>
                                        </p:attrNameLst>
                                      </p:cBhvr>
                                      <p:to>
                                        <p:strVal val="visible"/>
                                      </p:to>
                                    </p:set>
                                    <p:animEffect transition="in" filter="fade">
                                      <p:cBhvr>
                                        <p:cTn id="36" dur="500"/>
                                        <p:tgtEl>
                                          <p:spTgt spid="24"/>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25"/>
                                        </p:tgtEl>
                                        <p:attrNameLst>
                                          <p:attrName>style.visibility</p:attrName>
                                        </p:attrNameLst>
                                      </p:cBhvr>
                                      <p:to>
                                        <p:strVal val="visible"/>
                                      </p:to>
                                    </p:set>
                                    <p:animEffect transition="in" filter="fade">
                                      <p:cBhvr>
                                        <p:cTn id="39" dur="500"/>
                                        <p:tgtEl>
                                          <p:spTgt spid="25"/>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26"/>
                                        </p:tgtEl>
                                        <p:attrNameLst>
                                          <p:attrName>style.visibility</p:attrName>
                                        </p:attrNameLst>
                                      </p:cBhvr>
                                      <p:to>
                                        <p:strVal val="visible"/>
                                      </p:to>
                                    </p:set>
                                    <p:animEffect transition="in" filter="fade">
                                      <p:cBhvr>
                                        <p:cTn id="42" dur="500"/>
                                        <p:tgtEl>
                                          <p:spTgt spid="26"/>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27"/>
                                        </p:tgtEl>
                                        <p:attrNameLst>
                                          <p:attrName>style.visibility</p:attrName>
                                        </p:attrNameLst>
                                      </p:cBhvr>
                                      <p:to>
                                        <p:strVal val="visible"/>
                                      </p:to>
                                    </p:set>
                                    <p:animEffect transition="in" filter="fade">
                                      <p:cBhvr>
                                        <p:cTn id="45" dur="500"/>
                                        <p:tgtEl>
                                          <p:spTgt spid="27"/>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28"/>
                                        </p:tgtEl>
                                        <p:attrNameLst>
                                          <p:attrName>style.visibility</p:attrName>
                                        </p:attrNameLst>
                                      </p:cBhvr>
                                      <p:to>
                                        <p:strVal val="visible"/>
                                      </p:to>
                                    </p:set>
                                    <p:animEffect transition="in" filter="fade">
                                      <p:cBhvr>
                                        <p:cTn id="48" dur="500"/>
                                        <p:tgtEl>
                                          <p:spTgt spid="28"/>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29"/>
                                        </p:tgtEl>
                                        <p:attrNameLst>
                                          <p:attrName>style.visibility</p:attrName>
                                        </p:attrNameLst>
                                      </p:cBhvr>
                                      <p:to>
                                        <p:strVal val="visible"/>
                                      </p:to>
                                    </p:set>
                                    <p:animEffect transition="in" filter="fade">
                                      <p:cBhvr>
                                        <p:cTn id="51" dur="500"/>
                                        <p:tgtEl>
                                          <p:spTgt spid="29"/>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32"/>
                                        </p:tgtEl>
                                        <p:attrNameLst>
                                          <p:attrName>style.visibility</p:attrName>
                                        </p:attrNameLst>
                                      </p:cBhvr>
                                      <p:to>
                                        <p:strVal val="visible"/>
                                      </p:to>
                                    </p:set>
                                    <p:animEffect transition="in" filter="fade">
                                      <p:cBhvr>
                                        <p:cTn id="54" dur="500"/>
                                        <p:tgtEl>
                                          <p:spTgt spid="32"/>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33"/>
                                        </p:tgtEl>
                                        <p:attrNameLst>
                                          <p:attrName>style.visibility</p:attrName>
                                        </p:attrNameLst>
                                      </p:cBhvr>
                                      <p:to>
                                        <p:strVal val="visible"/>
                                      </p:to>
                                    </p:set>
                                    <p:animEffect transition="in" filter="fade">
                                      <p:cBhvr>
                                        <p:cTn id="57" dur="500"/>
                                        <p:tgtEl>
                                          <p:spTgt spid="33"/>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34"/>
                                        </p:tgtEl>
                                        <p:attrNameLst>
                                          <p:attrName>style.visibility</p:attrName>
                                        </p:attrNameLst>
                                      </p:cBhvr>
                                      <p:to>
                                        <p:strVal val="visible"/>
                                      </p:to>
                                    </p:set>
                                    <p:animEffect transition="in" filter="fade">
                                      <p:cBhvr>
                                        <p:cTn id="60" dur="500"/>
                                        <p:tgtEl>
                                          <p:spTgt spid="34"/>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36"/>
                                        </p:tgtEl>
                                        <p:attrNameLst>
                                          <p:attrName>style.visibility</p:attrName>
                                        </p:attrNameLst>
                                      </p:cBhvr>
                                      <p:to>
                                        <p:strVal val="visible"/>
                                      </p:to>
                                    </p:set>
                                    <p:animEffect transition="in" filter="fade">
                                      <p:cBhvr>
                                        <p:cTn id="63" dur="500"/>
                                        <p:tgtEl>
                                          <p:spTgt spid="36"/>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grpId="0" nodeType="clickEffect">
                                  <p:stCondLst>
                                    <p:cond delay="0"/>
                                  </p:stCondLst>
                                  <p:childTnLst>
                                    <p:set>
                                      <p:cBhvr>
                                        <p:cTn id="67" dur="1" fill="hold">
                                          <p:stCondLst>
                                            <p:cond delay="0"/>
                                          </p:stCondLst>
                                        </p:cTn>
                                        <p:tgtEl>
                                          <p:spTgt spid="31"/>
                                        </p:tgtEl>
                                        <p:attrNameLst>
                                          <p:attrName>style.visibility</p:attrName>
                                        </p:attrNameLst>
                                      </p:cBhvr>
                                      <p:to>
                                        <p:strVal val="visible"/>
                                      </p:to>
                                    </p:set>
                                    <p:animEffect transition="in" filter="fade">
                                      <p:cBhvr>
                                        <p:cTn id="68" dur="500"/>
                                        <p:tgtEl>
                                          <p:spTgt spid="31"/>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37"/>
                                        </p:tgtEl>
                                        <p:attrNameLst>
                                          <p:attrName>style.visibility</p:attrName>
                                        </p:attrNameLst>
                                      </p:cBhvr>
                                      <p:to>
                                        <p:strVal val="visible"/>
                                      </p:to>
                                    </p:set>
                                    <p:animEffect transition="in" filter="fade">
                                      <p:cBhvr>
                                        <p:cTn id="71" dur="500"/>
                                        <p:tgtEl>
                                          <p:spTgt spid="37"/>
                                        </p:tgtEl>
                                      </p:cBhvr>
                                    </p:animEffect>
                                  </p:childTnLst>
                                </p:cTn>
                              </p:par>
                            </p:childTnLst>
                          </p:cTn>
                        </p:par>
                      </p:childTnLst>
                    </p:cTn>
                  </p:par>
                  <p:par>
                    <p:cTn id="72" fill="hold">
                      <p:stCondLst>
                        <p:cond delay="indefinite"/>
                      </p:stCondLst>
                      <p:childTnLst>
                        <p:par>
                          <p:cTn id="73" fill="hold">
                            <p:stCondLst>
                              <p:cond delay="0"/>
                            </p:stCondLst>
                            <p:childTnLst>
                              <p:par>
                                <p:cTn id="74" presetID="10" presetClass="entr" presetSubtype="0" fill="hold" grpId="0" nodeType="clickEffect">
                                  <p:stCondLst>
                                    <p:cond delay="0"/>
                                  </p:stCondLst>
                                  <p:childTnLst>
                                    <p:set>
                                      <p:cBhvr>
                                        <p:cTn id="75" dur="1" fill="hold">
                                          <p:stCondLst>
                                            <p:cond delay="0"/>
                                          </p:stCondLst>
                                        </p:cTn>
                                        <p:tgtEl>
                                          <p:spTgt spid="3"/>
                                        </p:tgtEl>
                                        <p:attrNameLst>
                                          <p:attrName>style.visibility</p:attrName>
                                        </p:attrNameLst>
                                      </p:cBhvr>
                                      <p:to>
                                        <p:strVal val="visible"/>
                                      </p:to>
                                    </p:set>
                                    <p:animEffect transition="in" filter="fade">
                                      <p:cBhvr>
                                        <p:cTn id="76" dur="500"/>
                                        <p:tgtEl>
                                          <p:spTgt spid="3"/>
                                        </p:tgtEl>
                                      </p:cBhvr>
                                    </p:animEffect>
                                  </p:childTnLst>
                                </p:cTn>
                              </p:par>
                            </p:childTnLst>
                          </p:cTn>
                        </p:par>
                      </p:childTnLst>
                    </p:cTn>
                  </p:par>
                  <p:par>
                    <p:cTn id="77" fill="hold">
                      <p:stCondLst>
                        <p:cond delay="indefinite"/>
                      </p:stCondLst>
                      <p:childTnLst>
                        <p:par>
                          <p:cTn id="78" fill="hold">
                            <p:stCondLst>
                              <p:cond delay="0"/>
                            </p:stCondLst>
                            <p:childTnLst>
                              <p:par>
                                <p:cTn id="79" presetID="10" presetClass="entr" presetSubtype="0" fill="hold" grpId="0" nodeType="clickEffect">
                                  <p:stCondLst>
                                    <p:cond delay="0"/>
                                  </p:stCondLst>
                                  <p:childTnLst>
                                    <p:set>
                                      <p:cBhvr>
                                        <p:cTn id="80" dur="1" fill="hold">
                                          <p:stCondLst>
                                            <p:cond delay="0"/>
                                          </p:stCondLst>
                                        </p:cTn>
                                        <p:tgtEl>
                                          <p:spTgt spid="21"/>
                                        </p:tgtEl>
                                        <p:attrNameLst>
                                          <p:attrName>style.visibility</p:attrName>
                                        </p:attrNameLst>
                                      </p:cBhvr>
                                      <p:to>
                                        <p:strVal val="visible"/>
                                      </p:to>
                                    </p:set>
                                    <p:animEffect transition="in" filter="fade">
                                      <p:cBhvr>
                                        <p:cTn id="81" dur="500"/>
                                        <p:tgtEl>
                                          <p:spTgt spid="21"/>
                                        </p:tgtEl>
                                      </p:cBhvr>
                                    </p:animEffect>
                                  </p:childTnLst>
                                </p:cTn>
                              </p:par>
                            </p:childTnLst>
                          </p:cTn>
                        </p:par>
                      </p:childTnLst>
                    </p:cTn>
                  </p:par>
                  <p:par>
                    <p:cTn id="82" fill="hold">
                      <p:stCondLst>
                        <p:cond delay="indefinite"/>
                      </p:stCondLst>
                      <p:childTnLst>
                        <p:par>
                          <p:cTn id="83" fill="hold">
                            <p:stCondLst>
                              <p:cond delay="0"/>
                            </p:stCondLst>
                            <p:childTnLst>
                              <p:par>
                                <p:cTn id="84" presetID="10" presetClass="entr" presetSubtype="0" fill="hold" grpId="0" nodeType="clickEffect">
                                  <p:stCondLst>
                                    <p:cond delay="0"/>
                                  </p:stCondLst>
                                  <p:childTnLst>
                                    <p:set>
                                      <p:cBhvr>
                                        <p:cTn id="85" dur="1" fill="hold">
                                          <p:stCondLst>
                                            <p:cond delay="0"/>
                                          </p:stCondLst>
                                        </p:cTn>
                                        <p:tgtEl>
                                          <p:spTgt spid="41"/>
                                        </p:tgtEl>
                                        <p:attrNameLst>
                                          <p:attrName>style.visibility</p:attrName>
                                        </p:attrNameLst>
                                      </p:cBhvr>
                                      <p:to>
                                        <p:strVal val="visible"/>
                                      </p:to>
                                    </p:set>
                                    <p:animEffect transition="in" filter="fade">
                                      <p:cBhvr>
                                        <p:cTn id="86" dur="500"/>
                                        <p:tgtEl>
                                          <p:spTgt spid="41"/>
                                        </p:tgtEl>
                                      </p:cBhvr>
                                    </p:animEffect>
                                  </p:childTnLst>
                                </p:cTn>
                              </p:par>
                            </p:childTnLst>
                          </p:cTn>
                        </p:par>
                      </p:childTnLst>
                    </p:cTn>
                  </p:par>
                  <p:par>
                    <p:cTn id="87" fill="hold">
                      <p:stCondLst>
                        <p:cond delay="indefinite"/>
                      </p:stCondLst>
                      <p:childTnLst>
                        <p:par>
                          <p:cTn id="88" fill="hold">
                            <p:stCondLst>
                              <p:cond delay="0"/>
                            </p:stCondLst>
                            <p:childTnLst>
                              <p:par>
                                <p:cTn id="89" presetID="10" presetClass="entr" presetSubtype="0" fill="hold" grpId="0" nodeType="clickEffect">
                                  <p:stCondLst>
                                    <p:cond delay="0"/>
                                  </p:stCondLst>
                                  <p:childTnLst>
                                    <p:set>
                                      <p:cBhvr>
                                        <p:cTn id="90" dur="1" fill="hold">
                                          <p:stCondLst>
                                            <p:cond delay="0"/>
                                          </p:stCondLst>
                                        </p:cTn>
                                        <p:tgtEl>
                                          <p:spTgt spid="30"/>
                                        </p:tgtEl>
                                        <p:attrNameLst>
                                          <p:attrName>style.visibility</p:attrName>
                                        </p:attrNameLst>
                                      </p:cBhvr>
                                      <p:to>
                                        <p:strVal val="visible"/>
                                      </p:to>
                                    </p:set>
                                    <p:animEffect transition="in" filter="fade">
                                      <p:cBhvr>
                                        <p:cTn id="91" dur="500"/>
                                        <p:tgtEl>
                                          <p:spTgt spid="30"/>
                                        </p:tgtEl>
                                      </p:cBhvr>
                                    </p:animEffect>
                                  </p:childTnLst>
                                </p:cTn>
                              </p:par>
                            </p:childTnLst>
                          </p:cTn>
                        </p:par>
                      </p:childTnLst>
                    </p:cTn>
                  </p:par>
                  <p:par>
                    <p:cTn id="92" fill="hold">
                      <p:stCondLst>
                        <p:cond delay="indefinite"/>
                      </p:stCondLst>
                      <p:childTnLst>
                        <p:par>
                          <p:cTn id="93" fill="hold">
                            <p:stCondLst>
                              <p:cond delay="0"/>
                            </p:stCondLst>
                            <p:childTnLst>
                              <p:par>
                                <p:cTn id="94" presetID="10" presetClass="entr" presetSubtype="0" fill="hold" grpId="0" nodeType="clickEffect">
                                  <p:stCondLst>
                                    <p:cond delay="0"/>
                                  </p:stCondLst>
                                  <p:childTnLst>
                                    <p:set>
                                      <p:cBhvr>
                                        <p:cTn id="95" dur="1" fill="hold">
                                          <p:stCondLst>
                                            <p:cond delay="0"/>
                                          </p:stCondLst>
                                        </p:cTn>
                                        <p:tgtEl>
                                          <p:spTgt spid="43"/>
                                        </p:tgtEl>
                                        <p:attrNameLst>
                                          <p:attrName>style.visibility</p:attrName>
                                        </p:attrNameLst>
                                      </p:cBhvr>
                                      <p:to>
                                        <p:strVal val="visible"/>
                                      </p:to>
                                    </p:set>
                                    <p:animEffect transition="in" filter="fade">
                                      <p:cBhvr>
                                        <p:cTn id="96"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10" grpId="0" animBg="1"/>
      <p:bldP spid="12" grpId="0" animBg="1"/>
      <p:bldP spid="14" grpId="0" animBg="1"/>
      <p:bldP spid="15" grpId="0" animBg="1"/>
      <p:bldP spid="16" grpId="0" animBg="1"/>
      <p:bldP spid="17" grpId="0" animBg="1"/>
      <p:bldP spid="22" grpId="0" animBg="1"/>
      <p:bldP spid="23" grpId="0" animBg="1"/>
      <p:bldP spid="24" grpId="0" animBg="1"/>
      <p:bldP spid="25" grpId="0" animBg="1"/>
      <p:bldP spid="26" grpId="0" animBg="1"/>
      <p:bldP spid="27" grpId="0" animBg="1"/>
      <p:bldP spid="28" grpId="0"/>
      <p:bldP spid="29" grpId="0"/>
      <p:bldP spid="32" grpId="0"/>
      <p:bldP spid="33" grpId="0"/>
      <p:bldP spid="34" grpId="0"/>
      <p:bldP spid="35" grpId="0"/>
      <p:bldP spid="36" grpId="0" animBg="1"/>
      <p:bldP spid="37" grpId="0" animBg="1"/>
      <p:bldP spid="30" grpId="0"/>
      <p:bldP spid="31" grpId="0"/>
      <p:bldP spid="41" grpId="0"/>
      <p:bldP spid="3" grpId="0" animBg="1"/>
      <p:bldP spid="4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9613" y="621135"/>
            <a:ext cx="4351758" cy="365561"/>
          </a:xfrm>
        </p:spPr>
        <p:txBody>
          <a:bodyPr>
            <a:normAutofit fontScale="90000"/>
          </a:bodyPr>
          <a:lstStyle/>
          <a:p>
            <a:r>
              <a:rPr lang="en-US" altLang="zh-CN" dirty="0">
                <a:solidFill>
                  <a:schemeClr val="accent1"/>
                </a:solidFill>
                <a:latin typeface="微软雅黑" panose="020B0503020204020204" pitchFamily="34" charset="-122"/>
                <a:ea typeface="微软雅黑" panose="020B0503020204020204" pitchFamily="34" charset="-122"/>
              </a:rPr>
              <a:t>ARCHITECTURE &amp; TRAINING</a:t>
            </a:r>
          </a:p>
        </p:txBody>
      </p:sp>
      <p:sp>
        <p:nvSpPr>
          <p:cNvPr id="21" name="标题 1"/>
          <p:cNvSpPr txBox="1">
            <a:spLocks/>
          </p:cNvSpPr>
          <p:nvPr/>
        </p:nvSpPr>
        <p:spPr>
          <a:xfrm>
            <a:off x="5192780" y="1488346"/>
            <a:ext cx="4755857" cy="605384"/>
          </a:xfrm>
          <a:prstGeom prst="rect">
            <a:avLst/>
          </a:prstGeom>
        </p:spPr>
        <p:txBody>
          <a:bodyPr>
            <a:noAutofit/>
          </a:bodyPr>
          <a:lstStyle>
            <a:lvl1pPr algn="l" defTabSz="914400" rtl="0" eaLnBrk="1" latinLnBrk="0" hangingPunct="1">
              <a:lnSpc>
                <a:spcPct val="90000"/>
              </a:lnSpc>
              <a:spcBef>
                <a:spcPct val="0"/>
              </a:spcBef>
              <a:buNone/>
              <a:defRPr sz="2400" b="1" kern="1200">
                <a:solidFill>
                  <a:schemeClr val="tx1"/>
                </a:solidFill>
                <a:latin typeface="+mj-lt"/>
                <a:ea typeface="+mj-ea"/>
                <a:cs typeface="+mj-cs"/>
              </a:defRPr>
            </a:lvl1pPr>
          </a:lstStyle>
          <a:p>
            <a:pPr marL="342900" indent="-342900">
              <a:buFont typeface="Arial" panose="020B0604020202020204" pitchFamily="34" charset="0"/>
              <a:buChar char="•"/>
            </a:pPr>
            <a:r>
              <a:rPr lang="en-US" altLang="zh-CN" dirty="0">
                <a:solidFill>
                  <a:schemeClr val="accent1"/>
                </a:solidFill>
                <a:latin typeface="微软雅黑" panose="020B0503020204020204" pitchFamily="34" charset="-122"/>
                <a:ea typeface="微软雅黑" panose="020B0503020204020204" pitchFamily="34" charset="-122"/>
              </a:rPr>
              <a:t>asynchronous stochastic gradient </a:t>
            </a:r>
            <a:r>
              <a:rPr lang="en-US" altLang="zh-CN" dirty="0" smtClean="0">
                <a:solidFill>
                  <a:schemeClr val="accent1"/>
                </a:solidFill>
                <a:latin typeface="微软雅黑" panose="020B0503020204020204" pitchFamily="34" charset="-122"/>
                <a:ea typeface="微软雅黑" panose="020B0503020204020204" pitchFamily="34" charset="-122"/>
              </a:rPr>
              <a:t>descent</a:t>
            </a:r>
            <a:r>
              <a:rPr lang="zh-CN" altLang="en-US" dirty="0" smtClean="0">
                <a:solidFill>
                  <a:srgbClr val="FF0000"/>
                </a:solidFill>
                <a:latin typeface="微软雅黑" panose="020B0503020204020204" pitchFamily="34" charset="-122"/>
                <a:ea typeface="微软雅黑" panose="020B0503020204020204" pitchFamily="34" charset="-122"/>
              </a:rPr>
              <a:t>（</a:t>
            </a:r>
            <a:r>
              <a:rPr lang="en-US" altLang="zh-CN" dirty="0" smtClean="0">
                <a:solidFill>
                  <a:srgbClr val="FF0000"/>
                </a:solidFill>
                <a:latin typeface="微软雅黑" panose="020B0503020204020204" pitchFamily="34" charset="-122"/>
                <a:ea typeface="微软雅黑" panose="020B0503020204020204" pitchFamily="34" charset="-122"/>
              </a:rPr>
              <a:t>ASGD</a:t>
            </a:r>
            <a:r>
              <a:rPr lang="zh-CN" altLang="en-US" dirty="0" smtClean="0">
                <a:solidFill>
                  <a:srgbClr val="FF0000"/>
                </a:solidFill>
                <a:latin typeface="微软雅黑" panose="020B0503020204020204" pitchFamily="34" charset="-122"/>
                <a:ea typeface="微软雅黑" panose="020B0503020204020204" pitchFamily="34" charset="-122"/>
              </a:rPr>
              <a:t>）</a:t>
            </a:r>
            <a:endParaRPr lang="en-US" altLang="zh-CN" dirty="0">
              <a:solidFill>
                <a:srgbClr val="FF0000"/>
              </a:solidFill>
              <a:latin typeface="微软雅黑" panose="020B0503020204020204" pitchFamily="34" charset="-122"/>
              <a:ea typeface="微软雅黑" panose="020B0503020204020204" pitchFamily="34" charset="-122"/>
            </a:endParaRPr>
          </a:p>
        </p:txBody>
      </p:sp>
      <p:sp>
        <p:nvSpPr>
          <p:cNvPr id="10" name="圆角矩形 9"/>
          <p:cNvSpPr/>
          <p:nvPr/>
        </p:nvSpPr>
        <p:spPr>
          <a:xfrm>
            <a:off x="1443405" y="1589674"/>
            <a:ext cx="3024336" cy="2160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Input</a:t>
            </a:r>
            <a:endParaRPr lang="zh-CN" altLang="en-US" dirty="0"/>
          </a:p>
        </p:txBody>
      </p:sp>
      <p:sp>
        <p:nvSpPr>
          <p:cNvPr id="12" name="下箭头 11"/>
          <p:cNvSpPr/>
          <p:nvPr/>
        </p:nvSpPr>
        <p:spPr>
          <a:xfrm>
            <a:off x="2847561" y="1918745"/>
            <a:ext cx="180020" cy="17498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圆角矩形 13"/>
          <p:cNvSpPr/>
          <p:nvPr/>
        </p:nvSpPr>
        <p:spPr>
          <a:xfrm>
            <a:off x="1443405" y="2131135"/>
            <a:ext cx="3024336" cy="216024"/>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smtClean="0"/>
              <a:t>C1</a:t>
            </a:r>
            <a:endParaRPr lang="zh-CN" altLang="en-US" sz="1600" dirty="0"/>
          </a:p>
        </p:txBody>
      </p:sp>
      <p:sp>
        <p:nvSpPr>
          <p:cNvPr id="15" name="下箭头 14"/>
          <p:cNvSpPr/>
          <p:nvPr/>
        </p:nvSpPr>
        <p:spPr>
          <a:xfrm>
            <a:off x="2847561" y="2460206"/>
            <a:ext cx="180020" cy="17498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圆角矩形 15"/>
          <p:cNvSpPr/>
          <p:nvPr/>
        </p:nvSpPr>
        <p:spPr>
          <a:xfrm>
            <a:off x="1443405" y="2672596"/>
            <a:ext cx="3024336" cy="216024"/>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t>S2</a:t>
            </a:r>
            <a:endParaRPr lang="zh-CN" altLang="en-US" sz="1600" dirty="0"/>
          </a:p>
        </p:txBody>
      </p:sp>
      <p:sp>
        <p:nvSpPr>
          <p:cNvPr id="17" name="下箭头 16"/>
          <p:cNvSpPr/>
          <p:nvPr/>
        </p:nvSpPr>
        <p:spPr>
          <a:xfrm>
            <a:off x="2847561" y="3001667"/>
            <a:ext cx="180020" cy="17498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下箭头 21"/>
          <p:cNvSpPr/>
          <p:nvPr/>
        </p:nvSpPr>
        <p:spPr>
          <a:xfrm>
            <a:off x="2821191" y="4232239"/>
            <a:ext cx="180020" cy="17498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圆角矩形 22"/>
          <p:cNvSpPr/>
          <p:nvPr/>
        </p:nvSpPr>
        <p:spPr>
          <a:xfrm>
            <a:off x="1417035" y="4516637"/>
            <a:ext cx="3024336" cy="216024"/>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smtClean="0"/>
              <a:t>C5</a:t>
            </a:r>
            <a:endParaRPr lang="zh-CN" altLang="en-US" sz="1600" dirty="0"/>
          </a:p>
        </p:txBody>
      </p:sp>
      <p:sp>
        <p:nvSpPr>
          <p:cNvPr id="24" name="下箭头 23"/>
          <p:cNvSpPr/>
          <p:nvPr/>
        </p:nvSpPr>
        <p:spPr>
          <a:xfrm>
            <a:off x="2821191" y="4845708"/>
            <a:ext cx="180020" cy="17498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圆角矩形 24"/>
          <p:cNvSpPr/>
          <p:nvPr/>
        </p:nvSpPr>
        <p:spPr>
          <a:xfrm>
            <a:off x="1417035" y="5130106"/>
            <a:ext cx="3024336" cy="216024"/>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t>F6</a:t>
            </a:r>
            <a:endParaRPr lang="zh-CN" altLang="en-US" sz="1600" dirty="0"/>
          </a:p>
        </p:txBody>
      </p:sp>
      <p:sp>
        <p:nvSpPr>
          <p:cNvPr id="26" name="下箭头 25"/>
          <p:cNvSpPr/>
          <p:nvPr/>
        </p:nvSpPr>
        <p:spPr>
          <a:xfrm rot="2193886">
            <a:off x="2033024" y="5423856"/>
            <a:ext cx="267075" cy="48615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圆角矩形 26"/>
          <p:cNvSpPr/>
          <p:nvPr/>
        </p:nvSpPr>
        <p:spPr>
          <a:xfrm>
            <a:off x="1155675" y="5941726"/>
            <a:ext cx="1610546" cy="4184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smtClean="0"/>
              <a:t>Softmax</a:t>
            </a:r>
            <a:r>
              <a:rPr lang="en-US" altLang="zh-CN" dirty="0" smtClean="0"/>
              <a:t> Black</a:t>
            </a:r>
            <a:endParaRPr lang="zh-CN" altLang="en-US" dirty="0"/>
          </a:p>
        </p:txBody>
      </p:sp>
      <p:sp>
        <p:nvSpPr>
          <p:cNvPr id="28" name="텍스트 개체 틀 1"/>
          <p:cNvSpPr txBox="1">
            <a:spLocks/>
          </p:cNvSpPr>
          <p:nvPr/>
        </p:nvSpPr>
        <p:spPr>
          <a:xfrm flipH="1">
            <a:off x="724093" y="2100647"/>
            <a:ext cx="288032" cy="27699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ko-KR" sz="2000" smtClean="0"/>
              <a:t>1</a:t>
            </a:r>
            <a:endParaRPr lang="en-US" altLang="ko-KR" sz="2000" dirty="0"/>
          </a:p>
        </p:txBody>
      </p:sp>
      <p:sp>
        <p:nvSpPr>
          <p:cNvPr id="29" name="텍스트 개체 틀 1"/>
          <p:cNvSpPr txBox="1">
            <a:spLocks/>
          </p:cNvSpPr>
          <p:nvPr/>
        </p:nvSpPr>
        <p:spPr>
          <a:xfrm flipH="1">
            <a:off x="724093" y="2611621"/>
            <a:ext cx="288032" cy="27699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ko-KR" sz="2000" smtClean="0"/>
              <a:t>2</a:t>
            </a:r>
            <a:endParaRPr lang="en-US" altLang="ko-KR" sz="2000" dirty="0"/>
          </a:p>
        </p:txBody>
      </p:sp>
      <p:sp>
        <p:nvSpPr>
          <p:cNvPr id="32" name="텍스트 개체 틀 1"/>
          <p:cNvSpPr txBox="1">
            <a:spLocks/>
          </p:cNvSpPr>
          <p:nvPr/>
        </p:nvSpPr>
        <p:spPr>
          <a:xfrm flipH="1">
            <a:off x="724093" y="4486150"/>
            <a:ext cx="692942" cy="27651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ko-KR" sz="2000" dirty="0" smtClean="0"/>
              <a:t>10</a:t>
            </a:r>
            <a:endParaRPr lang="en-US" altLang="ko-KR" sz="2000" dirty="0"/>
          </a:p>
        </p:txBody>
      </p:sp>
      <p:sp>
        <p:nvSpPr>
          <p:cNvPr id="33" name="텍스트 개체 틀 1"/>
          <p:cNvSpPr txBox="1">
            <a:spLocks/>
          </p:cNvSpPr>
          <p:nvPr/>
        </p:nvSpPr>
        <p:spPr>
          <a:xfrm flipH="1">
            <a:off x="724093" y="5099619"/>
            <a:ext cx="692942" cy="24651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ko-KR" sz="2000" dirty="0" smtClean="0"/>
              <a:t>11</a:t>
            </a:r>
            <a:endParaRPr lang="en-US" altLang="ko-KR" sz="2000" dirty="0"/>
          </a:p>
        </p:txBody>
      </p:sp>
      <p:sp>
        <p:nvSpPr>
          <p:cNvPr id="34" name="텍스트 개체 틀 1"/>
          <p:cNvSpPr txBox="1">
            <a:spLocks/>
          </p:cNvSpPr>
          <p:nvPr/>
        </p:nvSpPr>
        <p:spPr>
          <a:xfrm flipH="1">
            <a:off x="208221" y="6012458"/>
            <a:ext cx="692942" cy="27699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ko-KR" sz="2000" dirty="0" smtClean="0"/>
              <a:t>12</a:t>
            </a:r>
            <a:endParaRPr lang="en-US" altLang="ko-KR" sz="2000" dirty="0"/>
          </a:p>
        </p:txBody>
      </p:sp>
      <p:sp>
        <p:nvSpPr>
          <p:cNvPr id="35" name="标题 1"/>
          <p:cNvSpPr txBox="1">
            <a:spLocks/>
          </p:cNvSpPr>
          <p:nvPr/>
        </p:nvSpPr>
        <p:spPr>
          <a:xfrm>
            <a:off x="2520279" y="3451400"/>
            <a:ext cx="870587" cy="481680"/>
          </a:xfrm>
          <a:prstGeom prst="rect">
            <a:avLst/>
          </a:prstGeom>
        </p:spPr>
        <p:txBody>
          <a:bodyPr>
            <a:noAutofit/>
          </a:bodyPr>
          <a:lstStyle>
            <a:lvl1pPr algn="l" defTabSz="914400" rtl="0" eaLnBrk="1" latinLnBrk="0" hangingPunct="1">
              <a:lnSpc>
                <a:spcPct val="90000"/>
              </a:lnSpc>
              <a:spcBef>
                <a:spcPct val="0"/>
              </a:spcBef>
              <a:buNone/>
              <a:defRPr sz="2400" b="1" kern="1200">
                <a:solidFill>
                  <a:schemeClr val="tx1"/>
                </a:solidFill>
                <a:latin typeface="+mj-lt"/>
                <a:ea typeface="+mj-ea"/>
                <a:cs typeface="+mj-cs"/>
              </a:defRPr>
            </a:lvl1pPr>
          </a:lstStyle>
          <a:p>
            <a:r>
              <a:rPr lang="en-US" altLang="zh-CN" dirty="0" smtClean="0">
                <a:solidFill>
                  <a:schemeClr val="accent1"/>
                </a:solidFill>
                <a:latin typeface="微软雅黑" panose="020B0503020204020204" pitchFamily="34" charset="-122"/>
                <a:ea typeface="微软雅黑" panose="020B0503020204020204" pitchFamily="34" charset="-122"/>
              </a:rPr>
              <a:t>……</a:t>
            </a:r>
            <a:endParaRPr lang="en-US" altLang="zh-CN" dirty="0">
              <a:solidFill>
                <a:schemeClr val="accent1"/>
              </a:solidFill>
              <a:latin typeface="微软雅黑" panose="020B0503020204020204" pitchFamily="34" charset="-122"/>
              <a:ea typeface="微软雅黑" panose="020B0503020204020204" pitchFamily="34" charset="-122"/>
            </a:endParaRPr>
          </a:p>
        </p:txBody>
      </p:sp>
      <p:sp>
        <p:nvSpPr>
          <p:cNvPr id="36" name="圆角矩形 35"/>
          <p:cNvSpPr/>
          <p:nvPr/>
        </p:nvSpPr>
        <p:spPr>
          <a:xfrm>
            <a:off x="3275245" y="5941726"/>
            <a:ext cx="1610546" cy="4184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smtClean="0"/>
              <a:t>Softmax</a:t>
            </a:r>
            <a:r>
              <a:rPr lang="en-US" altLang="zh-CN" dirty="0" smtClean="0"/>
              <a:t> White</a:t>
            </a:r>
            <a:endParaRPr lang="zh-CN" altLang="en-US" dirty="0"/>
          </a:p>
        </p:txBody>
      </p:sp>
      <p:sp>
        <p:nvSpPr>
          <p:cNvPr id="37" name="下箭头 36"/>
          <p:cNvSpPr/>
          <p:nvPr/>
        </p:nvSpPr>
        <p:spPr>
          <a:xfrm rot="18781117">
            <a:off x="3643864" y="5415422"/>
            <a:ext cx="290281" cy="52138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标题 1"/>
          <p:cNvSpPr txBox="1">
            <a:spLocks/>
          </p:cNvSpPr>
          <p:nvPr/>
        </p:nvSpPr>
        <p:spPr>
          <a:xfrm>
            <a:off x="5192780" y="2456593"/>
            <a:ext cx="6298389" cy="780370"/>
          </a:xfrm>
          <a:prstGeom prst="rect">
            <a:avLst/>
          </a:prstGeom>
        </p:spPr>
        <p:txBody>
          <a:bodyPr>
            <a:noAutofit/>
          </a:bodyPr>
          <a:lstStyle>
            <a:lvl1pPr algn="l" defTabSz="914400" rtl="0" eaLnBrk="1" latinLnBrk="0" hangingPunct="1">
              <a:lnSpc>
                <a:spcPct val="90000"/>
              </a:lnSpc>
              <a:spcBef>
                <a:spcPct val="0"/>
              </a:spcBef>
              <a:buNone/>
              <a:defRPr sz="2400" b="1" kern="1200">
                <a:solidFill>
                  <a:schemeClr val="tx1"/>
                </a:solidFill>
                <a:latin typeface="+mj-lt"/>
                <a:ea typeface="+mj-ea"/>
                <a:cs typeface="+mj-cs"/>
              </a:defRPr>
            </a:lvl1pPr>
          </a:lstStyle>
          <a:p>
            <a:pPr marL="342900" indent="-342900">
              <a:buFont typeface="Arial" panose="020B0604020202020204" pitchFamily="34" charset="0"/>
              <a:buChar char="•"/>
            </a:pPr>
            <a:r>
              <a:rPr lang="en-US" altLang="zh-CN" dirty="0">
                <a:solidFill>
                  <a:schemeClr val="accent1"/>
                </a:solidFill>
                <a:latin typeface="微软雅黑" panose="020B0503020204020204" pitchFamily="34" charset="-122"/>
                <a:ea typeface="微软雅黑" panose="020B0503020204020204" pitchFamily="34" charset="-122"/>
              </a:rPr>
              <a:t>parameters were initialized </a:t>
            </a:r>
            <a:r>
              <a:rPr lang="en-US" altLang="zh-CN" dirty="0">
                <a:solidFill>
                  <a:srgbClr val="FF0000"/>
                </a:solidFill>
                <a:latin typeface="微软雅黑" panose="020B0503020204020204" pitchFamily="34" charset="-122"/>
                <a:ea typeface="微软雅黑" panose="020B0503020204020204" pitchFamily="34" charset="-122"/>
              </a:rPr>
              <a:t>randomly</a:t>
            </a:r>
            <a:r>
              <a:rPr lang="en-US" altLang="zh-CN" dirty="0">
                <a:solidFill>
                  <a:schemeClr val="accent1"/>
                </a:solidFill>
                <a:latin typeface="微软雅黑" panose="020B0503020204020204" pitchFamily="34" charset="-122"/>
                <a:ea typeface="微软雅黑" panose="020B0503020204020204" pitchFamily="34" charset="-122"/>
              </a:rPr>
              <a:t> from a uniform[-</a:t>
            </a:r>
            <a:r>
              <a:rPr lang="en-US" altLang="zh-CN" dirty="0" smtClean="0">
                <a:solidFill>
                  <a:schemeClr val="accent1"/>
                </a:solidFill>
                <a:latin typeface="微软雅黑" panose="020B0503020204020204" pitchFamily="34" charset="-122"/>
                <a:ea typeface="微软雅黑" panose="020B0503020204020204" pitchFamily="34" charset="-122"/>
              </a:rPr>
              <a:t>0.05,0.05</a:t>
            </a:r>
            <a:r>
              <a:rPr lang="en-US" altLang="zh-CN" dirty="0">
                <a:solidFill>
                  <a:schemeClr val="accent1"/>
                </a:solidFill>
                <a:latin typeface="微软雅黑" panose="020B0503020204020204" pitchFamily="34" charset="-122"/>
                <a:ea typeface="微软雅黑" panose="020B0503020204020204" pitchFamily="34" charset="-122"/>
              </a:rPr>
              <a:t>].</a:t>
            </a:r>
          </a:p>
        </p:txBody>
      </p:sp>
      <p:sp>
        <p:nvSpPr>
          <p:cNvPr id="39" name="标题 1"/>
          <p:cNvSpPr txBox="1">
            <a:spLocks/>
          </p:cNvSpPr>
          <p:nvPr/>
        </p:nvSpPr>
        <p:spPr>
          <a:xfrm>
            <a:off x="5192779" y="3512179"/>
            <a:ext cx="6298389" cy="481211"/>
          </a:xfrm>
          <a:prstGeom prst="rect">
            <a:avLst/>
          </a:prstGeom>
        </p:spPr>
        <p:txBody>
          <a:bodyPr>
            <a:noAutofit/>
          </a:bodyPr>
          <a:lstStyle>
            <a:lvl1pPr algn="l" defTabSz="914400" rtl="0" eaLnBrk="1" latinLnBrk="0" hangingPunct="1">
              <a:lnSpc>
                <a:spcPct val="90000"/>
              </a:lnSpc>
              <a:spcBef>
                <a:spcPct val="0"/>
              </a:spcBef>
              <a:buNone/>
              <a:defRPr sz="2400" b="1" kern="1200">
                <a:solidFill>
                  <a:schemeClr val="tx1"/>
                </a:solidFill>
                <a:latin typeface="+mj-lt"/>
                <a:ea typeface="+mj-ea"/>
                <a:cs typeface="+mj-cs"/>
              </a:defRPr>
            </a:lvl1pPr>
          </a:lstStyle>
          <a:p>
            <a:pPr marL="342900" indent="-342900">
              <a:buFont typeface="Arial" panose="020B0604020202020204" pitchFamily="34" charset="0"/>
              <a:buChar char="•"/>
            </a:pPr>
            <a:r>
              <a:rPr lang="en-US" altLang="zh-CN" dirty="0">
                <a:solidFill>
                  <a:schemeClr val="accent1"/>
                </a:solidFill>
                <a:latin typeface="微软雅黑" panose="020B0503020204020204" pitchFamily="34" charset="-122"/>
                <a:ea typeface="微软雅黑" panose="020B0503020204020204" pitchFamily="34" charset="-122"/>
              </a:rPr>
              <a:t>50 </a:t>
            </a:r>
            <a:r>
              <a:rPr lang="en-US" altLang="zh-CN" dirty="0" smtClean="0">
                <a:solidFill>
                  <a:schemeClr val="accent1"/>
                </a:solidFill>
                <a:latin typeface="微软雅黑" panose="020B0503020204020204" pitchFamily="34" charset="-122"/>
                <a:ea typeface="微软雅黑" panose="020B0503020204020204" pitchFamily="34" charset="-122"/>
              </a:rPr>
              <a:t>replicas has its own GPU</a:t>
            </a:r>
            <a:endParaRPr lang="en-US" altLang="zh-CN" dirty="0">
              <a:solidFill>
                <a:schemeClr val="accent1"/>
              </a:solidFill>
              <a:latin typeface="微软雅黑" panose="020B0503020204020204" pitchFamily="34" charset="-122"/>
              <a:ea typeface="微软雅黑" panose="020B0503020204020204" pitchFamily="34" charset="-122"/>
            </a:endParaRPr>
          </a:p>
        </p:txBody>
      </p:sp>
      <p:sp>
        <p:nvSpPr>
          <p:cNvPr id="40" name="标题 1"/>
          <p:cNvSpPr txBox="1">
            <a:spLocks/>
          </p:cNvSpPr>
          <p:nvPr/>
        </p:nvSpPr>
        <p:spPr>
          <a:xfrm>
            <a:off x="5192778" y="4139435"/>
            <a:ext cx="6298389" cy="481211"/>
          </a:xfrm>
          <a:prstGeom prst="rect">
            <a:avLst/>
          </a:prstGeom>
        </p:spPr>
        <p:txBody>
          <a:bodyPr>
            <a:noAutofit/>
          </a:bodyPr>
          <a:lstStyle>
            <a:lvl1pPr algn="l" defTabSz="914400" rtl="0" eaLnBrk="1" latinLnBrk="0" hangingPunct="1">
              <a:lnSpc>
                <a:spcPct val="90000"/>
              </a:lnSpc>
              <a:spcBef>
                <a:spcPct val="0"/>
              </a:spcBef>
              <a:buNone/>
              <a:defRPr sz="2400" b="1" kern="1200">
                <a:solidFill>
                  <a:schemeClr val="tx1"/>
                </a:solidFill>
                <a:latin typeface="+mj-lt"/>
                <a:ea typeface="+mj-ea"/>
                <a:cs typeface="+mj-cs"/>
              </a:defRPr>
            </a:lvl1pPr>
          </a:lstStyle>
          <a:p>
            <a:pPr marL="342900" indent="-342900">
              <a:buFont typeface="Arial" panose="020B0604020202020204" pitchFamily="34" charset="0"/>
              <a:buChar char="•"/>
            </a:pPr>
            <a:r>
              <a:rPr lang="en-US" altLang="zh-CN" dirty="0">
                <a:solidFill>
                  <a:schemeClr val="accent1"/>
                </a:solidFill>
                <a:latin typeface="微软雅黑" panose="020B0503020204020204" pitchFamily="34" charset="-122"/>
                <a:ea typeface="微软雅黑" panose="020B0503020204020204" pitchFamily="34" charset="-122"/>
              </a:rPr>
              <a:t>trained for 25 epochs with a </a:t>
            </a:r>
            <a:r>
              <a:rPr lang="en-US" altLang="zh-CN" dirty="0" err="1">
                <a:solidFill>
                  <a:schemeClr val="accent1"/>
                </a:solidFill>
                <a:latin typeface="微软雅黑" panose="020B0503020204020204" pitchFamily="34" charset="-122"/>
                <a:ea typeface="微软雅黑" panose="020B0503020204020204" pitchFamily="34" charset="-122"/>
              </a:rPr>
              <a:t>batchsize</a:t>
            </a:r>
            <a:r>
              <a:rPr lang="en-US" altLang="zh-CN" dirty="0">
                <a:solidFill>
                  <a:schemeClr val="accent1"/>
                </a:solidFill>
                <a:latin typeface="微软雅黑" panose="020B0503020204020204" pitchFamily="34" charset="-122"/>
                <a:ea typeface="微软雅黑" panose="020B0503020204020204" pitchFamily="34" charset="-122"/>
              </a:rPr>
              <a:t> of 128</a:t>
            </a:r>
          </a:p>
        </p:txBody>
      </p:sp>
      <p:sp>
        <p:nvSpPr>
          <p:cNvPr id="42" name="标题 1"/>
          <p:cNvSpPr txBox="1">
            <a:spLocks/>
          </p:cNvSpPr>
          <p:nvPr/>
        </p:nvSpPr>
        <p:spPr>
          <a:xfrm>
            <a:off x="5192778" y="4997562"/>
            <a:ext cx="6298389" cy="481211"/>
          </a:xfrm>
          <a:prstGeom prst="rect">
            <a:avLst/>
          </a:prstGeom>
        </p:spPr>
        <p:txBody>
          <a:bodyPr>
            <a:noAutofit/>
          </a:bodyPr>
          <a:lstStyle>
            <a:lvl1pPr algn="l" defTabSz="914400" rtl="0" eaLnBrk="1" latinLnBrk="0" hangingPunct="1">
              <a:lnSpc>
                <a:spcPct val="90000"/>
              </a:lnSpc>
              <a:spcBef>
                <a:spcPct val="0"/>
              </a:spcBef>
              <a:buNone/>
              <a:defRPr sz="2400" b="1" kern="1200">
                <a:solidFill>
                  <a:schemeClr val="tx1"/>
                </a:solidFill>
                <a:latin typeface="+mj-lt"/>
                <a:ea typeface="+mj-ea"/>
                <a:cs typeface="+mj-cs"/>
              </a:defRPr>
            </a:lvl1pPr>
          </a:lstStyle>
          <a:p>
            <a:pPr marL="342900" indent="-342900">
              <a:buFont typeface="Arial" panose="020B0604020202020204" pitchFamily="34" charset="0"/>
              <a:buChar char="•"/>
            </a:pPr>
            <a:r>
              <a:rPr lang="en-US" altLang="zh-CN" dirty="0">
                <a:solidFill>
                  <a:schemeClr val="accent1"/>
                </a:solidFill>
                <a:latin typeface="微软雅黑" panose="020B0503020204020204" pitchFamily="34" charset="-122"/>
                <a:ea typeface="微软雅黑" panose="020B0503020204020204" pitchFamily="34" charset="-122"/>
              </a:rPr>
              <a:t>no momentum</a:t>
            </a:r>
          </a:p>
        </p:txBody>
      </p:sp>
      <p:sp>
        <p:nvSpPr>
          <p:cNvPr id="44" name="标题 1"/>
          <p:cNvSpPr txBox="1">
            <a:spLocks/>
          </p:cNvSpPr>
          <p:nvPr/>
        </p:nvSpPr>
        <p:spPr>
          <a:xfrm>
            <a:off x="5192777" y="5615083"/>
            <a:ext cx="6298389" cy="481211"/>
          </a:xfrm>
          <a:prstGeom prst="rect">
            <a:avLst/>
          </a:prstGeom>
        </p:spPr>
        <p:txBody>
          <a:bodyPr>
            <a:noAutofit/>
          </a:bodyPr>
          <a:lstStyle>
            <a:lvl1pPr algn="l" defTabSz="914400" rtl="0" eaLnBrk="1" latinLnBrk="0" hangingPunct="1">
              <a:lnSpc>
                <a:spcPct val="90000"/>
              </a:lnSpc>
              <a:spcBef>
                <a:spcPct val="0"/>
              </a:spcBef>
              <a:buNone/>
              <a:defRPr sz="2400" b="1" kern="1200">
                <a:solidFill>
                  <a:schemeClr val="tx1"/>
                </a:solidFill>
                <a:latin typeface="+mj-lt"/>
                <a:ea typeface="+mj-ea"/>
                <a:cs typeface="+mj-cs"/>
              </a:defRPr>
            </a:lvl1pPr>
          </a:lstStyle>
          <a:p>
            <a:pPr marL="342900" indent="-342900">
              <a:buFont typeface="Arial" panose="020B0604020202020204" pitchFamily="34" charset="0"/>
              <a:buChar char="•"/>
            </a:pPr>
            <a:r>
              <a:rPr lang="en-US" altLang="zh-CN" dirty="0">
                <a:solidFill>
                  <a:srgbClr val="FF0000"/>
                </a:solidFill>
                <a:latin typeface="微软雅黑" panose="020B0503020204020204" pitchFamily="34" charset="-122"/>
                <a:ea typeface="微软雅黑" panose="020B0503020204020204" pitchFamily="34" charset="-122"/>
              </a:rPr>
              <a:t>fine-tuned </a:t>
            </a:r>
            <a:r>
              <a:rPr lang="en-US" altLang="zh-CN" dirty="0">
                <a:solidFill>
                  <a:schemeClr val="accent1"/>
                </a:solidFill>
                <a:latin typeface="微软雅黑" panose="020B0503020204020204" pitchFamily="34" charset="-122"/>
                <a:ea typeface="微软雅黑" panose="020B0503020204020204" pitchFamily="34" charset="-122"/>
              </a:rPr>
              <a:t>on a single GPU</a:t>
            </a:r>
          </a:p>
          <a:p>
            <a:r>
              <a:rPr lang="en-US" altLang="zh-CN" dirty="0" smtClean="0">
                <a:solidFill>
                  <a:schemeClr val="accent1"/>
                </a:solidFill>
                <a:latin typeface="微软雅黑" panose="020B0503020204020204" pitchFamily="34" charset="-122"/>
                <a:ea typeface="微软雅黑" panose="020B0503020204020204" pitchFamily="34" charset="-122"/>
              </a:rPr>
              <a:t>    with SGD </a:t>
            </a:r>
            <a:r>
              <a:rPr lang="en-US" altLang="zh-CN" dirty="0">
                <a:solidFill>
                  <a:schemeClr val="accent1"/>
                </a:solidFill>
                <a:latin typeface="微软雅黑" panose="020B0503020204020204" pitchFamily="34" charset="-122"/>
                <a:ea typeface="微软雅黑" panose="020B0503020204020204" pitchFamily="34" charset="-122"/>
              </a:rPr>
              <a:t>for 3 epochs</a:t>
            </a:r>
          </a:p>
        </p:txBody>
      </p:sp>
    </p:spTree>
    <p:extLst>
      <p:ext uri="{BB962C8B-B14F-4D97-AF65-F5344CB8AC3E}">
        <p14:creationId xmlns:p14="http://schemas.microsoft.com/office/powerpoint/2010/main" val="21555555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5"/>
                                        </p:tgtEl>
                                        <p:attrNameLst>
                                          <p:attrName>style.visibility</p:attrName>
                                        </p:attrNameLst>
                                      </p:cBhvr>
                                      <p:to>
                                        <p:strVal val="visible"/>
                                      </p:to>
                                    </p:set>
                                    <p:animEffect transition="in" filter="fade">
                                      <p:cBhvr>
                                        <p:cTn id="12" dur="500"/>
                                        <p:tgtEl>
                                          <p:spTgt spid="35"/>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500"/>
                                        <p:tgtEl>
                                          <p:spTgt spid="12"/>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fade">
                                      <p:cBhvr>
                                        <p:cTn id="18" dur="500"/>
                                        <p:tgtEl>
                                          <p:spTgt spid="14"/>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fade">
                                      <p:cBhvr>
                                        <p:cTn id="21" dur="500"/>
                                        <p:tgtEl>
                                          <p:spTgt spid="15"/>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6"/>
                                        </p:tgtEl>
                                        <p:attrNameLst>
                                          <p:attrName>style.visibility</p:attrName>
                                        </p:attrNameLst>
                                      </p:cBhvr>
                                      <p:to>
                                        <p:strVal val="visible"/>
                                      </p:to>
                                    </p:set>
                                    <p:animEffect transition="in" filter="fade">
                                      <p:cBhvr>
                                        <p:cTn id="24" dur="500"/>
                                        <p:tgtEl>
                                          <p:spTgt spid="16"/>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fade">
                                      <p:cBhvr>
                                        <p:cTn id="27" dur="500"/>
                                        <p:tgtEl>
                                          <p:spTgt spid="17"/>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22"/>
                                        </p:tgtEl>
                                        <p:attrNameLst>
                                          <p:attrName>style.visibility</p:attrName>
                                        </p:attrNameLst>
                                      </p:cBhvr>
                                      <p:to>
                                        <p:strVal val="visible"/>
                                      </p:to>
                                    </p:set>
                                    <p:animEffect transition="in" filter="fade">
                                      <p:cBhvr>
                                        <p:cTn id="30" dur="500"/>
                                        <p:tgtEl>
                                          <p:spTgt spid="22"/>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23"/>
                                        </p:tgtEl>
                                        <p:attrNameLst>
                                          <p:attrName>style.visibility</p:attrName>
                                        </p:attrNameLst>
                                      </p:cBhvr>
                                      <p:to>
                                        <p:strVal val="visible"/>
                                      </p:to>
                                    </p:set>
                                    <p:animEffect transition="in" filter="fade">
                                      <p:cBhvr>
                                        <p:cTn id="33" dur="500"/>
                                        <p:tgtEl>
                                          <p:spTgt spid="23"/>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4"/>
                                        </p:tgtEl>
                                        <p:attrNameLst>
                                          <p:attrName>style.visibility</p:attrName>
                                        </p:attrNameLst>
                                      </p:cBhvr>
                                      <p:to>
                                        <p:strVal val="visible"/>
                                      </p:to>
                                    </p:set>
                                    <p:animEffect transition="in" filter="fade">
                                      <p:cBhvr>
                                        <p:cTn id="36" dur="500"/>
                                        <p:tgtEl>
                                          <p:spTgt spid="24"/>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25"/>
                                        </p:tgtEl>
                                        <p:attrNameLst>
                                          <p:attrName>style.visibility</p:attrName>
                                        </p:attrNameLst>
                                      </p:cBhvr>
                                      <p:to>
                                        <p:strVal val="visible"/>
                                      </p:to>
                                    </p:set>
                                    <p:animEffect transition="in" filter="fade">
                                      <p:cBhvr>
                                        <p:cTn id="39" dur="500"/>
                                        <p:tgtEl>
                                          <p:spTgt spid="25"/>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26"/>
                                        </p:tgtEl>
                                        <p:attrNameLst>
                                          <p:attrName>style.visibility</p:attrName>
                                        </p:attrNameLst>
                                      </p:cBhvr>
                                      <p:to>
                                        <p:strVal val="visible"/>
                                      </p:to>
                                    </p:set>
                                    <p:animEffect transition="in" filter="fade">
                                      <p:cBhvr>
                                        <p:cTn id="42" dur="500"/>
                                        <p:tgtEl>
                                          <p:spTgt spid="26"/>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27"/>
                                        </p:tgtEl>
                                        <p:attrNameLst>
                                          <p:attrName>style.visibility</p:attrName>
                                        </p:attrNameLst>
                                      </p:cBhvr>
                                      <p:to>
                                        <p:strVal val="visible"/>
                                      </p:to>
                                    </p:set>
                                    <p:animEffect transition="in" filter="fade">
                                      <p:cBhvr>
                                        <p:cTn id="45" dur="500"/>
                                        <p:tgtEl>
                                          <p:spTgt spid="27"/>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28"/>
                                        </p:tgtEl>
                                        <p:attrNameLst>
                                          <p:attrName>style.visibility</p:attrName>
                                        </p:attrNameLst>
                                      </p:cBhvr>
                                      <p:to>
                                        <p:strVal val="visible"/>
                                      </p:to>
                                    </p:set>
                                    <p:animEffect transition="in" filter="fade">
                                      <p:cBhvr>
                                        <p:cTn id="48" dur="500"/>
                                        <p:tgtEl>
                                          <p:spTgt spid="28"/>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29"/>
                                        </p:tgtEl>
                                        <p:attrNameLst>
                                          <p:attrName>style.visibility</p:attrName>
                                        </p:attrNameLst>
                                      </p:cBhvr>
                                      <p:to>
                                        <p:strVal val="visible"/>
                                      </p:to>
                                    </p:set>
                                    <p:animEffect transition="in" filter="fade">
                                      <p:cBhvr>
                                        <p:cTn id="51" dur="500"/>
                                        <p:tgtEl>
                                          <p:spTgt spid="29"/>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32"/>
                                        </p:tgtEl>
                                        <p:attrNameLst>
                                          <p:attrName>style.visibility</p:attrName>
                                        </p:attrNameLst>
                                      </p:cBhvr>
                                      <p:to>
                                        <p:strVal val="visible"/>
                                      </p:to>
                                    </p:set>
                                    <p:animEffect transition="in" filter="fade">
                                      <p:cBhvr>
                                        <p:cTn id="54" dur="500"/>
                                        <p:tgtEl>
                                          <p:spTgt spid="32"/>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33"/>
                                        </p:tgtEl>
                                        <p:attrNameLst>
                                          <p:attrName>style.visibility</p:attrName>
                                        </p:attrNameLst>
                                      </p:cBhvr>
                                      <p:to>
                                        <p:strVal val="visible"/>
                                      </p:to>
                                    </p:set>
                                    <p:animEffect transition="in" filter="fade">
                                      <p:cBhvr>
                                        <p:cTn id="57" dur="500"/>
                                        <p:tgtEl>
                                          <p:spTgt spid="33"/>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34"/>
                                        </p:tgtEl>
                                        <p:attrNameLst>
                                          <p:attrName>style.visibility</p:attrName>
                                        </p:attrNameLst>
                                      </p:cBhvr>
                                      <p:to>
                                        <p:strVal val="visible"/>
                                      </p:to>
                                    </p:set>
                                    <p:animEffect transition="in" filter="fade">
                                      <p:cBhvr>
                                        <p:cTn id="60" dur="500"/>
                                        <p:tgtEl>
                                          <p:spTgt spid="34"/>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36"/>
                                        </p:tgtEl>
                                        <p:attrNameLst>
                                          <p:attrName>style.visibility</p:attrName>
                                        </p:attrNameLst>
                                      </p:cBhvr>
                                      <p:to>
                                        <p:strVal val="visible"/>
                                      </p:to>
                                    </p:set>
                                    <p:animEffect transition="in" filter="fade">
                                      <p:cBhvr>
                                        <p:cTn id="63" dur="500"/>
                                        <p:tgtEl>
                                          <p:spTgt spid="36"/>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37"/>
                                        </p:tgtEl>
                                        <p:attrNameLst>
                                          <p:attrName>style.visibility</p:attrName>
                                        </p:attrNameLst>
                                      </p:cBhvr>
                                      <p:to>
                                        <p:strVal val="visible"/>
                                      </p:to>
                                    </p:set>
                                    <p:animEffect transition="in" filter="fade">
                                      <p:cBhvr>
                                        <p:cTn id="66" dur="500"/>
                                        <p:tgtEl>
                                          <p:spTgt spid="37"/>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grpId="0" nodeType="clickEffect">
                                  <p:stCondLst>
                                    <p:cond delay="0"/>
                                  </p:stCondLst>
                                  <p:childTnLst>
                                    <p:set>
                                      <p:cBhvr>
                                        <p:cTn id="70" dur="1" fill="hold">
                                          <p:stCondLst>
                                            <p:cond delay="0"/>
                                          </p:stCondLst>
                                        </p:cTn>
                                        <p:tgtEl>
                                          <p:spTgt spid="21"/>
                                        </p:tgtEl>
                                        <p:attrNameLst>
                                          <p:attrName>style.visibility</p:attrName>
                                        </p:attrNameLst>
                                      </p:cBhvr>
                                      <p:to>
                                        <p:strVal val="visible"/>
                                      </p:to>
                                    </p:set>
                                    <p:animEffect transition="in" filter="fade">
                                      <p:cBhvr>
                                        <p:cTn id="71" dur="500"/>
                                        <p:tgtEl>
                                          <p:spTgt spid="21"/>
                                        </p:tgtEl>
                                      </p:cBhvr>
                                    </p:animEffect>
                                  </p:childTnLst>
                                </p:cTn>
                              </p:par>
                            </p:childTnLst>
                          </p:cTn>
                        </p:par>
                      </p:childTnLst>
                    </p:cTn>
                  </p:par>
                  <p:par>
                    <p:cTn id="72" fill="hold">
                      <p:stCondLst>
                        <p:cond delay="indefinite"/>
                      </p:stCondLst>
                      <p:childTnLst>
                        <p:par>
                          <p:cTn id="73" fill="hold">
                            <p:stCondLst>
                              <p:cond delay="0"/>
                            </p:stCondLst>
                            <p:childTnLst>
                              <p:par>
                                <p:cTn id="74" presetID="10" presetClass="entr" presetSubtype="0" fill="hold" grpId="0" nodeType="clickEffect">
                                  <p:stCondLst>
                                    <p:cond delay="0"/>
                                  </p:stCondLst>
                                  <p:childTnLst>
                                    <p:set>
                                      <p:cBhvr>
                                        <p:cTn id="75" dur="1" fill="hold">
                                          <p:stCondLst>
                                            <p:cond delay="0"/>
                                          </p:stCondLst>
                                        </p:cTn>
                                        <p:tgtEl>
                                          <p:spTgt spid="38"/>
                                        </p:tgtEl>
                                        <p:attrNameLst>
                                          <p:attrName>style.visibility</p:attrName>
                                        </p:attrNameLst>
                                      </p:cBhvr>
                                      <p:to>
                                        <p:strVal val="visible"/>
                                      </p:to>
                                    </p:set>
                                    <p:animEffect transition="in" filter="fade">
                                      <p:cBhvr>
                                        <p:cTn id="76" dur="500"/>
                                        <p:tgtEl>
                                          <p:spTgt spid="38"/>
                                        </p:tgtEl>
                                      </p:cBhvr>
                                    </p:animEffect>
                                  </p:childTnLst>
                                </p:cTn>
                              </p:par>
                            </p:childTnLst>
                          </p:cTn>
                        </p:par>
                      </p:childTnLst>
                    </p:cTn>
                  </p:par>
                  <p:par>
                    <p:cTn id="77" fill="hold">
                      <p:stCondLst>
                        <p:cond delay="indefinite"/>
                      </p:stCondLst>
                      <p:childTnLst>
                        <p:par>
                          <p:cTn id="78" fill="hold">
                            <p:stCondLst>
                              <p:cond delay="0"/>
                            </p:stCondLst>
                            <p:childTnLst>
                              <p:par>
                                <p:cTn id="79" presetID="10" presetClass="entr" presetSubtype="0" fill="hold" grpId="0" nodeType="clickEffect">
                                  <p:stCondLst>
                                    <p:cond delay="0"/>
                                  </p:stCondLst>
                                  <p:childTnLst>
                                    <p:set>
                                      <p:cBhvr>
                                        <p:cTn id="80" dur="1" fill="hold">
                                          <p:stCondLst>
                                            <p:cond delay="0"/>
                                          </p:stCondLst>
                                        </p:cTn>
                                        <p:tgtEl>
                                          <p:spTgt spid="39"/>
                                        </p:tgtEl>
                                        <p:attrNameLst>
                                          <p:attrName>style.visibility</p:attrName>
                                        </p:attrNameLst>
                                      </p:cBhvr>
                                      <p:to>
                                        <p:strVal val="visible"/>
                                      </p:to>
                                    </p:set>
                                    <p:animEffect transition="in" filter="fade">
                                      <p:cBhvr>
                                        <p:cTn id="81" dur="500"/>
                                        <p:tgtEl>
                                          <p:spTgt spid="39"/>
                                        </p:tgtEl>
                                      </p:cBhvr>
                                    </p:animEffect>
                                  </p:childTnLst>
                                </p:cTn>
                              </p:par>
                            </p:childTnLst>
                          </p:cTn>
                        </p:par>
                      </p:childTnLst>
                    </p:cTn>
                  </p:par>
                  <p:par>
                    <p:cTn id="82" fill="hold">
                      <p:stCondLst>
                        <p:cond delay="indefinite"/>
                      </p:stCondLst>
                      <p:childTnLst>
                        <p:par>
                          <p:cTn id="83" fill="hold">
                            <p:stCondLst>
                              <p:cond delay="0"/>
                            </p:stCondLst>
                            <p:childTnLst>
                              <p:par>
                                <p:cTn id="84" presetID="10" presetClass="entr" presetSubtype="0" fill="hold" grpId="0" nodeType="clickEffect">
                                  <p:stCondLst>
                                    <p:cond delay="0"/>
                                  </p:stCondLst>
                                  <p:childTnLst>
                                    <p:set>
                                      <p:cBhvr>
                                        <p:cTn id="85" dur="1" fill="hold">
                                          <p:stCondLst>
                                            <p:cond delay="0"/>
                                          </p:stCondLst>
                                        </p:cTn>
                                        <p:tgtEl>
                                          <p:spTgt spid="40"/>
                                        </p:tgtEl>
                                        <p:attrNameLst>
                                          <p:attrName>style.visibility</p:attrName>
                                        </p:attrNameLst>
                                      </p:cBhvr>
                                      <p:to>
                                        <p:strVal val="visible"/>
                                      </p:to>
                                    </p:set>
                                    <p:animEffect transition="in" filter="fade">
                                      <p:cBhvr>
                                        <p:cTn id="86" dur="500"/>
                                        <p:tgtEl>
                                          <p:spTgt spid="40"/>
                                        </p:tgtEl>
                                      </p:cBhvr>
                                    </p:animEffect>
                                  </p:childTnLst>
                                </p:cTn>
                              </p:par>
                            </p:childTnLst>
                          </p:cTn>
                        </p:par>
                      </p:childTnLst>
                    </p:cTn>
                  </p:par>
                  <p:par>
                    <p:cTn id="87" fill="hold">
                      <p:stCondLst>
                        <p:cond delay="indefinite"/>
                      </p:stCondLst>
                      <p:childTnLst>
                        <p:par>
                          <p:cTn id="88" fill="hold">
                            <p:stCondLst>
                              <p:cond delay="0"/>
                            </p:stCondLst>
                            <p:childTnLst>
                              <p:par>
                                <p:cTn id="89" presetID="10" presetClass="entr" presetSubtype="0" fill="hold" grpId="0" nodeType="clickEffect">
                                  <p:stCondLst>
                                    <p:cond delay="0"/>
                                  </p:stCondLst>
                                  <p:childTnLst>
                                    <p:set>
                                      <p:cBhvr>
                                        <p:cTn id="90" dur="1" fill="hold">
                                          <p:stCondLst>
                                            <p:cond delay="0"/>
                                          </p:stCondLst>
                                        </p:cTn>
                                        <p:tgtEl>
                                          <p:spTgt spid="42"/>
                                        </p:tgtEl>
                                        <p:attrNameLst>
                                          <p:attrName>style.visibility</p:attrName>
                                        </p:attrNameLst>
                                      </p:cBhvr>
                                      <p:to>
                                        <p:strVal val="visible"/>
                                      </p:to>
                                    </p:set>
                                    <p:animEffect transition="in" filter="fade">
                                      <p:cBhvr>
                                        <p:cTn id="91" dur="500"/>
                                        <p:tgtEl>
                                          <p:spTgt spid="42"/>
                                        </p:tgtEl>
                                      </p:cBhvr>
                                    </p:animEffect>
                                  </p:childTnLst>
                                </p:cTn>
                              </p:par>
                            </p:childTnLst>
                          </p:cTn>
                        </p:par>
                      </p:childTnLst>
                    </p:cTn>
                  </p:par>
                  <p:par>
                    <p:cTn id="92" fill="hold">
                      <p:stCondLst>
                        <p:cond delay="indefinite"/>
                      </p:stCondLst>
                      <p:childTnLst>
                        <p:par>
                          <p:cTn id="93" fill="hold">
                            <p:stCondLst>
                              <p:cond delay="0"/>
                            </p:stCondLst>
                            <p:childTnLst>
                              <p:par>
                                <p:cTn id="94" presetID="10" presetClass="entr" presetSubtype="0" fill="hold" grpId="0" nodeType="clickEffect">
                                  <p:stCondLst>
                                    <p:cond delay="0"/>
                                  </p:stCondLst>
                                  <p:childTnLst>
                                    <p:set>
                                      <p:cBhvr>
                                        <p:cTn id="95" dur="1" fill="hold">
                                          <p:stCondLst>
                                            <p:cond delay="0"/>
                                          </p:stCondLst>
                                        </p:cTn>
                                        <p:tgtEl>
                                          <p:spTgt spid="44"/>
                                        </p:tgtEl>
                                        <p:attrNameLst>
                                          <p:attrName>style.visibility</p:attrName>
                                        </p:attrNameLst>
                                      </p:cBhvr>
                                      <p:to>
                                        <p:strVal val="visible"/>
                                      </p:to>
                                    </p:set>
                                    <p:animEffect transition="in" filter="fade">
                                      <p:cBhvr>
                                        <p:cTn id="96"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10" grpId="0" animBg="1"/>
      <p:bldP spid="12" grpId="0" animBg="1"/>
      <p:bldP spid="14" grpId="0" animBg="1"/>
      <p:bldP spid="15" grpId="0" animBg="1"/>
      <p:bldP spid="16" grpId="0" animBg="1"/>
      <p:bldP spid="17" grpId="0" animBg="1"/>
      <p:bldP spid="22" grpId="0" animBg="1"/>
      <p:bldP spid="23" grpId="0" animBg="1"/>
      <p:bldP spid="24" grpId="0" animBg="1"/>
      <p:bldP spid="25" grpId="0" animBg="1"/>
      <p:bldP spid="26" grpId="0" animBg="1"/>
      <p:bldP spid="27" grpId="0" animBg="1"/>
      <p:bldP spid="28" grpId="0"/>
      <p:bldP spid="29" grpId="0"/>
      <p:bldP spid="32" grpId="0"/>
      <p:bldP spid="33" grpId="0"/>
      <p:bldP spid="34" grpId="0"/>
      <p:bldP spid="35" grpId="0"/>
      <p:bldP spid="36" grpId="0" animBg="1"/>
      <p:bldP spid="37" grpId="0" animBg="1"/>
      <p:bldP spid="38" grpId="0"/>
      <p:bldP spid="39" grpId="0"/>
      <p:bldP spid="40" grpId="0"/>
      <p:bldP spid="42" grpId="0"/>
      <p:bldP spid="4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normAutofit/>
          </a:bodyPr>
          <a:lstStyle/>
          <a:p>
            <a:pPr fontAlgn="base">
              <a:spcBef>
                <a:spcPct val="0"/>
              </a:spcBef>
              <a:spcAft>
                <a:spcPct val="0"/>
              </a:spcAft>
              <a:defRPr/>
            </a:pPr>
            <a:r>
              <a:rPr lang="en-US" altLang="zh-CN" kern="0" dirty="0" smtClean="0">
                <a:solidFill>
                  <a:schemeClr val="accent1"/>
                </a:solidFill>
                <a:latin typeface="Century Gothic" pitchFamily="34" charset="0"/>
              </a:rPr>
              <a:t>5. </a:t>
            </a:r>
            <a:r>
              <a:rPr lang="en-US" altLang="zh-CN" kern="0" dirty="0">
                <a:solidFill>
                  <a:schemeClr val="accent1"/>
                </a:solidFill>
                <a:latin typeface="Century Gothic" pitchFamily="34" charset="0"/>
              </a:rPr>
              <a:t>RESULTS</a:t>
            </a:r>
          </a:p>
        </p:txBody>
      </p:sp>
    </p:spTree>
    <p:extLst>
      <p:ext uri="{BB962C8B-B14F-4D97-AF65-F5344CB8AC3E}">
        <p14:creationId xmlns:p14="http://schemas.microsoft.com/office/powerpoint/2010/main" val="8342207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9613" y="621135"/>
            <a:ext cx="4351758" cy="365561"/>
          </a:xfrm>
        </p:spPr>
        <p:txBody>
          <a:bodyPr>
            <a:normAutofit fontScale="90000"/>
          </a:bodyPr>
          <a:lstStyle/>
          <a:p>
            <a:r>
              <a:rPr lang="en-US" altLang="zh-CN" dirty="0">
                <a:solidFill>
                  <a:schemeClr val="accent1"/>
                </a:solidFill>
                <a:latin typeface="微软雅黑" panose="020B0503020204020204" pitchFamily="34" charset="-122"/>
                <a:ea typeface="微软雅黑" panose="020B0503020204020204" pitchFamily="34" charset="-122"/>
              </a:rPr>
              <a:t>RESULTS</a:t>
            </a:r>
          </a:p>
        </p:txBody>
      </p:sp>
      <p:sp>
        <p:nvSpPr>
          <p:cNvPr id="21" name="标题 1"/>
          <p:cNvSpPr txBox="1">
            <a:spLocks/>
          </p:cNvSpPr>
          <p:nvPr/>
        </p:nvSpPr>
        <p:spPr>
          <a:xfrm>
            <a:off x="2123913" y="1920292"/>
            <a:ext cx="2317458" cy="350415"/>
          </a:xfrm>
          <a:prstGeom prst="rect">
            <a:avLst/>
          </a:prstGeom>
        </p:spPr>
        <p:txBody>
          <a:bodyPr>
            <a:noAutofit/>
          </a:bodyPr>
          <a:lstStyle>
            <a:lvl1pPr algn="l" defTabSz="914400" rtl="0" eaLnBrk="1" latinLnBrk="0" hangingPunct="1">
              <a:lnSpc>
                <a:spcPct val="90000"/>
              </a:lnSpc>
              <a:spcBef>
                <a:spcPct val="0"/>
              </a:spcBef>
              <a:buNone/>
              <a:defRPr sz="2400" b="1" kern="1200">
                <a:solidFill>
                  <a:schemeClr val="tx1"/>
                </a:solidFill>
                <a:latin typeface="+mj-lt"/>
                <a:ea typeface="+mj-ea"/>
                <a:cs typeface="+mj-cs"/>
              </a:defRPr>
            </a:lvl1pPr>
          </a:lstStyle>
          <a:p>
            <a:r>
              <a:rPr lang="en-US" altLang="zh-CN" dirty="0" smtClean="0">
                <a:solidFill>
                  <a:schemeClr val="accent1"/>
                </a:solidFill>
                <a:latin typeface="微软雅黑" panose="020B0503020204020204" pitchFamily="34" charset="-122"/>
                <a:ea typeface="微软雅黑" panose="020B0503020204020204" pitchFamily="34" charset="-122"/>
              </a:rPr>
              <a:t>ACCURACY</a:t>
            </a:r>
            <a:endParaRPr lang="en-US" altLang="zh-CN" dirty="0">
              <a:solidFill>
                <a:schemeClr val="accent1"/>
              </a:solidFill>
              <a:latin typeface="微软雅黑" panose="020B0503020204020204" pitchFamily="34" charset="-122"/>
              <a:ea typeface="微软雅黑" panose="020B0503020204020204" pitchFamily="34" charset="-122"/>
            </a:endParaRPr>
          </a:p>
        </p:txBody>
      </p:sp>
      <p:sp>
        <p:nvSpPr>
          <p:cNvPr id="30" name="标题 1"/>
          <p:cNvSpPr txBox="1">
            <a:spLocks/>
          </p:cNvSpPr>
          <p:nvPr/>
        </p:nvSpPr>
        <p:spPr>
          <a:xfrm>
            <a:off x="1683043" y="4286251"/>
            <a:ext cx="3860507" cy="323849"/>
          </a:xfrm>
          <a:prstGeom prst="rect">
            <a:avLst/>
          </a:prstGeom>
        </p:spPr>
        <p:txBody>
          <a:bodyPr>
            <a:noAutofit/>
          </a:bodyPr>
          <a:lstStyle>
            <a:lvl1pPr algn="l" defTabSz="914400" rtl="0" eaLnBrk="1" latinLnBrk="0" hangingPunct="1">
              <a:lnSpc>
                <a:spcPct val="90000"/>
              </a:lnSpc>
              <a:spcBef>
                <a:spcPct val="0"/>
              </a:spcBef>
              <a:buNone/>
              <a:defRPr sz="2400" b="1" kern="1200">
                <a:solidFill>
                  <a:schemeClr val="tx1"/>
                </a:solidFill>
                <a:latin typeface="+mj-lt"/>
                <a:ea typeface="+mj-ea"/>
                <a:cs typeface="+mj-cs"/>
              </a:defRPr>
            </a:lvl1pPr>
          </a:lstStyle>
          <a:p>
            <a:r>
              <a:rPr lang="en-US" altLang="zh-CN" dirty="0" smtClean="0">
                <a:solidFill>
                  <a:schemeClr val="accent1"/>
                </a:solidFill>
                <a:latin typeface="微软雅黑" panose="020B0503020204020204" pitchFamily="34" charset="-122"/>
                <a:ea typeface="微软雅黑" panose="020B0503020204020204" pitchFamily="34" charset="-122"/>
              </a:rPr>
              <a:t>PLAYING </a:t>
            </a:r>
            <a:r>
              <a:rPr lang="en-US" altLang="zh-CN" dirty="0">
                <a:solidFill>
                  <a:schemeClr val="accent1"/>
                </a:solidFill>
                <a:latin typeface="微软雅黑" panose="020B0503020204020204" pitchFamily="34" charset="-122"/>
                <a:ea typeface="微软雅黑" panose="020B0503020204020204" pitchFamily="34" charset="-122"/>
              </a:rPr>
              <a:t>STRENGTH</a:t>
            </a:r>
          </a:p>
        </p:txBody>
      </p:sp>
      <p:sp>
        <p:nvSpPr>
          <p:cNvPr id="31" name="标题 1"/>
          <p:cNvSpPr txBox="1">
            <a:spLocks/>
          </p:cNvSpPr>
          <p:nvPr/>
        </p:nvSpPr>
        <p:spPr>
          <a:xfrm>
            <a:off x="5543550" y="1745084"/>
            <a:ext cx="5086350" cy="788566"/>
          </a:xfrm>
          <a:prstGeom prst="rect">
            <a:avLst/>
          </a:prstGeom>
        </p:spPr>
        <p:txBody>
          <a:bodyPr>
            <a:noAutofit/>
          </a:bodyPr>
          <a:lstStyle>
            <a:lvl1pPr algn="l" defTabSz="914400" rtl="0" eaLnBrk="1" latinLnBrk="0" hangingPunct="1">
              <a:lnSpc>
                <a:spcPct val="90000"/>
              </a:lnSpc>
              <a:spcBef>
                <a:spcPct val="0"/>
              </a:spcBef>
              <a:buNone/>
              <a:defRPr sz="2400" b="1" kern="1200">
                <a:solidFill>
                  <a:schemeClr val="tx1"/>
                </a:solidFill>
                <a:latin typeface="+mj-lt"/>
                <a:ea typeface="+mj-ea"/>
                <a:cs typeface="+mj-cs"/>
              </a:defRPr>
            </a:lvl1pPr>
          </a:lstStyle>
          <a:p>
            <a:r>
              <a:rPr lang="en-US" altLang="zh-CN" dirty="0">
                <a:solidFill>
                  <a:schemeClr val="accent1"/>
                </a:solidFill>
                <a:latin typeface="微软雅黑" panose="020B0503020204020204" pitchFamily="34" charset="-122"/>
                <a:ea typeface="微软雅黑" panose="020B0503020204020204" pitchFamily="34" charset="-122"/>
              </a:rPr>
              <a:t>layers were 3, 6, 10 and </a:t>
            </a:r>
            <a:r>
              <a:rPr lang="en-US" altLang="zh-CN" dirty="0" smtClean="0">
                <a:solidFill>
                  <a:schemeClr val="accent1"/>
                </a:solidFill>
                <a:latin typeface="微软雅黑" panose="020B0503020204020204" pitchFamily="34" charset="-122"/>
                <a:ea typeface="微软雅黑" panose="020B0503020204020204" pitchFamily="34" charset="-122"/>
              </a:rPr>
              <a:t>12</a:t>
            </a:r>
          </a:p>
          <a:p>
            <a:r>
              <a:rPr lang="en-US" altLang="zh-CN" dirty="0" smtClean="0">
                <a:solidFill>
                  <a:schemeClr val="accent1"/>
                </a:solidFill>
                <a:latin typeface="微软雅黑" panose="020B0503020204020204" pitchFamily="34" charset="-122"/>
                <a:ea typeface="微软雅黑" panose="020B0503020204020204" pitchFamily="34" charset="-122"/>
              </a:rPr>
              <a:t>On </a:t>
            </a:r>
            <a:r>
              <a:rPr lang="en-US" altLang="zh-CN" dirty="0" smtClean="0">
                <a:solidFill>
                  <a:srgbClr val="FF0000"/>
                </a:solidFill>
                <a:latin typeface="微软雅黑" panose="020B0503020204020204" pitchFamily="34" charset="-122"/>
                <a:ea typeface="微软雅黑" panose="020B0503020204020204" pitchFamily="34" charset="-122"/>
              </a:rPr>
              <a:t>test set</a:t>
            </a:r>
            <a:endParaRPr lang="en-US" altLang="zh-CN" dirty="0">
              <a:solidFill>
                <a:srgbClr val="FF0000"/>
              </a:solidFill>
              <a:latin typeface="微软雅黑" panose="020B0503020204020204" pitchFamily="34" charset="-122"/>
              <a:ea typeface="微软雅黑" panose="020B0503020204020204" pitchFamily="34" charset="-122"/>
            </a:endParaRPr>
          </a:p>
        </p:txBody>
      </p:sp>
      <p:sp>
        <p:nvSpPr>
          <p:cNvPr id="41" name="标题 1"/>
          <p:cNvSpPr txBox="1">
            <a:spLocks/>
          </p:cNvSpPr>
          <p:nvPr/>
        </p:nvSpPr>
        <p:spPr>
          <a:xfrm>
            <a:off x="5543550" y="3855673"/>
            <a:ext cx="6000750" cy="1508854"/>
          </a:xfrm>
          <a:prstGeom prst="rect">
            <a:avLst/>
          </a:prstGeom>
        </p:spPr>
        <p:txBody>
          <a:bodyPr>
            <a:noAutofit/>
          </a:bodyPr>
          <a:lstStyle>
            <a:lvl1pPr algn="l" defTabSz="914400" rtl="0" eaLnBrk="1" latinLnBrk="0" hangingPunct="1">
              <a:lnSpc>
                <a:spcPct val="90000"/>
              </a:lnSpc>
              <a:spcBef>
                <a:spcPct val="0"/>
              </a:spcBef>
              <a:buNone/>
              <a:defRPr sz="2400" b="1" kern="1200">
                <a:solidFill>
                  <a:schemeClr val="tx1"/>
                </a:solidFill>
                <a:latin typeface="+mj-lt"/>
                <a:ea typeface="+mj-ea"/>
                <a:cs typeface="+mj-cs"/>
              </a:defRPr>
            </a:lvl1pPr>
          </a:lstStyle>
          <a:p>
            <a:r>
              <a:rPr lang="en-US" altLang="zh-CN" dirty="0">
                <a:solidFill>
                  <a:schemeClr val="accent1"/>
                </a:solidFill>
                <a:latin typeface="微软雅黑" panose="020B0503020204020204" pitchFamily="34" charset="-122"/>
                <a:ea typeface="微软雅黑" panose="020B0503020204020204" pitchFamily="34" charset="-122"/>
              </a:rPr>
              <a:t>against the </a:t>
            </a:r>
            <a:r>
              <a:rPr lang="en-US" altLang="zh-CN" dirty="0">
                <a:solidFill>
                  <a:srgbClr val="FF0000"/>
                </a:solidFill>
                <a:latin typeface="微软雅黑" panose="020B0503020204020204" pitchFamily="34" charset="-122"/>
                <a:ea typeface="微软雅黑" panose="020B0503020204020204" pitchFamily="34" charset="-122"/>
              </a:rPr>
              <a:t>benchmark program </a:t>
            </a:r>
            <a:r>
              <a:rPr lang="en-US" altLang="zh-CN" dirty="0">
                <a:solidFill>
                  <a:schemeClr val="accent1"/>
                </a:solidFill>
                <a:latin typeface="微软雅黑" panose="020B0503020204020204" pitchFamily="34" charset="-122"/>
                <a:ea typeface="微软雅黑" panose="020B0503020204020204" pitchFamily="34" charset="-122"/>
              </a:rPr>
              <a:t>GnuGo 3.8, running at its </a:t>
            </a:r>
            <a:r>
              <a:rPr lang="en-US" altLang="zh-CN" dirty="0">
                <a:solidFill>
                  <a:srgbClr val="FF0000"/>
                </a:solidFill>
                <a:latin typeface="微软雅黑" panose="020B0503020204020204" pitchFamily="34" charset="-122"/>
                <a:ea typeface="微软雅黑" panose="020B0503020204020204" pitchFamily="34" charset="-122"/>
              </a:rPr>
              <a:t>highest </a:t>
            </a:r>
            <a:r>
              <a:rPr lang="en-US" altLang="zh-CN" dirty="0" smtClean="0">
                <a:solidFill>
                  <a:srgbClr val="FF0000"/>
                </a:solidFill>
                <a:latin typeface="微软雅黑" panose="020B0503020204020204" pitchFamily="34" charset="-122"/>
                <a:ea typeface="微软雅黑" panose="020B0503020204020204" pitchFamily="34" charset="-122"/>
              </a:rPr>
              <a:t>level 10</a:t>
            </a:r>
            <a:endParaRPr lang="en-US" altLang="zh-CN" dirty="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1477399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0"/>
                                        </p:tgtEl>
                                        <p:attrNameLst>
                                          <p:attrName>style.visibility</p:attrName>
                                        </p:attrNameLst>
                                      </p:cBhvr>
                                      <p:to>
                                        <p:strVal val="visible"/>
                                      </p:to>
                                    </p:set>
                                    <p:animEffect transition="in" filter="fade">
                                      <p:cBhvr>
                                        <p:cTn id="12" dur="500"/>
                                        <p:tgtEl>
                                          <p:spTgt spid="3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1"/>
                                        </p:tgtEl>
                                        <p:attrNameLst>
                                          <p:attrName>style.visibility</p:attrName>
                                        </p:attrNameLst>
                                      </p:cBhvr>
                                      <p:to>
                                        <p:strVal val="visible"/>
                                      </p:to>
                                    </p:set>
                                    <p:animEffect transition="in" filter="fade">
                                      <p:cBhvr>
                                        <p:cTn id="17" dur="500"/>
                                        <p:tgtEl>
                                          <p:spTgt spid="3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1"/>
                                        </p:tgtEl>
                                        <p:attrNameLst>
                                          <p:attrName>style.visibility</p:attrName>
                                        </p:attrNameLst>
                                      </p:cBhvr>
                                      <p:to>
                                        <p:strVal val="visible"/>
                                      </p:to>
                                    </p:set>
                                    <p:animEffect transition="in" filter="fade">
                                      <p:cBhvr>
                                        <p:cTn id="22"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30" grpId="0"/>
      <p:bldP spid="31" grpId="0"/>
      <p:bldP spid="41"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9613" y="621135"/>
            <a:ext cx="4351758" cy="365561"/>
          </a:xfrm>
        </p:spPr>
        <p:txBody>
          <a:bodyPr>
            <a:normAutofit fontScale="90000"/>
          </a:bodyPr>
          <a:lstStyle/>
          <a:p>
            <a:r>
              <a:rPr lang="en-US" altLang="zh-CN" dirty="0">
                <a:solidFill>
                  <a:schemeClr val="accent1"/>
                </a:solidFill>
                <a:latin typeface="微软雅黑" panose="020B0503020204020204" pitchFamily="34" charset="-122"/>
                <a:ea typeface="微软雅黑" panose="020B0503020204020204" pitchFamily="34" charset="-122"/>
              </a:rPr>
              <a:t>RESULTS</a:t>
            </a:r>
          </a:p>
        </p:txBody>
      </p:sp>
      <p:sp>
        <p:nvSpPr>
          <p:cNvPr id="21" name="标题 1"/>
          <p:cNvSpPr txBox="1">
            <a:spLocks/>
          </p:cNvSpPr>
          <p:nvPr/>
        </p:nvSpPr>
        <p:spPr>
          <a:xfrm>
            <a:off x="1095212" y="5105545"/>
            <a:ext cx="3781587" cy="952355"/>
          </a:xfrm>
          <a:prstGeom prst="rect">
            <a:avLst/>
          </a:prstGeom>
        </p:spPr>
        <p:txBody>
          <a:bodyPr>
            <a:noAutofit/>
          </a:bodyPr>
          <a:lstStyle>
            <a:lvl1pPr algn="l" defTabSz="914400" rtl="0" eaLnBrk="1" latinLnBrk="0" hangingPunct="1">
              <a:lnSpc>
                <a:spcPct val="90000"/>
              </a:lnSpc>
              <a:spcBef>
                <a:spcPct val="0"/>
              </a:spcBef>
              <a:buNone/>
              <a:defRPr sz="2400" b="1" kern="1200">
                <a:solidFill>
                  <a:schemeClr val="tx1"/>
                </a:solidFill>
                <a:latin typeface="+mj-lt"/>
                <a:ea typeface="+mj-ea"/>
                <a:cs typeface="+mj-cs"/>
              </a:defRPr>
            </a:lvl1pPr>
          </a:lstStyle>
          <a:p>
            <a:r>
              <a:rPr lang="en-US" altLang="zh-CN" dirty="0">
                <a:solidFill>
                  <a:schemeClr val="accent1"/>
                </a:solidFill>
                <a:latin typeface="微软雅黑" panose="020B0503020204020204" pitchFamily="34" charset="-122"/>
                <a:ea typeface="微软雅黑" panose="020B0503020204020204" pitchFamily="34" charset="-122"/>
              </a:rPr>
              <a:t>3 </a:t>
            </a:r>
            <a:r>
              <a:rPr lang="en-US" altLang="zh-CN" dirty="0" err="1">
                <a:solidFill>
                  <a:schemeClr val="accent1"/>
                </a:solidFill>
                <a:latin typeface="微软雅黑" panose="020B0503020204020204" pitchFamily="34" charset="-122"/>
                <a:ea typeface="微软雅黑" panose="020B0503020204020204" pitchFamily="34" charset="-122"/>
              </a:rPr>
              <a:t>dan</a:t>
            </a:r>
            <a:r>
              <a:rPr lang="en-US" altLang="zh-CN" dirty="0">
                <a:solidFill>
                  <a:schemeClr val="accent1"/>
                </a:solidFill>
                <a:latin typeface="微软雅黑" panose="020B0503020204020204" pitchFamily="34" charset="-122"/>
                <a:ea typeface="微软雅黑" panose="020B0503020204020204" pitchFamily="34" charset="-122"/>
              </a:rPr>
              <a:t> Monte-Carlo search program</a:t>
            </a:r>
          </a:p>
        </p:txBody>
      </p:sp>
      <p:pic>
        <p:nvPicPr>
          <p:cNvPr id="3" name="图片 2"/>
          <p:cNvPicPr>
            <a:picLocks noChangeAspect="1"/>
          </p:cNvPicPr>
          <p:nvPr/>
        </p:nvPicPr>
        <p:blipFill>
          <a:blip r:embed="rId3"/>
          <a:stretch>
            <a:fillRect/>
          </a:stretch>
        </p:blipFill>
        <p:spPr>
          <a:xfrm>
            <a:off x="591006" y="1629768"/>
            <a:ext cx="11111140" cy="2980332"/>
          </a:xfrm>
          <a:prstGeom prst="rect">
            <a:avLst/>
          </a:prstGeom>
        </p:spPr>
      </p:pic>
      <p:sp>
        <p:nvSpPr>
          <p:cNvPr id="8" name="矩形 7"/>
          <p:cNvSpPr/>
          <p:nvPr/>
        </p:nvSpPr>
        <p:spPr>
          <a:xfrm>
            <a:off x="7233806" y="3337215"/>
            <a:ext cx="1110094" cy="32038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latin typeface="微软雅黑" panose="020B0503020204020204" pitchFamily="34" charset="-122"/>
              <a:ea typeface="微软雅黑" panose="020B0503020204020204" pitchFamily="34" charset="-122"/>
            </a:endParaRPr>
          </a:p>
        </p:txBody>
      </p:sp>
      <p:sp>
        <p:nvSpPr>
          <p:cNvPr id="9" name="矩形 8"/>
          <p:cNvSpPr/>
          <p:nvPr/>
        </p:nvSpPr>
        <p:spPr>
          <a:xfrm>
            <a:off x="7043306" y="4289715"/>
            <a:ext cx="1110094" cy="32038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latin typeface="微软雅黑" panose="020B0503020204020204" pitchFamily="34" charset="-122"/>
              <a:ea typeface="微软雅黑" panose="020B0503020204020204" pitchFamily="34" charset="-122"/>
            </a:endParaRPr>
          </a:p>
        </p:txBody>
      </p:sp>
      <p:sp>
        <p:nvSpPr>
          <p:cNvPr id="4" name="左弧形箭头 3"/>
          <p:cNvSpPr/>
          <p:nvPr/>
        </p:nvSpPr>
        <p:spPr>
          <a:xfrm>
            <a:off x="457200" y="4095750"/>
            <a:ext cx="476250" cy="1600200"/>
          </a:xfrm>
          <a:prstGeom prst="curved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solidFill>
                <a:schemeClr val="tx1"/>
              </a:solidFill>
              <a:latin typeface="微软雅黑" panose="020B0503020204020204" pitchFamily="34" charset="-122"/>
              <a:ea typeface="微软雅黑" panose="020B0503020204020204" pitchFamily="34" charset="-122"/>
            </a:endParaRPr>
          </a:p>
        </p:txBody>
      </p:sp>
      <p:cxnSp>
        <p:nvCxnSpPr>
          <p:cNvPr id="11" name="直接连接符 10"/>
          <p:cNvCxnSpPr/>
          <p:nvPr/>
        </p:nvCxnSpPr>
        <p:spPr>
          <a:xfrm>
            <a:off x="1262353" y="3657600"/>
            <a:ext cx="5299789"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1155398" y="4040333"/>
            <a:ext cx="1110094" cy="32038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1651631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fade">
                                      <p:cBhvr>
                                        <p:cTn id="17" dur="500"/>
                                        <p:tgtEl>
                                          <p:spTgt spid="2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fade">
                                      <p:cBhvr>
                                        <p:cTn id="3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8" grpId="0" animBg="1"/>
      <p:bldP spid="9" grpId="0" animBg="1"/>
      <p:bldP spid="4" grpId="0" animBg="1"/>
      <p:bldP spid="12"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9613" y="621135"/>
            <a:ext cx="4351758" cy="365561"/>
          </a:xfrm>
        </p:spPr>
        <p:txBody>
          <a:bodyPr>
            <a:normAutofit fontScale="90000"/>
          </a:bodyPr>
          <a:lstStyle/>
          <a:p>
            <a:r>
              <a:rPr lang="en-US" altLang="zh-CN" dirty="0">
                <a:solidFill>
                  <a:schemeClr val="accent1"/>
                </a:solidFill>
                <a:latin typeface="微软雅黑" panose="020B0503020204020204" pitchFamily="34" charset="-122"/>
                <a:ea typeface="微软雅黑" panose="020B0503020204020204" pitchFamily="34" charset="-122"/>
              </a:rPr>
              <a:t>RESULTS</a:t>
            </a:r>
          </a:p>
        </p:txBody>
      </p:sp>
      <p:sp>
        <p:nvSpPr>
          <p:cNvPr id="21" name="标题 1"/>
          <p:cNvSpPr txBox="1">
            <a:spLocks/>
          </p:cNvSpPr>
          <p:nvPr/>
        </p:nvSpPr>
        <p:spPr>
          <a:xfrm>
            <a:off x="2475083" y="4858039"/>
            <a:ext cx="3239918" cy="952355"/>
          </a:xfrm>
          <a:prstGeom prst="rect">
            <a:avLst/>
          </a:prstGeom>
        </p:spPr>
        <p:txBody>
          <a:bodyPr>
            <a:noAutofit/>
          </a:bodyPr>
          <a:lstStyle>
            <a:lvl1pPr algn="l" defTabSz="914400" rtl="0" eaLnBrk="1" latinLnBrk="0" hangingPunct="1">
              <a:lnSpc>
                <a:spcPct val="90000"/>
              </a:lnSpc>
              <a:spcBef>
                <a:spcPct val="0"/>
              </a:spcBef>
              <a:buNone/>
              <a:defRPr sz="2400" b="1" kern="1200">
                <a:solidFill>
                  <a:schemeClr val="tx1"/>
                </a:solidFill>
                <a:latin typeface="+mj-lt"/>
                <a:ea typeface="+mj-ea"/>
                <a:cs typeface="+mj-cs"/>
              </a:defRPr>
            </a:lvl1pPr>
          </a:lstStyle>
          <a:p>
            <a:r>
              <a:rPr lang="en-US" altLang="zh-CN" dirty="0">
                <a:solidFill>
                  <a:schemeClr val="accent1"/>
                </a:solidFill>
                <a:latin typeface="微软雅黑" panose="020B0503020204020204" pitchFamily="34" charset="-122"/>
                <a:ea typeface="微软雅黑" panose="020B0503020204020204" pitchFamily="34" charset="-122"/>
              </a:rPr>
              <a:t>CNN according to a specified rank</a:t>
            </a:r>
          </a:p>
        </p:txBody>
      </p:sp>
      <p:pic>
        <p:nvPicPr>
          <p:cNvPr id="5" name="图片 4"/>
          <p:cNvPicPr>
            <a:picLocks noChangeAspect="1"/>
          </p:cNvPicPr>
          <p:nvPr/>
        </p:nvPicPr>
        <p:blipFill>
          <a:blip r:embed="rId3"/>
          <a:stretch>
            <a:fillRect/>
          </a:stretch>
        </p:blipFill>
        <p:spPr>
          <a:xfrm>
            <a:off x="1662347" y="1684076"/>
            <a:ext cx="9188644" cy="2419288"/>
          </a:xfrm>
          <a:prstGeom prst="rect">
            <a:avLst/>
          </a:prstGeom>
        </p:spPr>
      </p:pic>
      <p:sp>
        <p:nvSpPr>
          <p:cNvPr id="13" name="标题 1"/>
          <p:cNvSpPr txBox="1">
            <a:spLocks/>
          </p:cNvSpPr>
          <p:nvPr/>
        </p:nvSpPr>
        <p:spPr>
          <a:xfrm>
            <a:off x="7809083" y="4858039"/>
            <a:ext cx="3239918" cy="952355"/>
          </a:xfrm>
          <a:prstGeom prst="rect">
            <a:avLst/>
          </a:prstGeom>
        </p:spPr>
        <p:txBody>
          <a:bodyPr>
            <a:noAutofit/>
          </a:bodyPr>
          <a:lstStyle>
            <a:lvl1pPr algn="l" defTabSz="914400" rtl="0" eaLnBrk="1" latinLnBrk="0" hangingPunct="1">
              <a:lnSpc>
                <a:spcPct val="90000"/>
              </a:lnSpc>
              <a:spcBef>
                <a:spcPct val="0"/>
              </a:spcBef>
              <a:buNone/>
              <a:defRPr sz="2400" b="1" kern="1200">
                <a:solidFill>
                  <a:schemeClr val="tx1"/>
                </a:solidFill>
                <a:latin typeface="+mj-lt"/>
                <a:ea typeface="+mj-ea"/>
                <a:cs typeface="+mj-cs"/>
              </a:defRPr>
            </a:lvl1pPr>
          </a:lstStyle>
          <a:p>
            <a:r>
              <a:rPr lang="en-US" altLang="zh-CN" dirty="0">
                <a:solidFill>
                  <a:schemeClr val="accent1"/>
                </a:solidFill>
                <a:latin typeface="微软雅黑" panose="020B0503020204020204" pitchFamily="34" charset="-122"/>
                <a:ea typeface="微软雅黑" panose="020B0503020204020204" pitchFamily="34" charset="-122"/>
              </a:rPr>
              <a:t>CNN </a:t>
            </a:r>
            <a:r>
              <a:rPr lang="en-US" altLang="zh-CN" dirty="0" smtClean="0">
                <a:solidFill>
                  <a:schemeClr val="accent1"/>
                </a:solidFill>
                <a:latin typeface="微软雅黑" panose="020B0503020204020204" pitchFamily="34" charset="-122"/>
                <a:ea typeface="微软雅黑" panose="020B0503020204020204" pitchFamily="34" charset="-122"/>
              </a:rPr>
              <a:t>without the feather of rank</a:t>
            </a:r>
            <a:endParaRPr lang="en-US" altLang="zh-CN" dirty="0">
              <a:solidFill>
                <a:schemeClr val="accent1"/>
              </a:solidFill>
              <a:latin typeface="微软雅黑" panose="020B0503020204020204" pitchFamily="34" charset="-122"/>
              <a:ea typeface="微软雅黑" panose="020B0503020204020204" pitchFamily="34" charset="-122"/>
            </a:endParaRPr>
          </a:p>
        </p:txBody>
      </p:sp>
      <p:sp>
        <p:nvSpPr>
          <p:cNvPr id="14" name="标题 1"/>
          <p:cNvSpPr txBox="1">
            <a:spLocks/>
          </p:cNvSpPr>
          <p:nvPr/>
        </p:nvSpPr>
        <p:spPr>
          <a:xfrm>
            <a:off x="6256669" y="5020107"/>
            <a:ext cx="877717" cy="628217"/>
          </a:xfrm>
          <a:prstGeom prst="rect">
            <a:avLst/>
          </a:prstGeom>
        </p:spPr>
        <p:txBody>
          <a:bodyPr>
            <a:noAutofit/>
          </a:bodyPr>
          <a:lstStyle>
            <a:lvl1pPr algn="l" defTabSz="914400" rtl="0" eaLnBrk="1" latinLnBrk="0" hangingPunct="1">
              <a:lnSpc>
                <a:spcPct val="90000"/>
              </a:lnSpc>
              <a:spcBef>
                <a:spcPct val="0"/>
              </a:spcBef>
              <a:buNone/>
              <a:defRPr sz="2400" b="1" kern="1200">
                <a:solidFill>
                  <a:schemeClr val="tx1"/>
                </a:solidFill>
                <a:latin typeface="+mj-lt"/>
                <a:ea typeface="+mj-ea"/>
                <a:cs typeface="+mj-cs"/>
              </a:defRPr>
            </a:lvl1pPr>
          </a:lstStyle>
          <a:p>
            <a:r>
              <a:rPr lang="en-US" altLang="zh-CN" sz="3600" dirty="0" smtClean="0">
                <a:solidFill>
                  <a:schemeClr val="accent1"/>
                </a:solidFill>
                <a:latin typeface="微软雅黑" panose="020B0503020204020204" pitchFamily="34" charset="-122"/>
                <a:ea typeface="微软雅黑" panose="020B0503020204020204" pitchFamily="34" charset="-122"/>
              </a:rPr>
              <a:t>VS </a:t>
            </a:r>
            <a:endParaRPr lang="en-US" altLang="zh-CN" sz="3600"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6417821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13" grpId="0"/>
      <p:bldP spid="1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latin typeface="微软雅黑" panose="020B0503020204020204" pitchFamily="34" charset="-122"/>
                <a:ea typeface="微软雅黑" panose="020B0503020204020204" pitchFamily="34" charset="-122"/>
              </a:rPr>
              <a:t>AphalGo</a:t>
            </a:r>
            <a:endParaRPr lang="zh-CN" altLang="en-US" dirty="0">
              <a:solidFill>
                <a:schemeClr val="accent1"/>
              </a:solidFill>
            </a:endParaRPr>
          </a:p>
        </p:txBody>
      </p:sp>
      <p:sp>
        <p:nvSpPr>
          <p:cNvPr id="17" name="矩形 7"/>
          <p:cNvSpPr>
            <a:spLocks noChangeArrowheads="1"/>
          </p:cNvSpPr>
          <p:nvPr/>
        </p:nvSpPr>
        <p:spPr bwMode="auto">
          <a:xfrm>
            <a:off x="2379973" y="2303861"/>
            <a:ext cx="183181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zh-CN" sz="2800" b="1" i="0" u="none" strike="noStrike" kern="0" cap="none" spc="0" normalizeH="0" baseline="0" noProof="0" dirty="0" smtClean="0">
                <a:ln>
                  <a:noFill/>
                </a:ln>
                <a:solidFill>
                  <a:schemeClr val="accent1"/>
                </a:solidFill>
                <a:effectLst/>
                <a:uLnTx/>
                <a:uFillTx/>
                <a:latin typeface="Century Gothic" pitchFamily="34" charset="0"/>
              </a:rPr>
              <a:t>AphalGo</a:t>
            </a:r>
            <a:endParaRPr kumimoji="0" lang="zh-CN" altLang="en-US" sz="2800" b="1" i="0" u="none" strike="noStrike" kern="0" cap="none" spc="0" normalizeH="0" baseline="0" noProof="0" dirty="0">
              <a:ln>
                <a:noFill/>
              </a:ln>
              <a:solidFill>
                <a:schemeClr val="accent1"/>
              </a:solidFill>
              <a:effectLst/>
              <a:uLnTx/>
              <a:uFillTx/>
              <a:latin typeface="Century Gothic" pitchFamily="34" charset="0"/>
            </a:endParaRPr>
          </a:p>
        </p:txBody>
      </p:sp>
      <p:sp>
        <p:nvSpPr>
          <p:cNvPr id="28" name="矩形 7"/>
          <p:cNvSpPr>
            <a:spLocks noChangeArrowheads="1"/>
          </p:cNvSpPr>
          <p:nvPr/>
        </p:nvSpPr>
        <p:spPr bwMode="auto">
          <a:xfrm>
            <a:off x="4545072" y="2303861"/>
            <a:ext cx="351827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defTabSz="914400" fontAlgn="base">
              <a:spcBef>
                <a:spcPct val="0"/>
              </a:spcBef>
              <a:spcAft>
                <a:spcPct val="0"/>
              </a:spcAft>
              <a:defRPr/>
            </a:pPr>
            <a:r>
              <a:rPr lang="en-US" altLang="zh-CN" sz="2800" b="1" kern="0" dirty="0">
                <a:solidFill>
                  <a:schemeClr val="accent1"/>
                </a:solidFill>
                <a:latin typeface="Century Gothic" pitchFamily="34" charset="0"/>
              </a:rPr>
              <a:t>MOVE EVALUATION </a:t>
            </a:r>
            <a:endParaRPr kumimoji="0" lang="zh-CN" altLang="en-US" sz="2800" b="1" i="0" u="none" strike="noStrike" kern="0" cap="none" spc="0" normalizeH="0" baseline="0" noProof="0" dirty="0">
              <a:ln>
                <a:noFill/>
              </a:ln>
              <a:solidFill>
                <a:schemeClr val="accent1"/>
              </a:solidFill>
              <a:effectLst/>
              <a:uLnTx/>
              <a:uFillTx/>
              <a:latin typeface="Century Gothic" pitchFamily="34" charset="0"/>
            </a:endParaRPr>
          </a:p>
        </p:txBody>
      </p:sp>
      <p:sp>
        <p:nvSpPr>
          <p:cNvPr id="29" name="矩形 7"/>
          <p:cNvSpPr>
            <a:spLocks noChangeArrowheads="1"/>
          </p:cNvSpPr>
          <p:nvPr/>
        </p:nvSpPr>
        <p:spPr bwMode="auto">
          <a:xfrm>
            <a:off x="8589819" y="2303861"/>
            <a:ext cx="116378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defTabSz="914400" fontAlgn="base">
              <a:spcBef>
                <a:spcPct val="0"/>
              </a:spcBef>
              <a:spcAft>
                <a:spcPct val="0"/>
              </a:spcAft>
              <a:defRPr/>
            </a:pPr>
            <a:r>
              <a:rPr lang="en-US" altLang="zh-CN" sz="2800" b="1" kern="0" dirty="0">
                <a:solidFill>
                  <a:schemeClr val="accent1"/>
                </a:solidFill>
                <a:latin typeface="Century Gothic" pitchFamily="34" charset="0"/>
              </a:rPr>
              <a:t>MCTS</a:t>
            </a:r>
            <a:endParaRPr kumimoji="0" lang="zh-CN" altLang="en-US" sz="2800" b="1" i="0" u="none" strike="noStrike" kern="0" cap="none" spc="0" normalizeH="0" baseline="0" noProof="0" dirty="0">
              <a:ln>
                <a:noFill/>
              </a:ln>
              <a:solidFill>
                <a:schemeClr val="accent1"/>
              </a:solidFill>
              <a:effectLst/>
              <a:uLnTx/>
              <a:uFillTx/>
              <a:latin typeface="Century Gothic" pitchFamily="34" charset="0"/>
            </a:endParaRPr>
          </a:p>
        </p:txBody>
      </p:sp>
      <p:sp>
        <p:nvSpPr>
          <p:cNvPr id="30" name="矩形 7"/>
          <p:cNvSpPr>
            <a:spLocks noChangeArrowheads="1"/>
          </p:cNvSpPr>
          <p:nvPr/>
        </p:nvSpPr>
        <p:spPr bwMode="auto">
          <a:xfrm>
            <a:off x="4076317" y="2324975"/>
            <a:ext cx="46875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zh-CN" sz="2800" b="1" i="0" u="none" strike="noStrike" kern="0" cap="none" spc="0" normalizeH="0" baseline="0" noProof="0" dirty="0" smtClean="0">
                <a:ln>
                  <a:noFill/>
                </a:ln>
                <a:solidFill>
                  <a:schemeClr val="accent1"/>
                </a:solidFill>
                <a:effectLst/>
                <a:uLnTx/>
                <a:uFillTx/>
                <a:latin typeface="Century Gothic" pitchFamily="34" charset="0"/>
              </a:rPr>
              <a:t>=                      </a:t>
            </a:r>
            <a:endParaRPr kumimoji="0" lang="zh-CN" altLang="en-US" sz="2800" b="1" i="0" u="none" strike="noStrike" kern="0" cap="none" spc="0" normalizeH="0" baseline="0" noProof="0" dirty="0">
              <a:ln>
                <a:noFill/>
              </a:ln>
              <a:solidFill>
                <a:schemeClr val="accent1"/>
              </a:solidFill>
              <a:effectLst/>
              <a:uLnTx/>
              <a:uFillTx/>
              <a:latin typeface="Century Gothic" pitchFamily="34" charset="0"/>
            </a:endParaRPr>
          </a:p>
        </p:txBody>
      </p:sp>
      <p:sp>
        <p:nvSpPr>
          <p:cNvPr id="31" name="矩形 7"/>
          <p:cNvSpPr>
            <a:spLocks noChangeArrowheads="1"/>
          </p:cNvSpPr>
          <p:nvPr/>
        </p:nvSpPr>
        <p:spPr bwMode="auto">
          <a:xfrm>
            <a:off x="8092204" y="2303861"/>
            <a:ext cx="46875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zh-CN" sz="2800" b="1" i="0" u="none" strike="noStrike" kern="0" cap="none" spc="0" normalizeH="0" baseline="0" noProof="0" dirty="0" smtClean="0">
                <a:ln>
                  <a:noFill/>
                </a:ln>
                <a:solidFill>
                  <a:schemeClr val="accent1"/>
                </a:solidFill>
                <a:effectLst/>
                <a:uLnTx/>
                <a:uFillTx/>
                <a:latin typeface="Century Gothic" pitchFamily="34" charset="0"/>
              </a:rPr>
              <a:t>+</a:t>
            </a:r>
            <a:endParaRPr kumimoji="0" lang="zh-CN" altLang="en-US" sz="2800" b="1" i="0" u="none" strike="noStrike" kern="0" cap="none" spc="0" normalizeH="0" baseline="0" noProof="0" dirty="0">
              <a:ln>
                <a:noFill/>
              </a:ln>
              <a:solidFill>
                <a:schemeClr val="accent1"/>
              </a:solidFill>
              <a:effectLst/>
              <a:uLnTx/>
              <a:uFillTx/>
              <a:latin typeface="Century Gothic" pitchFamily="34" charset="0"/>
            </a:endParaRPr>
          </a:p>
        </p:txBody>
      </p:sp>
      <p:sp>
        <p:nvSpPr>
          <p:cNvPr id="32" name="矩形 31"/>
          <p:cNvSpPr/>
          <p:nvPr/>
        </p:nvSpPr>
        <p:spPr>
          <a:xfrm>
            <a:off x="4433456" y="2175164"/>
            <a:ext cx="3629890" cy="673031"/>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latin typeface="微软雅黑" panose="020B0503020204020204" pitchFamily="34" charset="-122"/>
              <a:ea typeface="微软雅黑" panose="020B0503020204020204" pitchFamily="34" charset="-122"/>
            </a:endParaRPr>
          </a:p>
        </p:txBody>
      </p:sp>
      <p:sp>
        <p:nvSpPr>
          <p:cNvPr id="34" name="矩形 33"/>
          <p:cNvSpPr/>
          <p:nvPr/>
        </p:nvSpPr>
        <p:spPr>
          <a:xfrm>
            <a:off x="8589819" y="2189019"/>
            <a:ext cx="1163782" cy="673031"/>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latin typeface="微软雅黑" panose="020B0503020204020204" pitchFamily="34" charset="-122"/>
              <a:ea typeface="微软雅黑" panose="020B0503020204020204" pitchFamily="34" charset="-122"/>
            </a:endParaRPr>
          </a:p>
        </p:txBody>
      </p:sp>
      <p:pic>
        <p:nvPicPr>
          <p:cNvPr id="35" name="图片 34"/>
          <p:cNvPicPr>
            <a:picLocks noChangeAspect="1"/>
          </p:cNvPicPr>
          <p:nvPr/>
        </p:nvPicPr>
        <p:blipFill>
          <a:blip r:embed="rId3"/>
          <a:stretch>
            <a:fillRect/>
          </a:stretch>
        </p:blipFill>
        <p:spPr>
          <a:xfrm>
            <a:off x="7505701" y="3765183"/>
            <a:ext cx="3184857" cy="2005012"/>
          </a:xfrm>
          <a:prstGeom prst="rect">
            <a:avLst/>
          </a:prstGeom>
        </p:spPr>
      </p:pic>
      <p:sp>
        <p:nvSpPr>
          <p:cNvPr id="36" name="下箭头 35"/>
          <p:cNvSpPr/>
          <p:nvPr/>
        </p:nvSpPr>
        <p:spPr>
          <a:xfrm>
            <a:off x="9005455" y="3049506"/>
            <a:ext cx="318654" cy="715677"/>
          </a:xfrm>
          <a:prstGeom prst="down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latin typeface="微软雅黑" panose="020B0503020204020204" pitchFamily="34" charset="-122"/>
              <a:ea typeface="微软雅黑" panose="020B0503020204020204" pitchFamily="34" charset="-122"/>
            </a:endParaRPr>
          </a:p>
        </p:txBody>
      </p:sp>
      <p:sp>
        <p:nvSpPr>
          <p:cNvPr id="37" name="矩形 7"/>
          <p:cNvSpPr>
            <a:spLocks noChangeArrowheads="1"/>
          </p:cNvSpPr>
          <p:nvPr/>
        </p:nvSpPr>
        <p:spPr bwMode="auto">
          <a:xfrm>
            <a:off x="8589819" y="5798658"/>
            <a:ext cx="408709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defTabSz="914400" fontAlgn="base">
              <a:spcBef>
                <a:spcPct val="0"/>
              </a:spcBef>
              <a:spcAft>
                <a:spcPct val="0"/>
              </a:spcAft>
              <a:defRPr/>
            </a:pPr>
            <a:r>
              <a:rPr lang="en-US" altLang="zh-CN" sz="2000" b="1" kern="0" dirty="0">
                <a:solidFill>
                  <a:schemeClr val="accent1"/>
                </a:solidFill>
                <a:latin typeface="Century Gothic" pitchFamily="34" charset="0"/>
              </a:rPr>
              <a:t>Monte-Carlo </a:t>
            </a:r>
            <a:endParaRPr lang="en-US" altLang="zh-CN" sz="2000" b="1" kern="0" dirty="0" smtClean="0">
              <a:solidFill>
                <a:schemeClr val="accent1"/>
              </a:solidFill>
              <a:latin typeface="Century Gothic" pitchFamily="34" charset="0"/>
            </a:endParaRPr>
          </a:p>
          <a:p>
            <a:pPr lvl="0" defTabSz="914400" fontAlgn="base">
              <a:spcBef>
                <a:spcPct val="0"/>
              </a:spcBef>
              <a:spcAft>
                <a:spcPct val="0"/>
              </a:spcAft>
              <a:defRPr/>
            </a:pPr>
            <a:r>
              <a:rPr lang="en-US" altLang="zh-CN" sz="2000" b="1" kern="0" dirty="0" smtClean="0">
                <a:solidFill>
                  <a:schemeClr val="accent1"/>
                </a:solidFill>
                <a:latin typeface="Century Gothic" pitchFamily="34" charset="0"/>
              </a:rPr>
              <a:t>Tree </a:t>
            </a:r>
            <a:r>
              <a:rPr lang="en-US" altLang="zh-CN" sz="2000" b="1" kern="0" dirty="0">
                <a:solidFill>
                  <a:schemeClr val="accent1"/>
                </a:solidFill>
                <a:latin typeface="Century Gothic" pitchFamily="34" charset="0"/>
              </a:rPr>
              <a:t>Search</a:t>
            </a:r>
            <a:endParaRPr kumimoji="0" lang="zh-CN" altLang="en-US" sz="2000" b="1" i="0" u="none" strike="noStrike" kern="0" cap="none" spc="0" normalizeH="0" baseline="0" noProof="0" dirty="0">
              <a:ln>
                <a:noFill/>
              </a:ln>
              <a:solidFill>
                <a:schemeClr val="accent1"/>
              </a:solidFill>
              <a:effectLst/>
              <a:uLnTx/>
              <a:uFillTx/>
              <a:latin typeface="Century Gothic" pitchFamily="34" charset="0"/>
            </a:endParaRPr>
          </a:p>
        </p:txBody>
      </p:sp>
      <p:sp>
        <p:nvSpPr>
          <p:cNvPr id="38" name="下箭头 37"/>
          <p:cNvSpPr/>
          <p:nvPr/>
        </p:nvSpPr>
        <p:spPr>
          <a:xfrm>
            <a:off x="5911585" y="3049506"/>
            <a:ext cx="318654" cy="715677"/>
          </a:xfrm>
          <a:prstGeom prst="down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latin typeface="微软雅黑" panose="020B0503020204020204" pitchFamily="34" charset="-122"/>
              <a:ea typeface="微软雅黑" panose="020B0503020204020204" pitchFamily="34" charset="-122"/>
            </a:endParaRPr>
          </a:p>
        </p:txBody>
      </p:sp>
      <p:sp>
        <p:nvSpPr>
          <p:cNvPr id="39" name="矩形 7"/>
          <p:cNvSpPr>
            <a:spLocks noChangeArrowheads="1"/>
          </p:cNvSpPr>
          <p:nvPr/>
        </p:nvSpPr>
        <p:spPr bwMode="auto">
          <a:xfrm>
            <a:off x="4808308" y="5890991"/>
            <a:ext cx="351827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defTabSz="914400" fontAlgn="base">
              <a:spcBef>
                <a:spcPct val="0"/>
              </a:spcBef>
              <a:spcAft>
                <a:spcPct val="0"/>
              </a:spcAft>
              <a:defRPr/>
            </a:pPr>
            <a:r>
              <a:rPr lang="en-US" altLang="zh-CN" sz="2000" b="1" kern="0" dirty="0">
                <a:solidFill>
                  <a:schemeClr val="accent1"/>
                </a:solidFill>
                <a:latin typeface="Century Gothic" pitchFamily="34" charset="0"/>
              </a:rPr>
              <a:t>Deep learning</a:t>
            </a:r>
            <a:r>
              <a:rPr lang="zh-CN" altLang="en-US" sz="2000" b="1" kern="0" dirty="0">
                <a:solidFill>
                  <a:schemeClr val="accent1"/>
                </a:solidFill>
                <a:latin typeface="Century Gothic" pitchFamily="34" charset="0"/>
              </a:rPr>
              <a:t>（</a:t>
            </a:r>
            <a:r>
              <a:rPr lang="en-US" altLang="zh-CN" sz="2000" b="1" kern="0" dirty="0">
                <a:solidFill>
                  <a:schemeClr val="accent1"/>
                </a:solidFill>
                <a:latin typeface="Century Gothic" pitchFamily="34" charset="0"/>
              </a:rPr>
              <a:t>CNN</a:t>
            </a:r>
            <a:r>
              <a:rPr lang="zh-CN" altLang="en-US" sz="2000" b="1" kern="0" dirty="0">
                <a:solidFill>
                  <a:schemeClr val="accent1"/>
                </a:solidFill>
                <a:latin typeface="Century Gothic" pitchFamily="34" charset="0"/>
              </a:rPr>
              <a:t>）</a:t>
            </a:r>
          </a:p>
        </p:txBody>
      </p:sp>
      <p:pic>
        <p:nvPicPr>
          <p:cNvPr id="40" name="图片 39"/>
          <p:cNvPicPr>
            <a:picLocks noChangeAspect="1"/>
          </p:cNvPicPr>
          <p:nvPr/>
        </p:nvPicPr>
        <p:blipFill>
          <a:blip r:embed="rId4"/>
          <a:stretch>
            <a:fillRect/>
          </a:stretch>
        </p:blipFill>
        <p:spPr>
          <a:xfrm>
            <a:off x="5172388" y="3776087"/>
            <a:ext cx="2040410" cy="1983203"/>
          </a:xfrm>
          <a:prstGeom prst="rect">
            <a:avLst/>
          </a:prstGeom>
        </p:spPr>
      </p:pic>
      <p:sp>
        <p:nvSpPr>
          <p:cNvPr id="41" name="五角星 40"/>
          <p:cNvSpPr/>
          <p:nvPr/>
        </p:nvSpPr>
        <p:spPr>
          <a:xfrm>
            <a:off x="5606784" y="999319"/>
            <a:ext cx="928255" cy="866060"/>
          </a:xfrm>
          <a:prstGeom prst="star5">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b="1" dirty="0">
              <a:ln w="22225">
                <a:solidFill>
                  <a:schemeClr val="accent2"/>
                </a:solidFill>
                <a:prstDash val="solid"/>
              </a:ln>
              <a:solidFill>
                <a:schemeClr val="accent2">
                  <a:lumMod val="40000"/>
                  <a:lumOff val="6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3981817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0"/>
                                        </p:tgtEl>
                                        <p:attrNameLst>
                                          <p:attrName>style.visibility</p:attrName>
                                        </p:attrNameLst>
                                      </p:cBhvr>
                                      <p:to>
                                        <p:strVal val="visible"/>
                                      </p:to>
                                    </p:set>
                                    <p:animEffect transition="in" filter="fade">
                                      <p:cBhvr>
                                        <p:cTn id="12" dur="500"/>
                                        <p:tgtEl>
                                          <p:spTgt spid="3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8"/>
                                        </p:tgtEl>
                                        <p:attrNameLst>
                                          <p:attrName>style.visibility</p:attrName>
                                        </p:attrNameLst>
                                      </p:cBhvr>
                                      <p:to>
                                        <p:strVal val="visible"/>
                                      </p:to>
                                    </p:set>
                                    <p:animEffect transition="in" filter="fade">
                                      <p:cBhvr>
                                        <p:cTn id="17" dur="500"/>
                                        <p:tgtEl>
                                          <p:spTgt spid="2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1"/>
                                        </p:tgtEl>
                                        <p:attrNameLst>
                                          <p:attrName>style.visibility</p:attrName>
                                        </p:attrNameLst>
                                      </p:cBhvr>
                                      <p:to>
                                        <p:strVal val="visible"/>
                                      </p:to>
                                    </p:set>
                                    <p:animEffect transition="in" filter="fade">
                                      <p:cBhvr>
                                        <p:cTn id="22" dur="500"/>
                                        <p:tgtEl>
                                          <p:spTgt spid="3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9"/>
                                        </p:tgtEl>
                                        <p:attrNameLst>
                                          <p:attrName>style.visibility</p:attrName>
                                        </p:attrNameLst>
                                      </p:cBhvr>
                                      <p:to>
                                        <p:strVal val="visible"/>
                                      </p:to>
                                    </p:set>
                                    <p:animEffect transition="in" filter="fade">
                                      <p:cBhvr>
                                        <p:cTn id="27" dur="500"/>
                                        <p:tgtEl>
                                          <p:spTgt spid="29"/>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4"/>
                                        </p:tgtEl>
                                        <p:attrNameLst>
                                          <p:attrName>style.visibility</p:attrName>
                                        </p:attrNameLst>
                                      </p:cBhvr>
                                      <p:to>
                                        <p:strVal val="visible"/>
                                      </p:to>
                                    </p:set>
                                    <p:animEffect transition="in" filter="fade">
                                      <p:cBhvr>
                                        <p:cTn id="32" dur="500"/>
                                        <p:tgtEl>
                                          <p:spTgt spid="34"/>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6"/>
                                        </p:tgtEl>
                                        <p:attrNameLst>
                                          <p:attrName>style.visibility</p:attrName>
                                        </p:attrNameLst>
                                      </p:cBhvr>
                                      <p:to>
                                        <p:strVal val="visible"/>
                                      </p:to>
                                    </p:set>
                                    <p:animEffect transition="in" filter="fade">
                                      <p:cBhvr>
                                        <p:cTn id="37" dur="500"/>
                                        <p:tgtEl>
                                          <p:spTgt spid="36"/>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5"/>
                                        </p:tgtEl>
                                        <p:attrNameLst>
                                          <p:attrName>style.visibility</p:attrName>
                                        </p:attrNameLst>
                                      </p:cBhvr>
                                      <p:to>
                                        <p:strVal val="visible"/>
                                      </p:to>
                                    </p:set>
                                    <p:animEffect transition="in" filter="fade">
                                      <p:cBhvr>
                                        <p:cTn id="42" dur="500"/>
                                        <p:tgtEl>
                                          <p:spTgt spid="35"/>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7"/>
                                        </p:tgtEl>
                                        <p:attrNameLst>
                                          <p:attrName>style.visibility</p:attrName>
                                        </p:attrNameLst>
                                      </p:cBhvr>
                                      <p:to>
                                        <p:strVal val="visible"/>
                                      </p:to>
                                    </p:set>
                                    <p:animEffect transition="in" filter="fade">
                                      <p:cBhvr>
                                        <p:cTn id="47" dur="500"/>
                                        <p:tgtEl>
                                          <p:spTgt spid="37"/>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2"/>
                                        </p:tgtEl>
                                        <p:attrNameLst>
                                          <p:attrName>style.visibility</p:attrName>
                                        </p:attrNameLst>
                                      </p:cBhvr>
                                      <p:to>
                                        <p:strVal val="visible"/>
                                      </p:to>
                                    </p:set>
                                    <p:animEffect transition="in" filter="fade">
                                      <p:cBhvr>
                                        <p:cTn id="52" dur="500"/>
                                        <p:tgtEl>
                                          <p:spTgt spid="32"/>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38"/>
                                        </p:tgtEl>
                                        <p:attrNameLst>
                                          <p:attrName>style.visibility</p:attrName>
                                        </p:attrNameLst>
                                      </p:cBhvr>
                                      <p:to>
                                        <p:strVal val="visible"/>
                                      </p:to>
                                    </p:set>
                                    <p:animEffect transition="in" filter="fade">
                                      <p:cBhvr>
                                        <p:cTn id="57" dur="500"/>
                                        <p:tgtEl>
                                          <p:spTgt spid="38"/>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40"/>
                                        </p:tgtEl>
                                        <p:attrNameLst>
                                          <p:attrName>style.visibility</p:attrName>
                                        </p:attrNameLst>
                                      </p:cBhvr>
                                      <p:to>
                                        <p:strVal val="visible"/>
                                      </p:to>
                                    </p:set>
                                    <p:animEffect transition="in" filter="fade">
                                      <p:cBhvr>
                                        <p:cTn id="62" dur="500"/>
                                        <p:tgtEl>
                                          <p:spTgt spid="40"/>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39"/>
                                        </p:tgtEl>
                                        <p:attrNameLst>
                                          <p:attrName>style.visibility</p:attrName>
                                        </p:attrNameLst>
                                      </p:cBhvr>
                                      <p:to>
                                        <p:strVal val="visible"/>
                                      </p:to>
                                    </p:set>
                                    <p:animEffect transition="in" filter="fade">
                                      <p:cBhvr>
                                        <p:cTn id="67" dur="500"/>
                                        <p:tgtEl>
                                          <p:spTgt spid="39"/>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41"/>
                                        </p:tgtEl>
                                        <p:attrNameLst>
                                          <p:attrName>style.visibility</p:attrName>
                                        </p:attrNameLst>
                                      </p:cBhvr>
                                      <p:to>
                                        <p:strVal val="visible"/>
                                      </p:to>
                                    </p:set>
                                    <p:animEffect transition="in" filter="fade">
                                      <p:cBhvr>
                                        <p:cTn id="72"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28" grpId="0"/>
      <p:bldP spid="29" grpId="0"/>
      <p:bldP spid="30" grpId="0"/>
      <p:bldP spid="31" grpId="0"/>
      <p:bldP spid="32" grpId="0" animBg="1"/>
      <p:bldP spid="34" grpId="0" animBg="1"/>
      <p:bldP spid="36" grpId="0" animBg="1"/>
      <p:bldP spid="37" grpId="0"/>
      <p:bldP spid="38" grpId="0" animBg="1"/>
      <p:bldP spid="39" grpId="0"/>
      <p:bldP spid="41"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normAutofit/>
          </a:bodyPr>
          <a:lstStyle/>
          <a:p>
            <a:pPr fontAlgn="base">
              <a:spcBef>
                <a:spcPct val="0"/>
              </a:spcBef>
              <a:spcAft>
                <a:spcPct val="0"/>
              </a:spcAft>
              <a:defRPr/>
            </a:pPr>
            <a:r>
              <a:rPr lang="en-US" altLang="zh-CN" kern="0" dirty="0" smtClean="0">
                <a:solidFill>
                  <a:schemeClr val="accent1"/>
                </a:solidFill>
                <a:latin typeface="Century Gothic" pitchFamily="34" charset="0"/>
              </a:rPr>
              <a:t>6</a:t>
            </a:r>
            <a:r>
              <a:rPr lang="en-US" altLang="zh-CN" kern="0" dirty="0">
                <a:solidFill>
                  <a:schemeClr val="accent1"/>
                </a:solidFill>
                <a:latin typeface="Century Gothic" pitchFamily="34" charset="0"/>
              </a:rPr>
              <a:t>. SEARCH&amp;DISCUSSION</a:t>
            </a:r>
          </a:p>
        </p:txBody>
      </p:sp>
    </p:spTree>
    <p:extLst>
      <p:ext uri="{BB962C8B-B14F-4D97-AF65-F5344CB8AC3E}">
        <p14:creationId xmlns:p14="http://schemas.microsoft.com/office/powerpoint/2010/main" val="40540023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stretch>
            <a:fillRect/>
          </a:stretch>
        </p:blipFill>
        <p:spPr>
          <a:xfrm>
            <a:off x="637537" y="986697"/>
            <a:ext cx="5433990" cy="5528404"/>
          </a:xfrm>
          <a:prstGeom prst="rect">
            <a:avLst/>
          </a:prstGeom>
        </p:spPr>
      </p:pic>
      <p:sp>
        <p:nvSpPr>
          <p:cNvPr id="2" name="标题 1"/>
          <p:cNvSpPr>
            <a:spLocks noGrp="1"/>
          </p:cNvSpPr>
          <p:nvPr>
            <p:ph type="title"/>
          </p:nvPr>
        </p:nvSpPr>
        <p:spPr>
          <a:xfrm>
            <a:off x="89613" y="621135"/>
            <a:ext cx="4351758" cy="365561"/>
          </a:xfrm>
        </p:spPr>
        <p:txBody>
          <a:bodyPr>
            <a:normAutofit fontScale="90000"/>
          </a:bodyPr>
          <a:lstStyle/>
          <a:p>
            <a:r>
              <a:rPr lang="en-US" altLang="zh-CN" dirty="0">
                <a:solidFill>
                  <a:schemeClr val="accent1"/>
                </a:solidFill>
                <a:latin typeface="微软雅黑" panose="020B0503020204020204" pitchFamily="34" charset="-122"/>
                <a:ea typeface="微软雅黑" panose="020B0503020204020204" pitchFamily="34" charset="-122"/>
              </a:rPr>
              <a:t>SEARCH&amp;DISCUSSION</a:t>
            </a:r>
          </a:p>
        </p:txBody>
      </p:sp>
      <p:sp>
        <p:nvSpPr>
          <p:cNvPr id="21" name="标题 1"/>
          <p:cNvSpPr txBox="1">
            <a:spLocks/>
          </p:cNvSpPr>
          <p:nvPr/>
        </p:nvSpPr>
        <p:spPr>
          <a:xfrm>
            <a:off x="6514550" y="1086717"/>
            <a:ext cx="6268000" cy="703983"/>
          </a:xfrm>
          <a:prstGeom prst="rect">
            <a:avLst/>
          </a:prstGeom>
        </p:spPr>
        <p:txBody>
          <a:bodyPr>
            <a:noAutofit/>
          </a:bodyPr>
          <a:lstStyle>
            <a:lvl1pPr algn="l" defTabSz="914400" rtl="0" eaLnBrk="1" latinLnBrk="0" hangingPunct="1">
              <a:lnSpc>
                <a:spcPct val="90000"/>
              </a:lnSpc>
              <a:spcBef>
                <a:spcPct val="0"/>
              </a:spcBef>
              <a:buNone/>
              <a:defRPr sz="2400" b="1" kern="1200">
                <a:solidFill>
                  <a:schemeClr val="tx1"/>
                </a:solidFill>
                <a:latin typeface="+mj-lt"/>
                <a:ea typeface="+mj-ea"/>
                <a:cs typeface="+mj-cs"/>
              </a:defRPr>
            </a:lvl1pPr>
          </a:lstStyle>
          <a:p>
            <a:r>
              <a:rPr lang="en-US" altLang="zh-CN" dirty="0" smtClean="0">
                <a:solidFill>
                  <a:schemeClr val="accent1"/>
                </a:solidFill>
                <a:latin typeface="微软雅黑" panose="020B0503020204020204" pitchFamily="34" charset="-122"/>
                <a:ea typeface="微软雅黑" panose="020B0503020204020204" pitchFamily="34" charset="-122"/>
              </a:rPr>
              <a:t>12 layers CNN </a:t>
            </a:r>
            <a:r>
              <a:rPr lang="en-US" altLang="zh-CN" sz="3600" dirty="0">
                <a:solidFill>
                  <a:schemeClr val="accent1"/>
                </a:solidFill>
                <a:latin typeface="微软雅黑" panose="020B0503020204020204" pitchFamily="34" charset="-122"/>
                <a:ea typeface="微软雅黑" panose="020B0503020204020204" pitchFamily="34" charset="-122"/>
              </a:rPr>
              <a:t>VS</a:t>
            </a:r>
            <a:r>
              <a:rPr lang="en-US" altLang="zh-CN" dirty="0">
                <a:solidFill>
                  <a:schemeClr val="accent1"/>
                </a:solidFill>
                <a:latin typeface="微软雅黑" panose="020B0503020204020204" pitchFamily="34" charset="-122"/>
                <a:ea typeface="微软雅黑" panose="020B0503020204020204" pitchFamily="34" charset="-122"/>
              </a:rPr>
              <a:t> </a:t>
            </a:r>
            <a:r>
              <a:rPr lang="en-US" altLang="zh-CN" dirty="0" smtClean="0">
                <a:solidFill>
                  <a:schemeClr val="accent1"/>
                </a:solidFill>
                <a:latin typeface="微软雅黑" panose="020B0503020204020204" pitchFamily="34" charset="-122"/>
                <a:ea typeface="微软雅黑" panose="020B0503020204020204" pitchFamily="34" charset="-122"/>
              </a:rPr>
              <a:t>Fuego </a:t>
            </a:r>
            <a:r>
              <a:rPr lang="zh-CN" altLang="en-US" dirty="0" smtClean="0">
                <a:solidFill>
                  <a:schemeClr val="accent1"/>
                </a:solidFill>
                <a:latin typeface="微软雅黑" panose="020B0503020204020204" pitchFamily="34" charset="-122"/>
                <a:ea typeface="微软雅黑" panose="020B0503020204020204" pitchFamily="34" charset="-122"/>
              </a:rPr>
              <a:t>（</a:t>
            </a:r>
            <a:r>
              <a:rPr lang="en-US" altLang="zh-CN" dirty="0" smtClean="0">
                <a:solidFill>
                  <a:schemeClr val="accent1"/>
                </a:solidFill>
                <a:latin typeface="微软雅黑" panose="020B0503020204020204" pitchFamily="34" charset="-122"/>
                <a:ea typeface="微软雅黑" panose="020B0503020204020204" pitchFamily="34" charset="-122"/>
              </a:rPr>
              <a:t>MCTS</a:t>
            </a:r>
            <a:r>
              <a:rPr lang="zh-CN" altLang="en-US" dirty="0" smtClean="0">
                <a:solidFill>
                  <a:schemeClr val="accent1"/>
                </a:solidFill>
                <a:latin typeface="微软雅黑" panose="020B0503020204020204" pitchFamily="34" charset="-122"/>
                <a:ea typeface="微软雅黑" panose="020B0503020204020204" pitchFamily="34" charset="-122"/>
              </a:rPr>
              <a:t>）</a:t>
            </a:r>
            <a:r>
              <a:rPr lang="en-US" altLang="zh-CN" dirty="0" smtClean="0">
                <a:solidFill>
                  <a:schemeClr val="accent1"/>
                </a:solidFill>
                <a:latin typeface="微软雅黑" panose="020B0503020204020204" pitchFamily="34" charset="-122"/>
                <a:ea typeface="微软雅黑" panose="020B0503020204020204" pitchFamily="34" charset="-122"/>
              </a:rPr>
              <a:t> </a:t>
            </a:r>
            <a:endParaRPr lang="en-US" altLang="zh-CN" dirty="0">
              <a:solidFill>
                <a:schemeClr val="accent1"/>
              </a:solidFill>
              <a:latin typeface="微软雅黑" panose="020B0503020204020204" pitchFamily="34" charset="-122"/>
              <a:ea typeface="微软雅黑" panose="020B0503020204020204" pitchFamily="34" charset="-122"/>
            </a:endParaRPr>
          </a:p>
        </p:txBody>
      </p:sp>
      <p:sp>
        <p:nvSpPr>
          <p:cNvPr id="13" name="标题 1"/>
          <p:cNvSpPr txBox="1">
            <a:spLocks/>
          </p:cNvSpPr>
          <p:nvPr/>
        </p:nvSpPr>
        <p:spPr>
          <a:xfrm>
            <a:off x="6514551" y="2407115"/>
            <a:ext cx="5258350" cy="2687567"/>
          </a:xfrm>
          <a:prstGeom prst="rect">
            <a:avLst/>
          </a:prstGeom>
        </p:spPr>
        <p:txBody>
          <a:bodyPr>
            <a:noAutofit/>
          </a:bodyPr>
          <a:lstStyle>
            <a:lvl1pPr algn="l" defTabSz="914400" rtl="0" eaLnBrk="1" latinLnBrk="0" hangingPunct="1">
              <a:lnSpc>
                <a:spcPct val="90000"/>
              </a:lnSpc>
              <a:spcBef>
                <a:spcPct val="0"/>
              </a:spcBef>
              <a:buNone/>
              <a:defRPr sz="2400" b="1" kern="1200">
                <a:solidFill>
                  <a:schemeClr val="tx1"/>
                </a:solidFill>
                <a:latin typeface="+mj-lt"/>
                <a:ea typeface="+mj-ea"/>
                <a:cs typeface="+mj-cs"/>
              </a:defRPr>
            </a:lvl1pPr>
          </a:lstStyle>
          <a:p>
            <a:r>
              <a:rPr lang="en-US" altLang="zh-CN" dirty="0" smtClean="0">
                <a:solidFill>
                  <a:schemeClr val="accent1"/>
                </a:solidFill>
                <a:latin typeface="微软雅黑" panose="020B0503020204020204" pitchFamily="34" charset="-122"/>
                <a:ea typeface="微软雅黑" panose="020B0503020204020204" pitchFamily="34" charset="-122"/>
              </a:rPr>
              <a:t>understood </a:t>
            </a:r>
            <a:r>
              <a:rPr lang="en-US" altLang="zh-CN" dirty="0">
                <a:solidFill>
                  <a:schemeClr val="accent1"/>
                </a:solidFill>
                <a:latin typeface="微软雅黑" panose="020B0503020204020204" pitchFamily="34" charset="-122"/>
                <a:ea typeface="微软雅黑" panose="020B0503020204020204" pitchFamily="34" charset="-122"/>
              </a:rPr>
              <a:t>many sophisticated </a:t>
            </a:r>
            <a:endParaRPr lang="en-US" altLang="zh-CN" dirty="0" smtClean="0">
              <a:solidFill>
                <a:schemeClr val="accent1"/>
              </a:solidFill>
              <a:latin typeface="微软雅黑" panose="020B0503020204020204" pitchFamily="34" charset="-122"/>
              <a:ea typeface="微软雅黑" panose="020B0503020204020204" pitchFamily="34" charset="-122"/>
            </a:endParaRPr>
          </a:p>
          <a:p>
            <a:r>
              <a:rPr lang="en-US" altLang="zh-CN" dirty="0" smtClean="0">
                <a:solidFill>
                  <a:schemeClr val="accent1"/>
                </a:solidFill>
                <a:latin typeface="微软雅黑" panose="020B0503020204020204" pitchFamily="34" charset="-122"/>
                <a:ea typeface="微软雅黑" panose="020B0503020204020204" pitchFamily="34" charset="-122"/>
              </a:rPr>
              <a:t>aspects </a:t>
            </a:r>
            <a:r>
              <a:rPr lang="en-US" altLang="zh-CN" dirty="0">
                <a:solidFill>
                  <a:schemeClr val="accent1"/>
                </a:solidFill>
                <a:latin typeface="微软雅黑" panose="020B0503020204020204" pitchFamily="34" charset="-122"/>
                <a:ea typeface="微软雅黑" panose="020B0503020204020204" pitchFamily="34" charset="-122"/>
              </a:rPr>
              <a:t>of </a:t>
            </a:r>
            <a:r>
              <a:rPr lang="en-US" altLang="zh-CN" dirty="0" smtClean="0">
                <a:solidFill>
                  <a:schemeClr val="accent1"/>
                </a:solidFill>
                <a:latin typeface="微软雅黑" panose="020B0503020204020204" pitchFamily="34" charset="-122"/>
                <a:ea typeface="微软雅黑" panose="020B0503020204020204" pitchFamily="34" charset="-122"/>
              </a:rPr>
              <a:t>Go, including </a:t>
            </a:r>
          </a:p>
          <a:p>
            <a:r>
              <a:rPr lang="en-US" altLang="zh-CN" dirty="0" smtClean="0">
                <a:solidFill>
                  <a:srgbClr val="FF0000"/>
                </a:solidFill>
                <a:latin typeface="微软雅黑" panose="020B0503020204020204" pitchFamily="34" charset="-122"/>
                <a:ea typeface="微软雅黑" panose="020B0503020204020204" pitchFamily="34" charset="-122"/>
              </a:rPr>
              <a:t>good shape</a:t>
            </a:r>
            <a:r>
              <a:rPr lang="en-US" altLang="zh-CN" dirty="0">
                <a:solidFill>
                  <a:schemeClr val="accent1"/>
                </a:solidFill>
                <a:latin typeface="微软雅黑" panose="020B0503020204020204" pitchFamily="34" charset="-122"/>
                <a:ea typeface="微软雅黑" panose="020B0503020204020204" pitchFamily="34" charset="-122"/>
              </a:rPr>
              <a:t>(</a:t>
            </a:r>
            <a:r>
              <a:rPr lang="zh-CN" altLang="en-US" dirty="0">
                <a:solidFill>
                  <a:schemeClr val="accent1"/>
                </a:solidFill>
                <a:latin typeface="微软雅黑" panose="020B0503020204020204" pitchFamily="34" charset="-122"/>
                <a:ea typeface="微软雅黑" panose="020B0503020204020204" pitchFamily="34" charset="-122"/>
              </a:rPr>
              <a:t>合适的棋形</a:t>
            </a:r>
            <a:r>
              <a:rPr lang="en-US" altLang="zh-CN" dirty="0" smtClean="0">
                <a:solidFill>
                  <a:schemeClr val="accent1"/>
                </a:solidFill>
                <a:latin typeface="微软雅黑" panose="020B0503020204020204" pitchFamily="34" charset="-122"/>
                <a:ea typeface="微软雅黑" panose="020B0503020204020204" pitchFamily="34" charset="-122"/>
              </a:rPr>
              <a:t>)</a:t>
            </a:r>
            <a:endParaRPr lang="en-US" altLang="zh-CN" dirty="0">
              <a:solidFill>
                <a:schemeClr val="accent1"/>
              </a:solidFill>
              <a:latin typeface="微软雅黑" panose="020B0503020204020204" pitchFamily="34" charset="-122"/>
              <a:ea typeface="微软雅黑" panose="020B0503020204020204" pitchFamily="34" charset="-122"/>
            </a:endParaRPr>
          </a:p>
          <a:p>
            <a:r>
              <a:rPr lang="en-US" altLang="zh-CN" dirty="0" smtClean="0">
                <a:solidFill>
                  <a:schemeClr val="accent1"/>
                </a:solidFill>
                <a:latin typeface="微软雅黑" panose="020B0503020204020204" pitchFamily="34" charset="-122"/>
                <a:ea typeface="微软雅黑" panose="020B0503020204020204" pitchFamily="34" charset="-122"/>
              </a:rPr>
              <a:t>,</a:t>
            </a:r>
            <a:r>
              <a:rPr lang="en-US" altLang="zh-CN" dirty="0" smtClean="0">
                <a:solidFill>
                  <a:srgbClr val="FF0000"/>
                </a:solidFill>
                <a:latin typeface="微软雅黑" panose="020B0503020204020204" pitchFamily="34" charset="-122"/>
                <a:ea typeface="微软雅黑" panose="020B0503020204020204" pitchFamily="34" charset="-122"/>
              </a:rPr>
              <a:t>Fuseki</a:t>
            </a:r>
            <a:r>
              <a:rPr lang="en-US" altLang="zh-CN" dirty="0" smtClean="0">
                <a:solidFill>
                  <a:schemeClr val="accent1"/>
                </a:solidFill>
                <a:latin typeface="微软雅黑" panose="020B0503020204020204" pitchFamily="34" charset="-122"/>
                <a:ea typeface="微软雅黑" panose="020B0503020204020204" pitchFamily="34" charset="-122"/>
              </a:rPr>
              <a:t> </a:t>
            </a:r>
            <a:r>
              <a:rPr lang="zh-CN" altLang="en-US" dirty="0" smtClean="0">
                <a:solidFill>
                  <a:schemeClr val="accent1"/>
                </a:solidFill>
                <a:latin typeface="微软雅黑" panose="020B0503020204020204" pitchFamily="34" charset="-122"/>
                <a:ea typeface="微软雅黑" panose="020B0503020204020204" pitchFamily="34" charset="-122"/>
              </a:rPr>
              <a:t>（布局）</a:t>
            </a:r>
            <a:r>
              <a:rPr lang="en-US" altLang="zh-CN" dirty="0" smtClean="0">
                <a:solidFill>
                  <a:schemeClr val="accent1"/>
                </a:solidFill>
                <a:latin typeface="微软雅黑" panose="020B0503020204020204" pitchFamily="34" charset="-122"/>
                <a:ea typeface="微软雅黑" panose="020B0503020204020204" pitchFamily="34" charset="-122"/>
              </a:rPr>
              <a:t>,</a:t>
            </a:r>
            <a:r>
              <a:rPr lang="en-US" altLang="zh-CN" dirty="0" smtClean="0">
                <a:solidFill>
                  <a:srgbClr val="FF0000"/>
                </a:solidFill>
                <a:latin typeface="微软雅黑" panose="020B0503020204020204" pitchFamily="34" charset="-122"/>
                <a:ea typeface="微软雅黑" panose="020B0503020204020204" pitchFamily="34" charset="-122"/>
              </a:rPr>
              <a:t>Joseki</a:t>
            </a:r>
            <a:r>
              <a:rPr lang="zh-CN" altLang="en-US" dirty="0" smtClean="0">
                <a:solidFill>
                  <a:schemeClr val="accent1"/>
                </a:solidFill>
                <a:latin typeface="微软雅黑" panose="020B0503020204020204" pitchFamily="34" charset="-122"/>
                <a:ea typeface="微软雅黑" panose="020B0503020204020204" pitchFamily="34" charset="-122"/>
              </a:rPr>
              <a:t>（定式）</a:t>
            </a:r>
            <a:r>
              <a:rPr lang="en-US" altLang="zh-CN" dirty="0" smtClean="0">
                <a:solidFill>
                  <a:schemeClr val="accent1"/>
                </a:solidFill>
                <a:latin typeface="微软雅黑" panose="020B0503020204020204" pitchFamily="34" charset="-122"/>
                <a:ea typeface="微软雅黑" panose="020B0503020204020204" pitchFamily="34" charset="-122"/>
              </a:rPr>
              <a:t>, </a:t>
            </a:r>
            <a:r>
              <a:rPr lang="en-US" altLang="zh-CN" dirty="0" smtClean="0">
                <a:solidFill>
                  <a:srgbClr val="FF0000"/>
                </a:solidFill>
                <a:latin typeface="微软雅黑" panose="020B0503020204020204" pitchFamily="34" charset="-122"/>
                <a:ea typeface="微软雅黑" panose="020B0503020204020204" pitchFamily="34" charset="-122"/>
              </a:rPr>
              <a:t>Tesuji</a:t>
            </a:r>
            <a:r>
              <a:rPr lang="zh-CN" altLang="en-US" dirty="0" smtClean="0">
                <a:solidFill>
                  <a:schemeClr val="accent1"/>
                </a:solidFill>
                <a:latin typeface="微软雅黑" panose="020B0503020204020204" pitchFamily="34" charset="-122"/>
                <a:ea typeface="微软雅黑" panose="020B0503020204020204" pitchFamily="34" charset="-122"/>
              </a:rPr>
              <a:t>（手筋）</a:t>
            </a:r>
            <a:r>
              <a:rPr lang="en-US" altLang="zh-CN" dirty="0" smtClean="0">
                <a:solidFill>
                  <a:schemeClr val="accent1"/>
                </a:solidFill>
                <a:latin typeface="微软雅黑" panose="020B0503020204020204" pitchFamily="34" charset="-122"/>
                <a:ea typeface="微软雅黑" panose="020B0503020204020204" pitchFamily="34" charset="-122"/>
              </a:rPr>
              <a:t>, </a:t>
            </a:r>
            <a:r>
              <a:rPr lang="en-US" altLang="zh-CN" dirty="0">
                <a:solidFill>
                  <a:srgbClr val="FF0000"/>
                </a:solidFill>
                <a:latin typeface="微软雅黑" panose="020B0503020204020204" pitchFamily="34" charset="-122"/>
                <a:ea typeface="微软雅黑" panose="020B0503020204020204" pitchFamily="34" charset="-122"/>
              </a:rPr>
              <a:t>Ko </a:t>
            </a:r>
            <a:r>
              <a:rPr lang="en-US" altLang="zh-CN" dirty="0" smtClean="0">
                <a:solidFill>
                  <a:srgbClr val="FF0000"/>
                </a:solidFill>
                <a:latin typeface="微软雅黑" panose="020B0503020204020204" pitchFamily="34" charset="-122"/>
                <a:ea typeface="微软雅黑" panose="020B0503020204020204" pitchFamily="34" charset="-122"/>
              </a:rPr>
              <a:t>fights</a:t>
            </a:r>
            <a:r>
              <a:rPr lang="zh-CN" altLang="en-US" dirty="0" smtClean="0">
                <a:solidFill>
                  <a:schemeClr val="accent1"/>
                </a:solidFill>
                <a:latin typeface="微软雅黑" panose="020B0503020204020204" pitchFamily="34" charset="-122"/>
                <a:ea typeface="微软雅黑" panose="020B0503020204020204" pitchFamily="34" charset="-122"/>
              </a:rPr>
              <a:t>（打劫）</a:t>
            </a:r>
            <a:r>
              <a:rPr lang="en-US" altLang="zh-CN" dirty="0" smtClean="0">
                <a:solidFill>
                  <a:schemeClr val="accent1"/>
                </a:solidFill>
                <a:latin typeface="微软雅黑" panose="020B0503020204020204" pitchFamily="34" charset="-122"/>
                <a:ea typeface="微软雅黑" panose="020B0503020204020204" pitchFamily="34" charset="-122"/>
              </a:rPr>
              <a:t> ,</a:t>
            </a:r>
          </a:p>
          <a:p>
            <a:r>
              <a:rPr lang="en-US" altLang="zh-CN" dirty="0" smtClean="0">
                <a:solidFill>
                  <a:srgbClr val="FF0000"/>
                </a:solidFill>
                <a:latin typeface="微软雅黑" panose="020B0503020204020204" pitchFamily="34" charset="-122"/>
                <a:ea typeface="微软雅黑" panose="020B0503020204020204" pitchFamily="34" charset="-122"/>
              </a:rPr>
              <a:t>territory</a:t>
            </a:r>
            <a:r>
              <a:rPr lang="en-US" altLang="zh-CN" dirty="0" smtClean="0">
                <a:solidFill>
                  <a:schemeClr val="accent1"/>
                </a:solidFill>
                <a:latin typeface="微软雅黑" panose="020B0503020204020204" pitchFamily="34" charset="-122"/>
                <a:ea typeface="微软雅黑" panose="020B0503020204020204" pitchFamily="34" charset="-122"/>
              </a:rPr>
              <a:t> </a:t>
            </a:r>
            <a:r>
              <a:rPr lang="zh-CN" altLang="en-US" dirty="0" smtClean="0">
                <a:solidFill>
                  <a:schemeClr val="accent1"/>
                </a:solidFill>
                <a:latin typeface="微软雅黑" panose="020B0503020204020204" pitchFamily="34" charset="-122"/>
                <a:ea typeface="微软雅黑" panose="020B0503020204020204" pitchFamily="34" charset="-122"/>
              </a:rPr>
              <a:t>（领地）</a:t>
            </a:r>
            <a:r>
              <a:rPr lang="en-US" altLang="zh-CN" dirty="0" smtClean="0">
                <a:solidFill>
                  <a:schemeClr val="accent1"/>
                </a:solidFill>
                <a:latin typeface="微软雅黑" panose="020B0503020204020204" pitchFamily="34" charset="-122"/>
                <a:ea typeface="微软雅黑" panose="020B0503020204020204" pitchFamily="34" charset="-122"/>
              </a:rPr>
              <a:t>and </a:t>
            </a:r>
            <a:r>
              <a:rPr lang="en-US" altLang="zh-CN" dirty="0" smtClean="0">
                <a:solidFill>
                  <a:srgbClr val="FF0000"/>
                </a:solidFill>
                <a:latin typeface="微软雅黑" panose="020B0503020204020204" pitchFamily="34" charset="-122"/>
                <a:ea typeface="微软雅黑" panose="020B0503020204020204" pitchFamily="34" charset="-122"/>
              </a:rPr>
              <a:t>influence</a:t>
            </a:r>
            <a:r>
              <a:rPr lang="zh-CN" altLang="en-US" dirty="0">
                <a:solidFill>
                  <a:schemeClr val="accent1"/>
                </a:solidFill>
                <a:latin typeface="微软雅黑" panose="020B0503020204020204" pitchFamily="34" charset="-122"/>
                <a:ea typeface="微软雅黑" panose="020B0503020204020204" pitchFamily="34" charset="-122"/>
              </a:rPr>
              <a:t>（棋势）</a:t>
            </a:r>
            <a:endParaRPr lang="en-US" altLang="zh-CN"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8166241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13"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9613" y="621135"/>
            <a:ext cx="4351758" cy="365561"/>
          </a:xfrm>
        </p:spPr>
        <p:txBody>
          <a:bodyPr>
            <a:normAutofit fontScale="90000"/>
          </a:bodyPr>
          <a:lstStyle/>
          <a:p>
            <a:r>
              <a:rPr lang="en-US" altLang="zh-CN" dirty="0">
                <a:solidFill>
                  <a:schemeClr val="accent1"/>
                </a:solidFill>
                <a:latin typeface="微软雅黑" panose="020B0503020204020204" pitchFamily="34" charset="-122"/>
                <a:ea typeface="微软雅黑" panose="020B0503020204020204" pitchFamily="34" charset="-122"/>
              </a:rPr>
              <a:t>SEARCH&amp;DISCUSSION</a:t>
            </a:r>
          </a:p>
        </p:txBody>
      </p:sp>
      <p:sp>
        <p:nvSpPr>
          <p:cNvPr id="21" name="标题 1"/>
          <p:cNvSpPr txBox="1">
            <a:spLocks/>
          </p:cNvSpPr>
          <p:nvPr/>
        </p:nvSpPr>
        <p:spPr>
          <a:xfrm>
            <a:off x="1602371" y="1847852"/>
            <a:ext cx="2839000" cy="476250"/>
          </a:xfrm>
          <a:prstGeom prst="rect">
            <a:avLst/>
          </a:prstGeom>
        </p:spPr>
        <p:txBody>
          <a:bodyPr>
            <a:noAutofit/>
          </a:bodyPr>
          <a:lstStyle>
            <a:lvl1pPr algn="l" defTabSz="914400" rtl="0" eaLnBrk="1" latinLnBrk="0" hangingPunct="1">
              <a:lnSpc>
                <a:spcPct val="90000"/>
              </a:lnSpc>
              <a:spcBef>
                <a:spcPct val="0"/>
              </a:spcBef>
              <a:buNone/>
              <a:defRPr sz="2400" b="1" kern="1200">
                <a:solidFill>
                  <a:schemeClr val="tx1"/>
                </a:solidFill>
                <a:latin typeface="+mj-lt"/>
                <a:ea typeface="+mj-ea"/>
                <a:cs typeface="+mj-cs"/>
              </a:defRPr>
            </a:lvl1pPr>
          </a:lstStyle>
          <a:p>
            <a:r>
              <a:rPr lang="en-US" altLang="zh-CN" sz="3200" dirty="0">
                <a:solidFill>
                  <a:schemeClr val="accent1"/>
                </a:solidFill>
                <a:latin typeface="微软雅黑" panose="020B0503020204020204" pitchFamily="34" charset="-122"/>
                <a:ea typeface="微软雅黑" panose="020B0503020204020204" pitchFamily="34" charset="-122"/>
              </a:rPr>
              <a:t>weaknesses:</a:t>
            </a:r>
          </a:p>
        </p:txBody>
      </p:sp>
      <p:sp>
        <p:nvSpPr>
          <p:cNvPr id="6" name="标题 1"/>
          <p:cNvSpPr txBox="1">
            <a:spLocks/>
          </p:cNvSpPr>
          <p:nvPr/>
        </p:nvSpPr>
        <p:spPr>
          <a:xfrm>
            <a:off x="4936120" y="1847852"/>
            <a:ext cx="6303379" cy="1047748"/>
          </a:xfrm>
          <a:prstGeom prst="rect">
            <a:avLst/>
          </a:prstGeom>
        </p:spPr>
        <p:txBody>
          <a:bodyPr>
            <a:noAutofit/>
          </a:bodyPr>
          <a:lstStyle>
            <a:lvl1pPr algn="l" defTabSz="914400" rtl="0" eaLnBrk="1" latinLnBrk="0" hangingPunct="1">
              <a:lnSpc>
                <a:spcPct val="90000"/>
              </a:lnSpc>
              <a:spcBef>
                <a:spcPct val="0"/>
              </a:spcBef>
              <a:buNone/>
              <a:defRPr sz="2400" b="1" kern="1200">
                <a:solidFill>
                  <a:schemeClr val="tx1"/>
                </a:solidFill>
                <a:latin typeface="+mj-lt"/>
                <a:ea typeface="+mj-ea"/>
                <a:cs typeface="+mj-cs"/>
              </a:defRPr>
            </a:lvl1pPr>
          </a:lstStyle>
          <a:p>
            <a:r>
              <a:rPr lang="en-US" altLang="zh-CN" dirty="0">
                <a:solidFill>
                  <a:schemeClr val="accent1"/>
                </a:solidFill>
                <a:latin typeface="微软雅黑" panose="020B0503020204020204" pitchFamily="34" charset="-122"/>
                <a:ea typeface="微软雅黑" panose="020B0503020204020204" pitchFamily="34" charset="-122"/>
              </a:rPr>
              <a:t>notably it sometimes </a:t>
            </a:r>
            <a:r>
              <a:rPr lang="en-US" altLang="zh-CN" dirty="0">
                <a:solidFill>
                  <a:srgbClr val="FF0000"/>
                </a:solidFill>
                <a:latin typeface="微软雅黑" panose="020B0503020204020204" pitchFamily="34" charset="-122"/>
                <a:ea typeface="微软雅黑" panose="020B0503020204020204" pitchFamily="34" charset="-122"/>
              </a:rPr>
              <a:t>fails to </a:t>
            </a:r>
            <a:r>
              <a:rPr lang="en-US" altLang="zh-CN" dirty="0" smtClean="0">
                <a:solidFill>
                  <a:srgbClr val="FF0000"/>
                </a:solidFill>
                <a:latin typeface="微软雅黑" panose="020B0503020204020204" pitchFamily="34" charset="-122"/>
                <a:ea typeface="微软雅黑" panose="020B0503020204020204" pitchFamily="34" charset="-122"/>
              </a:rPr>
              <a:t>understand the </a:t>
            </a:r>
            <a:r>
              <a:rPr lang="en-US" altLang="zh-CN" dirty="0">
                <a:solidFill>
                  <a:srgbClr val="FF0000"/>
                </a:solidFill>
                <a:latin typeface="微软雅黑" panose="020B0503020204020204" pitchFamily="34" charset="-122"/>
                <a:ea typeface="微软雅黑" panose="020B0503020204020204" pitchFamily="34" charset="-122"/>
              </a:rPr>
              <a:t>global picture</a:t>
            </a:r>
          </a:p>
        </p:txBody>
      </p:sp>
      <p:sp>
        <p:nvSpPr>
          <p:cNvPr id="7" name="标题 1"/>
          <p:cNvSpPr txBox="1">
            <a:spLocks/>
          </p:cNvSpPr>
          <p:nvPr/>
        </p:nvSpPr>
        <p:spPr>
          <a:xfrm>
            <a:off x="1602371" y="3170118"/>
            <a:ext cx="9808579" cy="792282"/>
          </a:xfrm>
          <a:prstGeom prst="rect">
            <a:avLst/>
          </a:prstGeom>
        </p:spPr>
        <p:txBody>
          <a:bodyPr>
            <a:noAutofit/>
          </a:bodyPr>
          <a:lstStyle>
            <a:lvl1pPr algn="l" defTabSz="914400" rtl="0" eaLnBrk="1" latinLnBrk="0" hangingPunct="1">
              <a:lnSpc>
                <a:spcPct val="90000"/>
              </a:lnSpc>
              <a:spcBef>
                <a:spcPct val="0"/>
              </a:spcBef>
              <a:buNone/>
              <a:defRPr sz="2400" b="1" kern="1200">
                <a:solidFill>
                  <a:schemeClr val="tx1"/>
                </a:solidFill>
                <a:latin typeface="+mj-lt"/>
                <a:ea typeface="+mj-ea"/>
                <a:cs typeface="+mj-cs"/>
              </a:defRPr>
            </a:lvl1pPr>
          </a:lstStyle>
          <a:p>
            <a:r>
              <a:rPr lang="en-US" altLang="zh-CN" dirty="0">
                <a:solidFill>
                  <a:schemeClr val="accent1"/>
                </a:solidFill>
                <a:latin typeface="微软雅黑" panose="020B0503020204020204" pitchFamily="34" charset="-122"/>
                <a:ea typeface="微软雅黑" panose="020B0503020204020204" pitchFamily="34" charset="-122"/>
              </a:rPr>
              <a:t>We have provided </a:t>
            </a:r>
            <a:r>
              <a:rPr lang="en-US" altLang="zh-CN" dirty="0" smtClean="0">
                <a:solidFill>
                  <a:schemeClr val="accent1"/>
                </a:solidFill>
                <a:latin typeface="微软雅黑" panose="020B0503020204020204" pitchFamily="34" charset="-122"/>
                <a:ea typeface="微软雅黑" panose="020B0503020204020204" pitchFamily="34" charset="-122"/>
              </a:rPr>
              <a:t>a </a:t>
            </a:r>
            <a:r>
              <a:rPr lang="en-US" altLang="zh-CN" dirty="0" smtClean="0">
                <a:solidFill>
                  <a:srgbClr val="FF0000"/>
                </a:solidFill>
                <a:latin typeface="微软雅黑" panose="020B0503020204020204" pitchFamily="34" charset="-122"/>
                <a:ea typeface="微软雅黑" panose="020B0503020204020204" pitchFamily="34" charset="-122"/>
              </a:rPr>
              <a:t>preliminary  proof-of-concept</a:t>
            </a:r>
            <a:r>
              <a:rPr lang="en-US" altLang="zh-CN" dirty="0" smtClean="0">
                <a:solidFill>
                  <a:schemeClr val="accent1"/>
                </a:solidFill>
                <a:latin typeface="微软雅黑" panose="020B0503020204020204" pitchFamily="34" charset="-122"/>
                <a:ea typeface="微软雅黑" panose="020B0503020204020204" pitchFamily="34" charset="-122"/>
              </a:rPr>
              <a:t> </a:t>
            </a:r>
            <a:r>
              <a:rPr lang="en-US" altLang="zh-CN" dirty="0">
                <a:solidFill>
                  <a:schemeClr val="accent1"/>
                </a:solidFill>
                <a:latin typeface="微软雅黑" panose="020B0503020204020204" pitchFamily="34" charset="-122"/>
                <a:ea typeface="微软雅黑" panose="020B0503020204020204" pitchFamily="34" charset="-122"/>
              </a:rPr>
              <a:t>that </a:t>
            </a:r>
            <a:r>
              <a:rPr lang="en-US" altLang="zh-CN" dirty="0">
                <a:solidFill>
                  <a:srgbClr val="FF0000"/>
                </a:solidFill>
                <a:latin typeface="微软雅黑" panose="020B0503020204020204" pitchFamily="34" charset="-122"/>
                <a:ea typeface="微软雅黑" panose="020B0503020204020204" pitchFamily="34" charset="-122"/>
              </a:rPr>
              <a:t>MCTS</a:t>
            </a:r>
            <a:r>
              <a:rPr lang="en-US" altLang="zh-CN" dirty="0">
                <a:solidFill>
                  <a:schemeClr val="accent1"/>
                </a:solidFill>
                <a:latin typeface="微软雅黑" panose="020B0503020204020204" pitchFamily="34" charset="-122"/>
                <a:ea typeface="微软雅黑" panose="020B0503020204020204" pitchFamily="34" charset="-122"/>
              </a:rPr>
              <a:t> and </a:t>
            </a:r>
            <a:r>
              <a:rPr lang="en-US" altLang="zh-CN" dirty="0">
                <a:solidFill>
                  <a:srgbClr val="FF0000"/>
                </a:solidFill>
                <a:latin typeface="微软雅黑" panose="020B0503020204020204" pitchFamily="34" charset="-122"/>
                <a:ea typeface="微软雅黑" panose="020B0503020204020204" pitchFamily="34" charset="-122"/>
              </a:rPr>
              <a:t>deep neural networks</a:t>
            </a:r>
            <a:r>
              <a:rPr lang="en-US" altLang="zh-CN" dirty="0">
                <a:solidFill>
                  <a:schemeClr val="accent1"/>
                </a:solidFill>
                <a:latin typeface="微软雅黑" panose="020B0503020204020204" pitchFamily="34" charset="-122"/>
                <a:ea typeface="微软雅黑" panose="020B0503020204020204" pitchFamily="34" charset="-122"/>
              </a:rPr>
              <a:t> may be </a:t>
            </a:r>
            <a:r>
              <a:rPr lang="en-US" altLang="zh-CN" dirty="0">
                <a:solidFill>
                  <a:srgbClr val="FF0000"/>
                </a:solidFill>
                <a:latin typeface="微软雅黑" panose="020B0503020204020204" pitchFamily="34" charset="-122"/>
                <a:ea typeface="微软雅黑" panose="020B0503020204020204" pitchFamily="34" charset="-122"/>
              </a:rPr>
              <a:t>combined</a:t>
            </a:r>
            <a:r>
              <a:rPr lang="en-US" altLang="zh-CN" dirty="0">
                <a:solidFill>
                  <a:schemeClr val="accent1"/>
                </a:solidFill>
                <a:latin typeface="微软雅黑" panose="020B0503020204020204" pitchFamily="34" charset="-122"/>
                <a:ea typeface="微软雅黑" panose="020B0503020204020204" pitchFamily="34" charset="-122"/>
              </a:rPr>
              <a:t> effectively</a:t>
            </a:r>
            <a:endParaRPr lang="en-US" altLang="zh-CN" dirty="0">
              <a:solidFill>
                <a:srgbClr val="FF0000"/>
              </a:solidFill>
              <a:latin typeface="微软雅黑" panose="020B0503020204020204" pitchFamily="34" charset="-122"/>
              <a:ea typeface="微软雅黑" panose="020B0503020204020204" pitchFamily="34" charset="-122"/>
            </a:endParaRPr>
          </a:p>
        </p:txBody>
      </p:sp>
      <p:sp>
        <p:nvSpPr>
          <p:cNvPr id="8" name="标题 1"/>
          <p:cNvSpPr txBox="1">
            <a:spLocks/>
          </p:cNvSpPr>
          <p:nvPr/>
        </p:nvSpPr>
        <p:spPr>
          <a:xfrm>
            <a:off x="1602370" y="4286740"/>
            <a:ext cx="9808579" cy="792282"/>
          </a:xfrm>
          <a:prstGeom prst="rect">
            <a:avLst/>
          </a:prstGeom>
        </p:spPr>
        <p:txBody>
          <a:bodyPr>
            <a:noAutofit/>
          </a:bodyPr>
          <a:lstStyle>
            <a:lvl1pPr algn="l" defTabSz="914400" rtl="0" eaLnBrk="1" latinLnBrk="0" hangingPunct="1">
              <a:lnSpc>
                <a:spcPct val="90000"/>
              </a:lnSpc>
              <a:spcBef>
                <a:spcPct val="0"/>
              </a:spcBef>
              <a:buNone/>
              <a:defRPr sz="2400" b="1" kern="1200">
                <a:solidFill>
                  <a:schemeClr val="tx1"/>
                </a:solidFill>
                <a:latin typeface="+mj-lt"/>
                <a:ea typeface="+mj-ea"/>
                <a:cs typeface="+mj-cs"/>
              </a:defRPr>
            </a:lvl1pPr>
          </a:lstStyle>
          <a:p>
            <a:r>
              <a:rPr lang="en-US" altLang="zh-CN" dirty="0" smtClean="0">
                <a:solidFill>
                  <a:schemeClr val="accent1"/>
                </a:solidFill>
                <a:latin typeface="微软雅黑" panose="020B0503020204020204" pitchFamily="34" charset="-122"/>
                <a:ea typeface="微软雅黑" panose="020B0503020204020204" pitchFamily="34" charset="-122"/>
              </a:rPr>
              <a:t>scalable planning : Monte-Carlo </a:t>
            </a:r>
            <a:r>
              <a:rPr lang="en-US" altLang="zh-CN" dirty="0">
                <a:solidFill>
                  <a:schemeClr val="accent1"/>
                </a:solidFill>
                <a:latin typeface="微软雅黑" panose="020B0503020204020204" pitchFamily="34" charset="-122"/>
                <a:ea typeface="微软雅黑" panose="020B0503020204020204" pitchFamily="34" charset="-122"/>
              </a:rPr>
              <a:t>search; </a:t>
            </a:r>
            <a:endParaRPr lang="en-US" altLang="zh-CN" dirty="0" smtClean="0">
              <a:solidFill>
                <a:schemeClr val="accent1"/>
              </a:solidFill>
              <a:latin typeface="微软雅黑" panose="020B0503020204020204" pitchFamily="34" charset="-122"/>
              <a:ea typeface="微软雅黑" panose="020B0503020204020204" pitchFamily="34" charset="-122"/>
            </a:endParaRPr>
          </a:p>
          <a:p>
            <a:r>
              <a:rPr lang="en-US" altLang="zh-CN" dirty="0" smtClean="0">
                <a:solidFill>
                  <a:schemeClr val="accent1"/>
                </a:solidFill>
                <a:latin typeface="微软雅黑" panose="020B0503020204020204" pitchFamily="34" charset="-122"/>
                <a:ea typeface="微软雅黑" panose="020B0503020204020204" pitchFamily="34" charset="-122"/>
              </a:rPr>
              <a:t>scalable evaluation functions</a:t>
            </a:r>
            <a:r>
              <a:rPr lang="zh-CN" altLang="en-US" dirty="0" smtClean="0">
                <a:solidFill>
                  <a:schemeClr val="accent1"/>
                </a:solidFill>
                <a:latin typeface="微软雅黑" panose="020B0503020204020204" pitchFamily="34" charset="-122"/>
                <a:ea typeface="微软雅黑" panose="020B0503020204020204" pitchFamily="34" charset="-122"/>
              </a:rPr>
              <a:t>：</a:t>
            </a:r>
            <a:r>
              <a:rPr lang="en-US" altLang="zh-CN" dirty="0" smtClean="0">
                <a:solidFill>
                  <a:schemeClr val="accent1"/>
                </a:solidFill>
                <a:latin typeface="微软雅黑" panose="020B0503020204020204" pitchFamily="34" charset="-122"/>
                <a:ea typeface="微软雅黑" panose="020B0503020204020204" pitchFamily="34" charset="-122"/>
              </a:rPr>
              <a:t>deep neural </a:t>
            </a:r>
            <a:r>
              <a:rPr lang="en-US" altLang="zh-CN" dirty="0">
                <a:solidFill>
                  <a:schemeClr val="accent1"/>
                </a:solidFill>
                <a:latin typeface="微软雅黑" panose="020B0503020204020204" pitchFamily="34" charset="-122"/>
                <a:ea typeface="微软雅黑" panose="020B0503020204020204" pitchFamily="34" charset="-122"/>
              </a:rPr>
              <a:t>networks</a:t>
            </a:r>
            <a:endParaRPr lang="en-US" altLang="zh-CN" dirty="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0081357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6" grpId="0"/>
      <p:bldP spid="7" grpId="0"/>
      <p:bldP spid="8"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quarter" idx="10"/>
          </p:nvPr>
        </p:nvSpPr>
        <p:spPr>
          <a:xfrm>
            <a:off x="2029553" y="2995031"/>
            <a:ext cx="8099392" cy="1446550"/>
          </a:xfrm>
        </p:spPr>
        <p:txBody>
          <a:bodyPr/>
          <a:lstStyle/>
          <a:p>
            <a:r>
              <a:rPr lang="en-US" altLang="zh-CN" dirty="0"/>
              <a:t>THANK</a:t>
            </a:r>
          </a:p>
          <a:p>
            <a:r>
              <a:rPr lang="en-US" altLang="zh-CN" dirty="0"/>
              <a:t>YOU</a:t>
            </a:r>
          </a:p>
        </p:txBody>
      </p:sp>
      <p:sp>
        <p:nvSpPr>
          <p:cNvPr id="8" name="文本占位符 7"/>
          <p:cNvSpPr>
            <a:spLocks noGrp="1"/>
          </p:cNvSpPr>
          <p:nvPr>
            <p:ph type="body" sz="quarter" idx="11"/>
          </p:nvPr>
        </p:nvSpPr>
        <p:spPr>
          <a:xfrm>
            <a:off x="2029553" y="4475921"/>
            <a:ext cx="8099392" cy="276999"/>
          </a:xfrm>
        </p:spPr>
        <p:txBody>
          <a:bodyPr/>
          <a:lstStyle/>
          <a:p>
            <a:r>
              <a:rPr lang="en-US" altLang="zh-CN" dirty="0"/>
              <a:t>PRESENTED BY OfficePLUS</a:t>
            </a:r>
          </a:p>
        </p:txBody>
      </p:sp>
      <p:pic>
        <p:nvPicPr>
          <p:cNvPr id="10" name="图片 9"/>
          <p:cNvPicPr>
            <a:picLocks noChangeAspect="1"/>
          </p:cNvPicPr>
          <p:nvPr/>
        </p:nvPicPr>
        <p:blipFill>
          <a:blip r:embed="rId2"/>
          <a:stretch>
            <a:fillRect/>
          </a:stretch>
        </p:blipFill>
        <p:spPr>
          <a:xfrm>
            <a:off x="5088629" y="789493"/>
            <a:ext cx="1778040" cy="1698188"/>
          </a:xfrm>
          <a:prstGeom prst="rect">
            <a:avLst/>
          </a:prstGeom>
          <a:solidFill>
            <a:schemeClr val="accent2">
              <a:lumMod val="40000"/>
              <a:lumOff val="60000"/>
            </a:schemeClr>
          </a:solidFill>
          <a:ln w="34925">
            <a:solidFill>
              <a:srgbClr val="FFFFFF"/>
            </a:solidFill>
          </a:ln>
          <a:effectLst>
            <a:outerShdw blurRad="317500" dir="2700000" algn="ctr">
              <a:srgbClr val="000000">
                <a:alpha val="43000"/>
              </a:srgbClr>
            </a:outerShdw>
            <a:reflection blurRad="6350" stA="50000" endA="300" endPos="38500" dist="50800" dir="5400000" sy="-100000" algn="bl" rotWithShape="0"/>
          </a:effectLst>
          <a:scene3d>
            <a:camera prst="perspectiveFront" fov="2700000">
              <a:rot lat="19086000" lon="19067999" rev="3108000"/>
            </a:camera>
            <a:lightRig rig="threePt" dir="t">
              <a:rot lat="0" lon="0" rev="0"/>
            </a:lightRig>
          </a:scene3d>
          <a:sp3d extrusionH="38100" prstMaterial="clear">
            <a:bevelT w="260350" h="50800" prst="softRound"/>
            <a:bevelB prst="softRound"/>
          </a:sp3d>
        </p:spPr>
      </p:pic>
    </p:spTree>
    <p:extLst>
      <p:ext uri="{BB962C8B-B14F-4D97-AF65-F5344CB8AC3E}">
        <p14:creationId xmlns:p14="http://schemas.microsoft.com/office/powerpoint/2010/main" val="23689629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latin typeface="微软雅黑" panose="020B0503020204020204" pitchFamily="34" charset="-122"/>
                <a:ea typeface="微软雅黑" panose="020B0503020204020204" pitchFamily="34" charset="-122"/>
              </a:rPr>
              <a:t>点击此处添加</a:t>
            </a:r>
            <a:r>
              <a:rPr lang="zh-CN" altLang="en-US" dirty="0">
                <a:solidFill>
                  <a:schemeClr val="accent1"/>
                </a:solidFill>
                <a:latin typeface="微软雅黑" panose="020B0503020204020204" pitchFamily="34" charset="-122"/>
                <a:ea typeface="微软雅黑" panose="020B0503020204020204" pitchFamily="34" charset="-122"/>
              </a:rPr>
              <a:t>标题</a:t>
            </a:r>
            <a:endParaRPr lang="zh-CN" altLang="en-US" dirty="0">
              <a:solidFill>
                <a:schemeClr val="accent1"/>
              </a:solidFill>
            </a:endParaRPr>
          </a:p>
        </p:txBody>
      </p:sp>
      <p:sp>
        <p:nvSpPr>
          <p:cNvPr id="3" name="等腰三角形 2"/>
          <p:cNvSpPr/>
          <p:nvPr/>
        </p:nvSpPr>
        <p:spPr>
          <a:xfrm>
            <a:off x="4817936" y="2400300"/>
            <a:ext cx="2419350" cy="2571750"/>
          </a:xfrm>
          <a:prstGeom prst="triangle">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4" name="等腰三角形 3"/>
          <p:cNvSpPr/>
          <p:nvPr/>
        </p:nvSpPr>
        <p:spPr>
          <a:xfrm>
            <a:off x="8742236" y="2400300"/>
            <a:ext cx="2419350" cy="2571750"/>
          </a:xfrm>
          <a:prstGeom prst="triangle">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5" name="等腰三角形 4"/>
          <p:cNvSpPr/>
          <p:nvPr/>
        </p:nvSpPr>
        <p:spPr>
          <a:xfrm flipV="1">
            <a:off x="6780086" y="2400300"/>
            <a:ext cx="2419350" cy="2571750"/>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6" name="矩形 5"/>
          <p:cNvSpPr/>
          <p:nvPr/>
        </p:nvSpPr>
        <p:spPr>
          <a:xfrm>
            <a:off x="787473" y="2742211"/>
            <a:ext cx="3401813" cy="1989773"/>
          </a:xfrm>
          <a:prstGeom prst="rect">
            <a:avLst/>
          </a:prstGeom>
        </p:spPr>
        <p:txBody>
          <a:bodyPr wrap="square" lIns="68570" tIns="34289" rIns="68570" bIns="34289">
            <a:spAutoFit/>
          </a:bodyPr>
          <a:lstStyle/>
          <a:p>
            <a:pPr marL="0" marR="0" lvl="0" indent="0" defTabSz="685681" eaLnBrk="1" fontAlgn="auto" latinLnBrk="0" hangingPunct="1">
              <a:lnSpc>
                <a:spcPct val="130000"/>
              </a:lnSpc>
              <a:spcBef>
                <a:spcPts val="0"/>
              </a:spcBef>
              <a:spcAft>
                <a:spcPts val="0"/>
              </a:spcAft>
              <a:buClrTx/>
              <a:buSzTx/>
              <a:buFontTx/>
              <a:buNone/>
              <a:tabLst/>
              <a:defRPr/>
            </a:pPr>
            <a:r>
              <a:rPr kumimoji="0" lang="zh-CN" altLang="en-US" sz="1200" b="0" i="0" u="none" strike="noStrike" kern="0" cap="none" spc="0" normalizeH="0" baseline="0" noProof="0" dirty="0">
                <a:ln>
                  <a:noFill/>
                </a:ln>
                <a:solidFill>
                  <a:schemeClr val="tx1">
                    <a:lumMod val="65000"/>
                    <a:lumOff val="35000"/>
                  </a:schemeClr>
                </a:solidFill>
                <a:effectLst/>
                <a:uLnTx/>
                <a:uFillTx/>
                <a:latin typeface="微软雅黑" panose="020B0503020204020204" pitchFamily="34" charset="-122"/>
                <a:ea typeface="微软雅黑" panose="020B0503020204020204" pitchFamily="34" charset="-122"/>
              </a:rPr>
              <a:t>标题数字等都可以通过点击和重新输入进行更改，顶部“开始”面板中可以对字体、字号、颜色、行距等进行修改。建议正文</a:t>
            </a:r>
            <a:r>
              <a:rPr kumimoji="0" lang="en-US" altLang="zh-CN" sz="1200" b="0" i="0" u="none" strike="noStrike" kern="0" cap="none" spc="0" normalizeH="0" baseline="0" noProof="0" dirty="0">
                <a:ln>
                  <a:noFill/>
                </a:ln>
                <a:solidFill>
                  <a:schemeClr val="tx1">
                    <a:lumMod val="65000"/>
                    <a:lumOff val="35000"/>
                  </a:schemeClr>
                </a:solidFill>
                <a:effectLst/>
                <a:uLnTx/>
                <a:uFillTx/>
                <a:latin typeface="微软雅黑" panose="020B0503020204020204" pitchFamily="34" charset="-122"/>
                <a:ea typeface="微软雅黑" panose="020B0503020204020204" pitchFamily="34" charset="-122"/>
              </a:rPr>
              <a:t>12</a:t>
            </a:r>
            <a:r>
              <a:rPr kumimoji="0" lang="zh-CN" altLang="en-US" sz="1200" b="0" i="0" u="none" strike="noStrike" kern="0" cap="none" spc="0" normalizeH="0" baseline="0" noProof="0" dirty="0">
                <a:ln>
                  <a:noFill/>
                </a:ln>
                <a:solidFill>
                  <a:schemeClr val="tx1">
                    <a:lumMod val="65000"/>
                    <a:lumOff val="35000"/>
                  </a:schemeClr>
                </a:solidFill>
                <a:effectLst/>
                <a:uLnTx/>
                <a:uFillTx/>
                <a:latin typeface="微软雅黑" panose="020B0503020204020204" pitchFamily="34" charset="-122"/>
                <a:ea typeface="微软雅黑" panose="020B0503020204020204" pitchFamily="34" charset="-122"/>
              </a:rPr>
              <a:t>号字，</a:t>
            </a:r>
            <a:r>
              <a:rPr kumimoji="0" lang="en-US" altLang="zh-CN" sz="1200" b="0" i="0" u="none" strike="noStrike" kern="0" cap="none" spc="0" normalizeH="0" baseline="0" noProof="0" dirty="0">
                <a:ln>
                  <a:noFill/>
                </a:ln>
                <a:solidFill>
                  <a:schemeClr val="tx1">
                    <a:lumMod val="65000"/>
                    <a:lumOff val="35000"/>
                  </a:schemeClr>
                </a:solidFill>
                <a:effectLst/>
                <a:uLnTx/>
                <a:uFillTx/>
                <a:latin typeface="微软雅黑" panose="020B0503020204020204" pitchFamily="34" charset="-122"/>
                <a:ea typeface="微软雅黑" panose="020B0503020204020204" pitchFamily="34" charset="-122"/>
              </a:rPr>
              <a:t>1.3</a:t>
            </a:r>
            <a:r>
              <a:rPr kumimoji="0" lang="zh-CN" altLang="en-US" sz="1200" b="0" i="0" u="none" strike="noStrike" kern="0" cap="none" spc="0" normalizeH="0" baseline="0" noProof="0" dirty="0">
                <a:ln>
                  <a:noFill/>
                </a:ln>
                <a:solidFill>
                  <a:schemeClr val="tx1">
                    <a:lumMod val="65000"/>
                    <a:lumOff val="35000"/>
                  </a:schemeClr>
                </a:solidFill>
                <a:effectLst/>
                <a:uLnTx/>
                <a:uFillTx/>
                <a:latin typeface="微软雅黑" panose="020B0503020204020204" pitchFamily="34" charset="-122"/>
                <a:ea typeface="微软雅黑" panose="020B0503020204020204" pitchFamily="34" charset="-122"/>
              </a:rPr>
              <a:t>倍字间距。标题数字等都可以通过点击和重新输入进行更改，顶部“开始”面板中可以对字体、字号、颜色、行距等进行修改。建议正文</a:t>
            </a:r>
            <a:r>
              <a:rPr kumimoji="0" lang="en-US" altLang="zh-CN" sz="1200" b="0" i="0" u="none" strike="noStrike" kern="0" cap="none" spc="0" normalizeH="0" baseline="0" noProof="0" dirty="0">
                <a:ln>
                  <a:noFill/>
                </a:ln>
                <a:solidFill>
                  <a:schemeClr val="tx1">
                    <a:lumMod val="65000"/>
                    <a:lumOff val="35000"/>
                  </a:schemeClr>
                </a:solidFill>
                <a:effectLst/>
                <a:uLnTx/>
                <a:uFillTx/>
                <a:latin typeface="微软雅黑" panose="020B0503020204020204" pitchFamily="34" charset="-122"/>
                <a:ea typeface="微软雅黑" panose="020B0503020204020204" pitchFamily="34" charset="-122"/>
              </a:rPr>
              <a:t>12</a:t>
            </a:r>
            <a:r>
              <a:rPr kumimoji="0" lang="zh-CN" altLang="en-US" sz="1200" b="0" i="0" u="none" strike="noStrike" kern="0" cap="none" spc="0" normalizeH="0" baseline="0" noProof="0" dirty="0">
                <a:ln>
                  <a:noFill/>
                </a:ln>
                <a:solidFill>
                  <a:schemeClr val="tx1">
                    <a:lumMod val="65000"/>
                    <a:lumOff val="35000"/>
                  </a:schemeClr>
                </a:solidFill>
                <a:effectLst/>
                <a:uLnTx/>
                <a:uFillTx/>
                <a:latin typeface="微软雅黑" panose="020B0503020204020204" pitchFamily="34" charset="-122"/>
                <a:ea typeface="微软雅黑" panose="020B0503020204020204" pitchFamily="34" charset="-122"/>
              </a:rPr>
              <a:t>号字，</a:t>
            </a:r>
            <a:r>
              <a:rPr kumimoji="0" lang="en-US" altLang="zh-CN" sz="1200" b="0" i="0" u="none" strike="noStrike" kern="0" cap="none" spc="0" normalizeH="0" baseline="0" noProof="0" dirty="0">
                <a:ln>
                  <a:noFill/>
                </a:ln>
                <a:solidFill>
                  <a:schemeClr val="tx1">
                    <a:lumMod val="65000"/>
                    <a:lumOff val="35000"/>
                  </a:schemeClr>
                </a:solidFill>
                <a:effectLst/>
                <a:uLnTx/>
                <a:uFillTx/>
                <a:latin typeface="微软雅黑" panose="020B0503020204020204" pitchFamily="34" charset="-122"/>
                <a:ea typeface="微软雅黑" panose="020B0503020204020204" pitchFamily="34" charset="-122"/>
              </a:rPr>
              <a:t>1.3</a:t>
            </a:r>
            <a:r>
              <a:rPr kumimoji="0" lang="zh-CN" altLang="en-US" sz="1200" b="0" i="0" u="none" strike="noStrike" kern="0" cap="none" spc="0" normalizeH="0" baseline="0" noProof="0" dirty="0">
                <a:ln>
                  <a:noFill/>
                </a:ln>
                <a:solidFill>
                  <a:schemeClr val="tx1">
                    <a:lumMod val="65000"/>
                    <a:lumOff val="35000"/>
                  </a:schemeClr>
                </a:solidFill>
                <a:effectLst/>
                <a:uLnTx/>
                <a:uFillTx/>
                <a:latin typeface="微软雅黑" panose="020B0503020204020204" pitchFamily="34" charset="-122"/>
                <a:ea typeface="微软雅黑" panose="020B0503020204020204" pitchFamily="34" charset="-122"/>
              </a:rPr>
              <a:t>倍字间距。</a:t>
            </a:r>
          </a:p>
          <a:p>
            <a:pPr marL="0" marR="0" lvl="0" indent="0" defTabSz="685681" eaLnBrk="1" fontAlgn="auto" latinLnBrk="0" hangingPunct="1">
              <a:lnSpc>
                <a:spcPct val="130000"/>
              </a:lnSpc>
              <a:spcBef>
                <a:spcPts val="0"/>
              </a:spcBef>
              <a:spcAft>
                <a:spcPts val="0"/>
              </a:spcAft>
              <a:buClrTx/>
              <a:buSzTx/>
              <a:buFontTx/>
              <a:buNone/>
              <a:tabLst/>
              <a:defRPr/>
            </a:pPr>
            <a:endParaRPr kumimoji="0" lang="zh-CN" altLang="en-US" sz="1200" b="0" i="0" u="none" strike="noStrike" kern="0" cap="none" spc="0" normalizeH="0" baseline="0" noProof="0" dirty="0">
              <a:ln>
                <a:noFill/>
              </a:ln>
              <a:solidFill>
                <a:schemeClr val="tx1">
                  <a:lumMod val="65000"/>
                  <a:lumOff val="35000"/>
                </a:schemeClr>
              </a:solidFill>
              <a:effectLst/>
              <a:uLnTx/>
              <a:uFillTx/>
              <a:latin typeface="微软雅黑" panose="020B0503020204020204" pitchFamily="34" charset="-122"/>
              <a:ea typeface="微软雅黑" panose="020B0503020204020204" pitchFamily="34" charset="-122"/>
            </a:endParaRPr>
          </a:p>
        </p:txBody>
      </p:sp>
      <p:sp>
        <p:nvSpPr>
          <p:cNvPr id="7" name="TextBox 87"/>
          <p:cNvSpPr txBox="1"/>
          <p:nvPr/>
        </p:nvSpPr>
        <p:spPr>
          <a:xfrm>
            <a:off x="613329" y="2451720"/>
            <a:ext cx="2314673" cy="369316"/>
          </a:xfrm>
          <a:prstGeom prst="rect">
            <a:avLst/>
          </a:prstGeom>
          <a:noFill/>
          <a:effectLst/>
        </p:spPr>
        <p:txBody>
          <a:bodyPr wrap="square" lIns="91424" tIns="45712" rIns="91424" bIns="45712" rtlCol="0">
            <a:spAutoFit/>
          </a:bodyPr>
          <a:lstStyle>
            <a:defPPr>
              <a:defRPr lang="zh-CN"/>
            </a:defPPr>
            <a:lvl1pPr algn="ctr">
              <a:defRPr sz="4800">
                <a:solidFill>
                  <a:schemeClr val="bg1"/>
                </a:solidFill>
                <a:effectLst>
                  <a:outerShdw blurRad="114300" dist="63500" dir="2700000" algn="tl">
                    <a:srgbClr val="000000">
                      <a:alpha val="20000"/>
                    </a:srgbClr>
                  </a:outerShdw>
                </a:effectLst>
                <a:latin typeface="+mj-lt"/>
                <a:ea typeface="方正粗宋简体" panose="03000509000000000000" pitchFamily="65" charset="-122"/>
              </a:defRPr>
            </a:lvl1p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zh-CN" altLang="en-US" sz="1800" b="1" i="0" u="none" strike="noStrike" kern="0" cap="none" spc="0" normalizeH="0" baseline="0" noProof="0" dirty="0">
                <a:ln>
                  <a:noFill/>
                </a:ln>
                <a:solidFill>
                  <a:schemeClr val="accent1"/>
                </a:solidFill>
                <a:effectLst/>
                <a:uLnTx/>
                <a:uFillTx/>
                <a:latin typeface="Century Gothic"/>
                <a:ea typeface="微软雅黑"/>
              </a:rPr>
              <a:t>点击此处添加标题</a:t>
            </a:r>
          </a:p>
        </p:txBody>
      </p:sp>
      <p:sp>
        <p:nvSpPr>
          <p:cNvPr id="12" name="矩形 11"/>
          <p:cNvSpPr/>
          <p:nvPr/>
        </p:nvSpPr>
        <p:spPr>
          <a:xfrm>
            <a:off x="4817936" y="5502837"/>
            <a:ext cx="2701323" cy="572448"/>
          </a:xfrm>
          <a:prstGeom prst="rect">
            <a:avLst/>
          </a:prstGeom>
          <a:noFill/>
        </p:spPr>
        <p:txBody>
          <a:bodyPr wrap="square" lIns="91424" tIns="45712" rIns="91424" bIns="45712">
            <a:spAutoFit/>
          </a:bodyPr>
          <a:lstStyle/>
          <a:p>
            <a:pPr marL="0" marR="0" lvl="0" indent="0" defTabSz="914400" eaLnBrk="1" fontAlgn="auto" latinLnBrk="0" hangingPunct="1">
              <a:lnSpc>
                <a:spcPct val="130000"/>
              </a:lnSpc>
              <a:spcBef>
                <a:spcPts val="0"/>
              </a:spcBef>
              <a:spcAft>
                <a:spcPts val="0"/>
              </a:spcAft>
              <a:buClrTx/>
              <a:buSzTx/>
              <a:buFontTx/>
              <a:buNone/>
              <a:tabLst/>
              <a:defRPr/>
            </a:pPr>
            <a:r>
              <a:rPr kumimoji="0" lang="zh-CN" altLang="en-US" sz="1200" b="0" i="0" u="none" strike="noStrike" kern="0" cap="none" spc="0" normalizeH="0" baseline="0" noProof="0" dirty="0">
                <a:ln>
                  <a:noFill/>
                </a:ln>
                <a:solidFill>
                  <a:srgbClr val="404040"/>
                </a:solidFill>
                <a:effectLst/>
                <a:uLnTx/>
                <a:uFillTx/>
                <a:latin typeface="微软雅黑" panose="020B0503020204020204" pitchFamily="34" charset="-122"/>
                <a:ea typeface="微软雅黑" panose="020B0503020204020204" pitchFamily="34" charset="-122"/>
              </a:rPr>
              <a:t>顶部“开始”面板中可以对字体、字号、颜色、行距等进行修改。</a:t>
            </a:r>
            <a:endParaRPr kumimoji="0" lang="en-US" altLang="zh-CN" sz="1200" b="0" i="0" u="none" strike="noStrike" kern="0" cap="none" spc="0" normalizeH="0" baseline="0" noProof="0" dirty="0">
              <a:ln>
                <a:noFill/>
              </a:ln>
              <a:solidFill>
                <a:srgbClr val="404040"/>
              </a:solidFill>
              <a:effectLst/>
              <a:uLnTx/>
              <a:uFillTx/>
              <a:latin typeface="微软雅黑" panose="020B0503020204020204" pitchFamily="34" charset="-122"/>
              <a:ea typeface="微软雅黑" panose="020B0503020204020204" pitchFamily="34" charset="-122"/>
            </a:endParaRPr>
          </a:p>
        </p:txBody>
      </p:sp>
      <p:sp>
        <p:nvSpPr>
          <p:cNvPr id="13" name="TextBox 41"/>
          <p:cNvSpPr txBox="1"/>
          <p:nvPr/>
        </p:nvSpPr>
        <p:spPr>
          <a:xfrm>
            <a:off x="4817936" y="5175250"/>
            <a:ext cx="2701323" cy="400093"/>
          </a:xfrm>
          <a:prstGeom prst="rect">
            <a:avLst/>
          </a:prstGeom>
          <a:noFill/>
          <a:effectLst/>
        </p:spPr>
        <p:txBody>
          <a:bodyPr wrap="square" lIns="91424" tIns="45712" rIns="91424" bIns="45712" rtlCol="0">
            <a:spAutoFit/>
          </a:bodyPr>
          <a:lstStyle/>
          <a:p>
            <a:pPr marL="0" marR="0" lvl="0" indent="0" defTabSz="914220" eaLnBrk="1" fontAlgn="auto" latinLnBrk="0" hangingPunct="1">
              <a:lnSpc>
                <a:spcPct val="100000"/>
              </a:lnSpc>
              <a:spcBef>
                <a:spcPts val="0"/>
              </a:spcBef>
              <a:spcAft>
                <a:spcPts val="0"/>
              </a:spcAft>
              <a:buClrTx/>
              <a:buSzTx/>
              <a:buFontTx/>
              <a:buNone/>
              <a:tabLst/>
              <a:defRPr/>
            </a:pPr>
            <a:r>
              <a:rPr kumimoji="0" lang="zh-CN" altLang="en-US" sz="2000" b="1" i="0" u="none" strike="noStrike" kern="0" cap="none" spc="0" normalizeH="0" baseline="0" noProof="0" dirty="0">
                <a:ln>
                  <a:noFill/>
                </a:ln>
                <a:solidFill>
                  <a:schemeClr val="accent4"/>
                </a:solidFill>
                <a:effectLst/>
                <a:uLnTx/>
                <a:uFillTx/>
                <a:latin typeface="微软雅黑" panose="020B0503020204020204" pitchFamily="34" charset="-122"/>
                <a:ea typeface="微软雅黑" panose="020B0503020204020204" pitchFamily="34" charset="-122"/>
              </a:rPr>
              <a:t>点击此处添加标题</a:t>
            </a:r>
          </a:p>
        </p:txBody>
      </p:sp>
      <p:sp>
        <p:nvSpPr>
          <p:cNvPr id="14" name="矩形 13"/>
          <p:cNvSpPr/>
          <p:nvPr/>
        </p:nvSpPr>
        <p:spPr>
          <a:xfrm>
            <a:off x="8816722" y="5502837"/>
            <a:ext cx="2701323" cy="572448"/>
          </a:xfrm>
          <a:prstGeom prst="rect">
            <a:avLst/>
          </a:prstGeom>
          <a:noFill/>
        </p:spPr>
        <p:txBody>
          <a:bodyPr wrap="square" lIns="91424" tIns="45712" rIns="91424" bIns="45712">
            <a:spAutoFit/>
          </a:bodyPr>
          <a:lstStyle/>
          <a:p>
            <a:pPr marL="0" marR="0" lvl="0" indent="0" defTabSz="914400" eaLnBrk="1" fontAlgn="auto" latinLnBrk="0" hangingPunct="1">
              <a:lnSpc>
                <a:spcPct val="130000"/>
              </a:lnSpc>
              <a:spcBef>
                <a:spcPts val="0"/>
              </a:spcBef>
              <a:spcAft>
                <a:spcPts val="0"/>
              </a:spcAft>
              <a:buClrTx/>
              <a:buSzTx/>
              <a:buFontTx/>
              <a:buNone/>
              <a:tabLst/>
              <a:defRPr/>
            </a:pPr>
            <a:r>
              <a:rPr kumimoji="0" lang="zh-CN" altLang="en-US" sz="1200" b="0" i="0" u="none" strike="noStrike" kern="0" cap="none" spc="0" normalizeH="0" baseline="0" noProof="0" dirty="0">
                <a:ln>
                  <a:noFill/>
                </a:ln>
                <a:solidFill>
                  <a:srgbClr val="404040"/>
                </a:solidFill>
                <a:effectLst/>
                <a:uLnTx/>
                <a:uFillTx/>
                <a:latin typeface="微软雅黑" panose="020B0503020204020204" pitchFamily="34" charset="-122"/>
                <a:ea typeface="微软雅黑" panose="020B0503020204020204" pitchFamily="34" charset="-122"/>
              </a:rPr>
              <a:t>顶部“开始”面板中可以对字体、字号、颜色、行距等进行修改。</a:t>
            </a:r>
            <a:endParaRPr kumimoji="0" lang="en-US" altLang="zh-CN" sz="1200" b="0" i="0" u="none" strike="noStrike" kern="0" cap="none" spc="0" normalizeH="0" baseline="0" noProof="0" dirty="0">
              <a:ln>
                <a:noFill/>
              </a:ln>
              <a:solidFill>
                <a:srgbClr val="404040"/>
              </a:solidFill>
              <a:effectLst/>
              <a:uLnTx/>
              <a:uFillTx/>
              <a:latin typeface="微软雅黑" panose="020B0503020204020204" pitchFamily="34" charset="-122"/>
              <a:ea typeface="微软雅黑" panose="020B0503020204020204" pitchFamily="34" charset="-122"/>
            </a:endParaRPr>
          </a:p>
        </p:txBody>
      </p:sp>
      <p:sp>
        <p:nvSpPr>
          <p:cNvPr id="15" name="TextBox 41"/>
          <p:cNvSpPr txBox="1"/>
          <p:nvPr/>
        </p:nvSpPr>
        <p:spPr>
          <a:xfrm>
            <a:off x="8816722" y="5175250"/>
            <a:ext cx="2701323" cy="400093"/>
          </a:xfrm>
          <a:prstGeom prst="rect">
            <a:avLst/>
          </a:prstGeom>
          <a:noFill/>
          <a:effectLst/>
        </p:spPr>
        <p:txBody>
          <a:bodyPr wrap="square" lIns="91424" tIns="45712" rIns="91424" bIns="45712" rtlCol="0">
            <a:spAutoFit/>
          </a:bodyPr>
          <a:lstStyle/>
          <a:p>
            <a:pPr marL="0" marR="0" lvl="0" indent="0" defTabSz="914220" eaLnBrk="1" fontAlgn="auto" latinLnBrk="0" hangingPunct="1">
              <a:lnSpc>
                <a:spcPct val="100000"/>
              </a:lnSpc>
              <a:spcBef>
                <a:spcPts val="0"/>
              </a:spcBef>
              <a:spcAft>
                <a:spcPts val="0"/>
              </a:spcAft>
              <a:buClrTx/>
              <a:buSzTx/>
              <a:buFontTx/>
              <a:buNone/>
              <a:tabLst/>
              <a:defRPr/>
            </a:pPr>
            <a:r>
              <a:rPr kumimoji="0" lang="zh-CN" altLang="en-US" sz="2000" b="1" i="0" u="none" strike="noStrike" kern="0" cap="none" spc="0" normalizeH="0" baseline="0" noProof="0" dirty="0">
                <a:ln>
                  <a:noFill/>
                </a:ln>
                <a:solidFill>
                  <a:schemeClr val="accent4"/>
                </a:solidFill>
                <a:effectLst/>
                <a:uLnTx/>
                <a:uFillTx/>
                <a:latin typeface="微软雅黑" panose="020B0503020204020204" pitchFamily="34" charset="-122"/>
                <a:ea typeface="微软雅黑" panose="020B0503020204020204" pitchFamily="34" charset="-122"/>
              </a:rPr>
              <a:t>点击此处添加标题</a:t>
            </a:r>
          </a:p>
        </p:txBody>
      </p:sp>
      <p:sp>
        <p:nvSpPr>
          <p:cNvPr id="16" name="矩形 15"/>
          <p:cNvSpPr/>
          <p:nvPr/>
        </p:nvSpPr>
        <p:spPr>
          <a:xfrm>
            <a:off x="6780086" y="1713983"/>
            <a:ext cx="2701323" cy="572448"/>
          </a:xfrm>
          <a:prstGeom prst="rect">
            <a:avLst/>
          </a:prstGeom>
          <a:noFill/>
        </p:spPr>
        <p:txBody>
          <a:bodyPr wrap="square" lIns="91424" tIns="45712" rIns="91424" bIns="45712">
            <a:spAutoFit/>
          </a:bodyPr>
          <a:lstStyle/>
          <a:p>
            <a:pPr marL="0" marR="0" lvl="0" indent="0" defTabSz="914400" eaLnBrk="1" fontAlgn="auto" latinLnBrk="0" hangingPunct="1">
              <a:lnSpc>
                <a:spcPct val="130000"/>
              </a:lnSpc>
              <a:spcBef>
                <a:spcPts val="0"/>
              </a:spcBef>
              <a:spcAft>
                <a:spcPts val="0"/>
              </a:spcAft>
              <a:buClrTx/>
              <a:buSzTx/>
              <a:buFontTx/>
              <a:buNone/>
              <a:tabLst/>
              <a:defRPr/>
            </a:pPr>
            <a:r>
              <a:rPr kumimoji="0" lang="zh-CN" altLang="en-US" sz="1200" b="0" i="0" u="none" strike="noStrike" kern="0" cap="none" spc="0" normalizeH="0" baseline="0" noProof="0" dirty="0">
                <a:ln>
                  <a:noFill/>
                </a:ln>
                <a:solidFill>
                  <a:srgbClr val="404040"/>
                </a:solidFill>
                <a:effectLst/>
                <a:uLnTx/>
                <a:uFillTx/>
                <a:latin typeface="微软雅黑" panose="020B0503020204020204" pitchFamily="34" charset="-122"/>
                <a:ea typeface="微软雅黑" panose="020B0503020204020204" pitchFamily="34" charset="-122"/>
              </a:rPr>
              <a:t>顶部“开始”面板中可以对字体、字号、颜色、行距等进行修改。</a:t>
            </a:r>
            <a:endParaRPr kumimoji="0" lang="en-US" altLang="zh-CN" sz="1200" b="0" i="0" u="none" strike="noStrike" kern="0" cap="none" spc="0" normalizeH="0" baseline="0" noProof="0" dirty="0">
              <a:ln>
                <a:noFill/>
              </a:ln>
              <a:solidFill>
                <a:srgbClr val="404040"/>
              </a:solidFill>
              <a:effectLst/>
              <a:uLnTx/>
              <a:uFillTx/>
              <a:latin typeface="微软雅黑" panose="020B0503020204020204" pitchFamily="34" charset="-122"/>
              <a:ea typeface="微软雅黑" panose="020B0503020204020204" pitchFamily="34" charset="-122"/>
            </a:endParaRPr>
          </a:p>
        </p:txBody>
      </p:sp>
      <p:sp>
        <p:nvSpPr>
          <p:cNvPr id="17" name="TextBox 41"/>
          <p:cNvSpPr txBox="1"/>
          <p:nvPr/>
        </p:nvSpPr>
        <p:spPr>
          <a:xfrm>
            <a:off x="6780086" y="1386396"/>
            <a:ext cx="2701323" cy="400093"/>
          </a:xfrm>
          <a:prstGeom prst="rect">
            <a:avLst/>
          </a:prstGeom>
          <a:noFill/>
          <a:effectLst/>
        </p:spPr>
        <p:txBody>
          <a:bodyPr wrap="square" lIns="91424" tIns="45712" rIns="91424" bIns="45712" rtlCol="0">
            <a:spAutoFit/>
          </a:bodyPr>
          <a:lstStyle/>
          <a:p>
            <a:pPr marL="0" marR="0" lvl="0" indent="0" defTabSz="914220" eaLnBrk="1" fontAlgn="auto" latinLnBrk="0" hangingPunct="1">
              <a:lnSpc>
                <a:spcPct val="100000"/>
              </a:lnSpc>
              <a:spcBef>
                <a:spcPts val="0"/>
              </a:spcBef>
              <a:spcAft>
                <a:spcPts val="0"/>
              </a:spcAft>
              <a:buClrTx/>
              <a:buSzTx/>
              <a:buFontTx/>
              <a:buNone/>
              <a:tabLst/>
              <a:defRPr/>
            </a:pPr>
            <a:r>
              <a:rPr kumimoji="0" lang="zh-CN" altLang="en-US" sz="2000" b="1" i="0" u="none" strike="noStrike" kern="0" cap="none" spc="0" normalizeH="0" baseline="0" noProof="0" dirty="0">
                <a:ln>
                  <a:noFill/>
                </a:ln>
                <a:solidFill>
                  <a:schemeClr val="accent1"/>
                </a:solidFill>
                <a:effectLst/>
                <a:uLnTx/>
                <a:uFillTx/>
                <a:latin typeface="微软雅黑" panose="020B0503020204020204" pitchFamily="34" charset="-122"/>
                <a:ea typeface="微软雅黑" panose="020B0503020204020204" pitchFamily="34" charset="-122"/>
              </a:rPr>
              <a:t>点击此处添加标题</a:t>
            </a:r>
          </a:p>
        </p:txBody>
      </p:sp>
      <p:pic>
        <p:nvPicPr>
          <p:cNvPr id="18" name="图片 17">
            <a:hlinkClick r:id="rId4"/>
          </p:cNvPr>
          <p:cNvPicPr>
            <a:picLocks noChangeAspect="1"/>
          </p:cNvPicPr>
          <p:nvPr>
            <p:custDataLst>
              <p:tags r:id="rId2"/>
            </p:custDataLst>
          </p:nvPr>
        </p:nvPicPr>
        <p:blipFill>
          <a:blip r:embed="rId5">
            <a:extLst>
              <a:ext uri="{28A0092B-C50C-407E-A947-70E740481C1C}">
                <a14:useLocalDpi xmlns:a14="http://schemas.microsoft.com/office/drawing/2010/main" val="0"/>
              </a:ext>
            </a:extLst>
          </a:blip>
          <a:stretch>
            <a:fillRect/>
          </a:stretch>
        </p:blipFill>
        <p:spPr>
          <a:xfrm>
            <a:off x="5267739" y="6493323"/>
            <a:ext cx="1828800" cy="241402"/>
          </a:xfrm>
          <a:prstGeom prst="rect">
            <a:avLst/>
          </a:prstGeom>
        </p:spPr>
      </p:pic>
    </p:spTree>
    <p:extLst>
      <p:ext uri="{BB962C8B-B14F-4D97-AF65-F5344CB8AC3E}">
        <p14:creationId xmlns:p14="http://schemas.microsoft.com/office/powerpoint/2010/main" val="32403111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latin typeface="微软雅黑" panose="020B0503020204020204" pitchFamily="34" charset="-122"/>
                <a:ea typeface="微软雅黑" panose="020B0503020204020204" pitchFamily="34" charset="-122"/>
              </a:rPr>
              <a:t>点击此处添加</a:t>
            </a:r>
            <a:r>
              <a:rPr lang="zh-CN" altLang="en-US" dirty="0">
                <a:solidFill>
                  <a:schemeClr val="accent1"/>
                </a:solidFill>
                <a:latin typeface="微软雅黑" panose="020B0503020204020204" pitchFamily="34" charset="-122"/>
                <a:ea typeface="微软雅黑" panose="020B0503020204020204" pitchFamily="34" charset="-122"/>
              </a:rPr>
              <a:t>标题</a:t>
            </a:r>
            <a:endParaRPr lang="zh-CN" altLang="en-US" dirty="0">
              <a:solidFill>
                <a:schemeClr val="accent1"/>
              </a:solidFill>
            </a:endParaRPr>
          </a:p>
        </p:txBody>
      </p:sp>
      <p:sp>
        <p:nvSpPr>
          <p:cNvPr id="3" name="等腰三角形 2"/>
          <p:cNvSpPr/>
          <p:nvPr/>
        </p:nvSpPr>
        <p:spPr>
          <a:xfrm rot="16200000">
            <a:off x="6151759" y="417709"/>
            <a:ext cx="5565382" cy="6515100"/>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4" name="等腰三角形 3"/>
          <p:cNvSpPr/>
          <p:nvPr/>
        </p:nvSpPr>
        <p:spPr>
          <a:xfrm rot="16200000">
            <a:off x="6391275" y="1057275"/>
            <a:ext cx="5467350" cy="6134100"/>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5" name="矩形 4"/>
          <p:cNvSpPr/>
          <p:nvPr/>
        </p:nvSpPr>
        <p:spPr>
          <a:xfrm>
            <a:off x="1717871" y="3447061"/>
            <a:ext cx="3401813" cy="1989773"/>
          </a:xfrm>
          <a:prstGeom prst="rect">
            <a:avLst/>
          </a:prstGeom>
        </p:spPr>
        <p:txBody>
          <a:bodyPr wrap="square" lIns="68570" tIns="34289" rIns="68570" bIns="34289">
            <a:spAutoFit/>
          </a:bodyPr>
          <a:lstStyle/>
          <a:p>
            <a:pPr marL="0" marR="0" lvl="0" indent="0" algn="r" defTabSz="685681" eaLnBrk="1" fontAlgn="auto" latinLnBrk="0" hangingPunct="1">
              <a:lnSpc>
                <a:spcPct val="130000"/>
              </a:lnSpc>
              <a:spcBef>
                <a:spcPts val="0"/>
              </a:spcBef>
              <a:spcAft>
                <a:spcPts val="0"/>
              </a:spcAft>
              <a:buClrTx/>
              <a:buSzTx/>
              <a:buFontTx/>
              <a:buNone/>
              <a:tabLst/>
              <a:defRPr/>
            </a:pPr>
            <a:r>
              <a:rPr kumimoji="0" lang="zh-CN" altLang="en-US" sz="1200" b="0" i="0" u="none" strike="noStrike" kern="0" cap="none" spc="0" normalizeH="0" baseline="0" noProof="0" dirty="0">
                <a:ln>
                  <a:noFill/>
                </a:ln>
                <a:solidFill>
                  <a:schemeClr val="tx1">
                    <a:lumMod val="65000"/>
                    <a:lumOff val="35000"/>
                  </a:schemeClr>
                </a:solidFill>
                <a:effectLst/>
                <a:uLnTx/>
                <a:uFillTx/>
                <a:latin typeface="微软雅黑" panose="020B0503020204020204" pitchFamily="34" charset="-122"/>
                <a:ea typeface="微软雅黑" panose="020B0503020204020204" pitchFamily="34" charset="-122"/>
              </a:rPr>
              <a:t>标题数字等都可以通过点击和重新输入进行更改，顶部“开始”面板中可以对字体、字号、颜色、行距等进行修改。建议正文</a:t>
            </a:r>
            <a:r>
              <a:rPr kumimoji="0" lang="en-US" altLang="zh-CN" sz="1200" b="0" i="0" u="none" strike="noStrike" kern="0" cap="none" spc="0" normalizeH="0" baseline="0" noProof="0" dirty="0">
                <a:ln>
                  <a:noFill/>
                </a:ln>
                <a:solidFill>
                  <a:schemeClr val="tx1">
                    <a:lumMod val="65000"/>
                    <a:lumOff val="35000"/>
                  </a:schemeClr>
                </a:solidFill>
                <a:effectLst/>
                <a:uLnTx/>
                <a:uFillTx/>
                <a:latin typeface="微软雅黑" panose="020B0503020204020204" pitchFamily="34" charset="-122"/>
                <a:ea typeface="微软雅黑" panose="020B0503020204020204" pitchFamily="34" charset="-122"/>
              </a:rPr>
              <a:t>12</a:t>
            </a:r>
            <a:r>
              <a:rPr kumimoji="0" lang="zh-CN" altLang="en-US" sz="1200" b="0" i="0" u="none" strike="noStrike" kern="0" cap="none" spc="0" normalizeH="0" baseline="0" noProof="0" dirty="0">
                <a:ln>
                  <a:noFill/>
                </a:ln>
                <a:solidFill>
                  <a:schemeClr val="tx1">
                    <a:lumMod val="65000"/>
                    <a:lumOff val="35000"/>
                  </a:schemeClr>
                </a:solidFill>
                <a:effectLst/>
                <a:uLnTx/>
                <a:uFillTx/>
                <a:latin typeface="微软雅黑" panose="020B0503020204020204" pitchFamily="34" charset="-122"/>
                <a:ea typeface="微软雅黑" panose="020B0503020204020204" pitchFamily="34" charset="-122"/>
              </a:rPr>
              <a:t>号字，</a:t>
            </a:r>
            <a:r>
              <a:rPr kumimoji="0" lang="en-US" altLang="zh-CN" sz="1200" b="0" i="0" u="none" strike="noStrike" kern="0" cap="none" spc="0" normalizeH="0" baseline="0" noProof="0" dirty="0">
                <a:ln>
                  <a:noFill/>
                </a:ln>
                <a:solidFill>
                  <a:schemeClr val="tx1">
                    <a:lumMod val="65000"/>
                    <a:lumOff val="35000"/>
                  </a:schemeClr>
                </a:solidFill>
                <a:effectLst/>
                <a:uLnTx/>
                <a:uFillTx/>
                <a:latin typeface="微软雅黑" panose="020B0503020204020204" pitchFamily="34" charset="-122"/>
                <a:ea typeface="微软雅黑" panose="020B0503020204020204" pitchFamily="34" charset="-122"/>
              </a:rPr>
              <a:t>1.3</a:t>
            </a:r>
            <a:r>
              <a:rPr kumimoji="0" lang="zh-CN" altLang="en-US" sz="1200" b="0" i="0" u="none" strike="noStrike" kern="0" cap="none" spc="0" normalizeH="0" baseline="0" noProof="0" dirty="0">
                <a:ln>
                  <a:noFill/>
                </a:ln>
                <a:solidFill>
                  <a:schemeClr val="tx1">
                    <a:lumMod val="65000"/>
                    <a:lumOff val="35000"/>
                  </a:schemeClr>
                </a:solidFill>
                <a:effectLst/>
                <a:uLnTx/>
                <a:uFillTx/>
                <a:latin typeface="微软雅黑" panose="020B0503020204020204" pitchFamily="34" charset="-122"/>
                <a:ea typeface="微软雅黑" panose="020B0503020204020204" pitchFamily="34" charset="-122"/>
              </a:rPr>
              <a:t>倍字间距。标题数字等都可以通过点击和重新输入进行更改，顶部“开始”面板中可以对字体、字号、颜色、行距等进行修改。建议正文</a:t>
            </a:r>
            <a:r>
              <a:rPr kumimoji="0" lang="en-US" altLang="zh-CN" sz="1200" b="0" i="0" u="none" strike="noStrike" kern="0" cap="none" spc="0" normalizeH="0" baseline="0" noProof="0" dirty="0">
                <a:ln>
                  <a:noFill/>
                </a:ln>
                <a:solidFill>
                  <a:schemeClr val="tx1">
                    <a:lumMod val="65000"/>
                    <a:lumOff val="35000"/>
                  </a:schemeClr>
                </a:solidFill>
                <a:effectLst/>
                <a:uLnTx/>
                <a:uFillTx/>
                <a:latin typeface="微软雅黑" panose="020B0503020204020204" pitchFamily="34" charset="-122"/>
                <a:ea typeface="微软雅黑" panose="020B0503020204020204" pitchFamily="34" charset="-122"/>
              </a:rPr>
              <a:t>12</a:t>
            </a:r>
            <a:r>
              <a:rPr kumimoji="0" lang="zh-CN" altLang="en-US" sz="1200" b="0" i="0" u="none" strike="noStrike" kern="0" cap="none" spc="0" normalizeH="0" baseline="0" noProof="0" dirty="0">
                <a:ln>
                  <a:noFill/>
                </a:ln>
                <a:solidFill>
                  <a:schemeClr val="tx1">
                    <a:lumMod val="65000"/>
                    <a:lumOff val="35000"/>
                  </a:schemeClr>
                </a:solidFill>
                <a:effectLst/>
                <a:uLnTx/>
                <a:uFillTx/>
                <a:latin typeface="微软雅黑" panose="020B0503020204020204" pitchFamily="34" charset="-122"/>
                <a:ea typeface="微软雅黑" panose="020B0503020204020204" pitchFamily="34" charset="-122"/>
              </a:rPr>
              <a:t>号字，</a:t>
            </a:r>
            <a:r>
              <a:rPr kumimoji="0" lang="en-US" altLang="zh-CN" sz="1200" b="0" i="0" u="none" strike="noStrike" kern="0" cap="none" spc="0" normalizeH="0" baseline="0" noProof="0" dirty="0">
                <a:ln>
                  <a:noFill/>
                </a:ln>
                <a:solidFill>
                  <a:schemeClr val="tx1">
                    <a:lumMod val="65000"/>
                    <a:lumOff val="35000"/>
                  </a:schemeClr>
                </a:solidFill>
                <a:effectLst/>
                <a:uLnTx/>
                <a:uFillTx/>
                <a:latin typeface="微软雅黑" panose="020B0503020204020204" pitchFamily="34" charset="-122"/>
                <a:ea typeface="微软雅黑" panose="020B0503020204020204" pitchFamily="34" charset="-122"/>
              </a:rPr>
              <a:t>1.3</a:t>
            </a:r>
            <a:r>
              <a:rPr kumimoji="0" lang="zh-CN" altLang="en-US" sz="1200" b="0" i="0" u="none" strike="noStrike" kern="0" cap="none" spc="0" normalizeH="0" baseline="0" noProof="0" dirty="0">
                <a:ln>
                  <a:noFill/>
                </a:ln>
                <a:solidFill>
                  <a:schemeClr val="tx1">
                    <a:lumMod val="65000"/>
                    <a:lumOff val="35000"/>
                  </a:schemeClr>
                </a:solidFill>
                <a:effectLst/>
                <a:uLnTx/>
                <a:uFillTx/>
                <a:latin typeface="微软雅黑" panose="020B0503020204020204" pitchFamily="34" charset="-122"/>
                <a:ea typeface="微软雅黑" panose="020B0503020204020204" pitchFamily="34" charset="-122"/>
              </a:rPr>
              <a:t>倍字间距。</a:t>
            </a:r>
          </a:p>
          <a:p>
            <a:pPr marL="0" marR="0" lvl="0" indent="0" algn="r" defTabSz="685681" eaLnBrk="1" fontAlgn="auto" latinLnBrk="0" hangingPunct="1">
              <a:lnSpc>
                <a:spcPct val="130000"/>
              </a:lnSpc>
              <a:spcBef>
                <a:spcPts val="0"/>
              </a:spcBef>
              <a:spcAft>
                <a:spcPts val="0"/>
              </a:spcAft>
              <a:buClrTx/>
              <a:buSzTx/>
              <a:buFontTx/>
              <a:buNone/>
              <a:tabLst/>
              <a:defRPr/>
            </a:pPr>
            <a:endParaRPr kumimoji="0" lang="zh-CN" altLang="en-US" sz="1200" b="0" i="0" u="none" strike="noStrike" kern="0" cap="none" spc="0" normalizeH="0" baseline="0" noProof="0" dirty="0">
              <a:ln>
                <a:noFill/>
              </a:ln>
              <a:solidFill>
                <a:schemeClr val="tx1">
                  <a:lumMod val="65000"/>
                  <a:lumOff val="35000"/>
                </a:schemeClr>
              </a:solidFill>
              <a:effectLst/>
              <a:uLnTx/>
              <a:uFillTx/>
              <a:latin typeface="微软雅黑" panose="020B0503020204020204" pitchFamily="34" charset="-122"/>
              <a:ea typeface="微软雅黑" panose="020B0503020204020204" pitchFamily="34" charset="-122"/>
            </a:endParaRPr>
          </a:p>
        </p:txBody>
      </p:sp>
      <p:sp>
        <p:nvSpPr>
          <p:cNvPr id="6" name="TextBox 87"/>
          <p:cNvSpPr txBox="1"/>
          <p:nvPr/>
        </p:nvSpPr>
        <p:spPr>
          <a:xfrm>
            <a:off x="2805011" y="3156570"/>
            <a:ext cx="2314673" cy="369316"/>
          </a:xfrm>
          <a:prstGeom prst="rect">
            <a:avLst/>
          </a:prstGeom>
          <a:noFill/>
          <a:effectLst/>
        </p:spPr>
        <p:txBody>
          <a:bodyPr wrap="square" lIns="91424" tIns="45712" rIns="91424" bIns="45712" rtlCol="0">
            <a:spAutoFit/>
          </a:bodyPr>
          <a:lstStyle>
            <a:defPPr>
              <a:defRPr lang="zh-CN"/>
            </a:defPPr>
            <a:lvl1pPr algn="ctr">
              <a:defRPr sz="4800">
                <a:solidFill>
                  <a:schemeClr val="bg1"/>
                </a:solidFill>
                <a:effectLst>
                  <a:outerShdw blurRad="114300" dist="63500" dir="2700000" algn="tl">
                    <a:srgbClr val="000000">
                      <a:alpha val="20000"/>
                    </a:srgbClr>
                  </a:outerShdw>
                </a:effectLst>
                <a:latin typeface="+mj-lt"/>
                <a:ea typeface="方正粗宋简体" panose="03000509000000000000" pitchFamily="65" charset="-122"/>
              </a:defRPr>
            </a:lvl1pPr>
          </a:lstStyle>
          <a:p>
            <a:pPr marL="0" marR="0" lvl="0" indent="0" algn="r" defTabSz="457200" eaLnBrk="1" fontAlgn="auto" latinLnBrk="0" hangingPunct="1">
              <a:lnSpc>
                <a:spcPct val="100000"/>
              </a:lnSpc>
              <a:spcBef>
                <a:spcPts val="0"/>
              </a:spcBef>
              <a:spcAft>
                <a:spcPts val="0"/>
              </a:spcAft>
              <a:buClrTx/>
              <a:buSzTx/>
              <a:buFontTx/>
              <a:buNone/>
              <a:tabLst/>
              <a:defRPr/>
            </a:pPr>
            <a:r>
              <a:rPr kumimoji="0" lang="zh-CN" altLang="en-US" sz="1800" b="1" i="0" u="none" strike="noStrike" kern="0" cap="none" spc="0" normalizeH="0" baseline="0" noProof="0" dirty="0">
                <a:ln>
                  <a:noFill/>
                </a:ln>
                <a:solidFill>
                  <a:schemeClr val="tx1">
                    <a:lumMod val="65000"/>
                    <a:lumOff val="35000"/>
                  </a:schemeClr>
                </a:solidFill>
                <a:effectLst/>
                <a:uLnTx/>
                <a:uFillTx/>
                <a:latin typeface="Century Gothic"/>
                <a:ea typeface="微软雅黑"/>
              </a:rPr>
              <a:t>点击此处添加标题</a:t>
            </a:r>
          </a:p>
        </p:txBody>
      </p:sp>
      <p:sp>
        <p:nvSpPr>
          <p:cNvPr id="7" name="矩形 6"/>
          <p:cNvSpPr/>
          <p:nvPr/>
        </p:nvSpPr>
        <p:spPr>
          <a:xfrm>
            <a:off x="2886576" y="2083220"/>
            <a:ext cx="2151541" cy="43738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altLang="zh-CN" sz="1800" b="1"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rPr>
              <a:t>ADD YOUR TITLE</a:t>
            </a:r>
            <a:endParaRPr kumimoji="0" lang="zh-CN" altLang="en-US" sz="1800" b="1"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endParaRPr>
          </a:p>
        </p:txBody>
      </p:sp>
      <p:sp>
        <p:nvSpPr>
          <p:cNvPr id="8" name="矩形 7"/>
          <p:cNvSpPr/>
          <p:nvPr/>
        </p:nvSpPr>
        <p:spPr>
          <a:xfrm>
            <a:off x="1717872" y="2592401"/>
            <a:ext cx="3320246" cy="45697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altLang="zh-CN" sz="1800" b="1"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rPr>
              <a:t>ADD YOUR TITLE</a:t>
            </a:r>
            <a:endParaRPr kumimoji="0" lang="zh-CN" altLang="en-US" sz="1800" b="1"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endParaRPr>
          </a:p>
        </p:txBody>
      </p:sp>
      <p:pic>
        <p:nvPicPr>
          <p:cNvPr id="9" name="图片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67726" y="1837068"/>
            <a:ext cx="4398949" cy="3377635"/>
          </a:xfrm>
          <a:custGeom>
            <a:avLst/>
            <a:gdLst>
              <a:gd name="connsiteX0" fmla="*/ 3333734 w 3796894"/>
              <a:gd name="connsiteY0" fmla="*/ 158827 h 2914704"/>
              <a:gd name="connsiteX1" fmla="*/ 3333734 w 3796894"/>
              <a:gd name="connsiteY1" fmla="*/ 159782 h 2914704"/>
              <a:gd name="connsiteX2" fmla="*/ 154601 w 3796894"/>
              <a:gd name="connsiteY2" fmla="*/ 159782 h 2914704"/>
              <a:gd name="connsiteX3" fmla="*/ 154601 w 3796894"/>
              <a:gd name="connsiteY3" fmla="*/ 2128067 h 2914704"/>
              <a:gd name="connsiteX4" fmla="*/ 3626221 w 3796894"/>
              <a:gd name="connsiteY4" fmla="*/ 2128067 h 2914704"/>
              <a:gd name="connsiteX5" fmla="*/ 3626221 w 3796894"/>
              <a:gd name="connsiteY5" fmla="*/ 2118575 h 2914704"/>
              <a:gd name="connsiteX6" fmla="*/ 3640861 w 3796894"/>
              <a:gd name="connsiteY6" fmla="*/ 2118575 h 2914704"/>
              <a:gd name="connsiteX7" fmla="*/ 3640861 w 3796894"/>
              <a:gd name="connsiteY7" fmla="*/ 158827 h 2914704"/>
              <a:gd name="connsiteX8" fmla="*/ 0 w 3796894"/>
              <a:gd name="connsiteY8" fmla="*/ 0 h 2914704"/>
              <a:gd name="connsiteX9" fmla="*/ 3796894 w 3796894"/>
              <a:gd name="connsiteY9" fmla="*/ 0 h 2914704"/>
              <a:gd name="connsiteX10" fmla="*/ 3796894 w 3796894"/>
              <a:gd name="connsiteY10" fmla="*/ 2914704 h 2914704"/>
              <a:gd name="connsiteX11" fmla="*/ 0 w 3796894"/>
              <a:gd name="connsiteY11" fmla="*/ 2914704 h 29147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796894" h="2914704">
                <a:moveTo>
                  <a:pt x="3333734" y="158827"/>
                </a:moveTo>
                <a:lnTo>
                  <a:pt x="3333734" y="159782"/>
                </a:lnTo>
                <a:lnTo>
                  <a:pt x="154601" y="159782"/>
                </a:lnTo>
                <a:lnTo>
                  <a:pt x="154601" y="2128067"/>
                </a:lnTo>
                <a:lnTo>
                  <a:pt x="3626221" y="2128067"/>
                </a:lnTo>
                <a:lnTo>
                  <a:pt x="3626221" y="2118575"/>
                </a:lnTo>
                <a:lnTo>
                  <a:pt x="3640861" y="2118575"/>
                </a:lnTo>
                <a:lnTo>
                  <a:pt x="3640861" y="158827"/>
                </a:lnTo>
                <a:close/>
                <a:moveTo>
                  <a:pt x="0" y="0"/>
                </a:moveTo>
                <a:lnTo>
                  <a:pt x="3796894" y="0"/>
                </a:lnTo>
                <a:lnTo>
                  <a:pt x="3796894" y="2914704"/>
                </a:lnTo>
                <a:lnTo>
                  <a:pt x="0" y="2914704"/>
                </a:lnTo>
                <a:close/>
              </a:path>
            </a:pathLst>
          </a:custGeom>
        </p:spPr>
      </p:pic>
      <p:sp>
        <p:nvSpPr>
          <p:cNvPr id="10" name="矩形 9"/>
          <p:cNvSpPr/>
          <p:nvPr/>
        </p:nvSpPr>
        <p:spPr>
          <a:xfrm>
            <a:off x="6125258" y="2004524"/>
            <a:ext cx="4070302" cy="2316016"/>
          </a:xfrm>
          <a:prstGeom prst="rect">
            <a:avLst/>
          </a:prstGeom>
          <a:blipFill rotWithShape="1">
            <a:blip r:embed="rId5"/>
            <a:stretch>
              <a:fillRect/>
            </a:stretch>
          </a:bli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1800" b="0" i="0" u="none" strike="noStrike" kern="0" cap="none" spc="0" normalizeH="0" baseline="0" noProof="0">
              <a:ln>
                <a:noFill/>
              </a:ln>
              <a:solidFill>
                <a:sysClr val="windowText" lastClr="000000"/>
              </a:solidFill>
              <a:effectLst/>
              <a:uLnTx/>
              <a:uFillTx/>
            </a:endParaRPr>
          </a:p>
        </p:txBody>
      </p:sp>
      <p:pic>
        <p:nvPicPr>
          <p:cNvPr id="11" name="图片 10">
            <a:hlinkClick r:id="rId6"/>
          </p:cNvPr>
          <p:cNvPicPr>
            <a:picLocks noChangeAspect="1"/>
          </p:cNvPicPr>
          <p:nvPr>
            <p:custDataLst>
              <p:tags r:id="rId2"/>
            </p:custDataLst>
          </p:nvPr>
        </p:nvPicPr>
        <p:blipFill>
          <a:blip r:embed="rId7">
            <a:extLst>
              <a:ext uri="{28A0092B-C50C-407E-A947-70E740481C1C}">
                <a14:useLocalDpi xmlns:a14="http://schemas.microsoft.com/office/drawing/2010/main" val="0"/>
              </a:ext>
            </a:extLst>
          </a:blip>
          <a:stretch>
            <a:fillRect/>
          </a:stretch>
        </p:blipFill>
        <p:spPr>
          <a:xfrm>
            <a:off x="5267739" y="6493323"/>
            <a:ext cx="1828800" cy="241402"/>
          </a:xfrm>
          <a:prstGeom prst="rect">
            <a:avLst/>
          </a:prstGeom>
        </p:spPr>
      </p:pic>
    </p:spTree>
    <p:extLst>
      <p:ext uri="{BB962C8B-B14F-4D97-AF65-F5344CB8AC3E}">
        <p14:creationId xmlns:p14="http://schemas.microsoft.com/office/powerpoint/2010/main" val="5591403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latin typeface="微软雅黑" panose="020B0503020204020204" pitchFamily="34" charset="-122"/>
                <a:ea typeface="微软雅黑" panose="020B0503020204020204" pitchFamily="34" charset="-122"/>
              </a:rPr>
              <a:t>点击此处添加</a:t>
            </a:r>
            <a:r>
              <a:rPr lang="zh-CN" altLang="en-US" dirty="0">
                <a:solidFill>
                  <a:schemeClr val="accent1"/>
                </a:solidFill>
                <a:latin typeface="微软雅黑" panose="020B0503020204020204" pitchFamily="34" charset="-122"/>
                <a:ea typeface="微软雅黑" panose="020B0503020204020204" pitchFamily="34" charset="-122"/>
              </a:rPr>
              <a:t>标题</a:t>
            </a:r>
            <a:endParaRPr lang="zh-CN" altLang="en-US" dirty="0">
              <a:solidFill>
                <a:schemeClr val="accent1"/>
              </a:solidFill>
            </a:endParaRPr>
          </a:p>
        </p:txBody>
      </p:sp>
      <p:sp>
        <p:nvSpPr>
          <p:cNvPr id="3" name="等腰三角形 1"/>
          <p:cNvSpPr/>
          <p:nvPr/>
        </p:nvSpPr>
        <p:spPr>
          <a:xfrm>
            <a:off x="5628251" y="1938336"/>
            <a:ext cx="1253201" cy="1080345"/>
          </a:xfrm>
          <a:custGeom>
            <a:avLst/>
            <a:gdLst>
              <a:gd name="connsiteX0" fmla="*/ 0 w 911975"/>
              <a:gd name="connsiteY0" fmla="*/ 786185 h 786185"/>
              <a:gd name="connsiteX1" fmla="*/ 455988 w 911975"/>
              <a:gd name="connsiteY1" fmla="*/ 0 h 786185"/>
              <a:gd name="connsiteX2" fmla="*/ 911975 w 911975"/>
              <a:gd name="connsiteY2" fmla="*/ 786185 h 786185"/>
              <a:gd name="connsiteX3" fmla="*/ 0 w 911975"/>
              <a:gd name="connsiteY3" fmla="*/ 786185 h 786185"/>
              <a:gd name="connsiteX0" fmla="*/ 0 w 911975"/>
              <a:gd name="connsiteY0" fmla="*/ 786185 h 786185"/>
              <a:gd name="connsiteX1" fmla="*/ 455988 w 911975"/>
              <a:gd name="connsiteY1" fmla="*/ 0 h 786185"/>
              <a:gd name="connsiteX2" fmla="*/ 911975 w 911975"/>
              <a:gd name="connsiteY2" fmla="*/ 786185 h 786185"/>
              <a:gd name="connsiteX3" fmla="*/ 0 w 911975"/>
              <a:gd name="connsiteY3" fmla="*/ 786185 h 786185"/>
              <a:gd name="connsiteX0" fmla="*/ 0 w 911975"/>
              <a:gd name="connsiteY0" fmla="*/ 786185 h 786185"/>
              <a:gd name="connsiteX1" fmla="*/ 455988 w 911975"/>
              <a:gd name="connsiteY1" fmla="*/ 0 h 786185"/>
              <a:gd name="connsiteX2" fmla="*/ 911975 w 911975"/>
              <a:gd name="connsiteY2" fmla="*/ 786185 h 786185"/>
              <a:gd name="connsiteX3" fmla="*/ 0 w 911975"/>
              <a:gd name="connsiteY3" fmla="*/ 786185 h 786185"/>
              <a:gd name="connsiteX0" fmla="*/ 0 w 911975"/>
              <a:gd name="connsiteY0" fmla="*/ 786185 h 786185"/>
              <a:gd name="connsiteX1" fmla="*/ 455988 w 911975"/>
              <a:gd name="connsiteY1" fmla="*/ 0 h 786185"/>
              <a:gd name="connsiteX2" fmla="*/ 911975 w 911975"/>
              <a:gd name="connsiteY2" fmla="*/ 786185 h 786185"/>
              <a:gd name="connsiteX3" fmla="*/ 0 w 911975"/>
              <a:gd name="connsiteY3" fmla="*/ 786185 h 786185"/>
              <a:gd name="connsiteX0" fmla="*/ 0 w 911975"/>
              <a:gd name="connsiteY0" fmla="*/ 786185 h 786185"/>
              <a:gd name="connsiteX1" fmla="*/ 455988 w 911975"/>
              <a:gd name="connsiteY1" fmla="*/ 0 h 786185"/>
              <a:gd name="connsiteX2" fmla="*/ 911975 w 911975"/>
              <a:gd name="connsiteY2" fmla="*/ 786185 h 786185"/>
              <a:gd name="connsiteX3" fmla="*/ 0 w 911975"/>
              <a:gd name="connsiteY3" fmla="*/ 786185 h 786185"/>
              <a:gd name="connsiteX0" fmla="*/ 0 w 911975"/>
              <a:gd name="connsiteY0" fmla="*/ 786185 h 786185"/>
              <a:gd name="connsiteX1" fmla="*/ 455988 w 911975"/>
              <a:gd name="connsiteY1" fmla="*/ 0 h 786185"/>
              <a:gd name="connsiteX2" fmla="*/ 911975 w 911975"/>
              <a:gd name="connsiteY2" fmla="*/ 786185 h 786185"/>
              <a:gd name="connsiteX3" fmla="*/ 0 w 911975"/>
              <a:gd name="connsiteY3" fmla="*/ 786185 h 786185"/>
            </a:gdLst>
            <a:ahLst/>
            <a:cxnLst>
              <a:cxn ang="0">
                <a:pos x="connsiteX0" y="connsiteY0"/>
              </a:cxn>
              <a:cxn ang="0">
                <a:pos x="connsiteX1" y="connsiteY1"/>
              </a:cxn>
              <a:cxn ang="0">
                <a:pos x="connsiteX2" y="connsiteY2"/>
              </a:cxn>
              <a:cxn ang="0">
                <a:pos x="connsiteX3" y="connsiteY3"/>
              </a:cxn>
            </a:cxnLst>
            <a:rect l="l" t="t" r="r" b="b"/>
            <a:pathLst>
              <a:path w="911975" h="786185">
                <a:moveTo>
                  <a:pt x="0" y="786185"/>
                </a:moveTo>
                <a:lnTo>
                  <a:pt x="455988" y="0"/>
                </a:lnTo>
                <a:lnTo>
                  <a:pt x="911975" y="786185"/>
                </a:lnTo>
                <a:cubicBezTo>
                  <a:pt x="665133" y="614735"/>
                  <a:pt x="265892" y="614735"/>
                  <a:pt x="0" y="786185"/>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chemeClr val="bg1"/>
              </a:solidFill>
              <a:effectLst/>
              <a:uLnTx/>
              <a:uFillTx/>
            </a:endParaRPr>
          </a:p>
        </p:txBody>
      </p:sp>
      <p:sp>
        <p:nvSpPr>
          <p:cNvPr id="4" name="等腰三角形 1"/>
          <p:cNvSpPr/>
          <p:nvPr/>
        </p:nvSpPr>
        <p:spPr>
          <a:xfrm>
            <a:off x="4990747" y="3040659"/>
            <a:ext cx="1253201" cy="1080345"/>
          </a:xfrm>
          <a:custGeom>
            <a:avLst/>
            <a:gdLst>
              <a:gd name="connsiteX0" fmla="*/ 0 w 911975"/>
              <a:gd name="connsiteY0" fmla="*/ 786185 h 786185"/>
              <a:gd name="connsiteX1" fmla="*/ 455988 w 911975"/>
              <a:gd name="connsiteY1" fmla="*/ 0 h 786185"/>
              <a:gd name="connsiteX2" fmla="*/ 911975 w 911975"/>
              <a:gd name="connsiteY2" fmla="*/ 786185 h 786185"/>
              <a:gd name="connsiteX3" fmla="*/ 0 w 911975"/>
              <a:gd name="connsiteY3" fmla="*/ 786185 h 786185"/>
              <a:gd name="connsiteX0" fmla="*/ 0 w 911975"/>
              <a:gd name="connsiteY0" fmla="*/ 786185 h 786185"/>
              <a:gd name="connsiteX1" fmla="*/ 455988 w 911975"/>
              <a:gd name="connsiteY1" fmla="*/ 0 h 786185"/>
              <a:gd name="connsiteX2" fmla="*/ 911975 w 911975"/>
              <a:gd name="connsiteY2" fmla="*/ 786185 h 786185"/>
              <a:gd name="connsiteX3" fmla="*/ 0 w 911975"/>
              <a:gd name="connsiteY3" fmla="*/ 786185 h 786185"/>
              <a:gd name="connsiteX0" fmla="*/ 0 w 911975"/>
              <a:gd name="connsiteY0" fmla="*/ 786185 h 786185"/>
              <a:gd name="connsiteX1" fmla="*/ 455988 w 911975"/>
              <a:gd name="connsiteY1" fmla="*/ 0 h 786185"/>
              <a:gd name="connsiteX2" fmla="*/ 911975 w 911975"/>
              <a:gd name="connsiteY2" fmla="*/ 786185 h 786185"/>
              <a:gd name="connsiteX3" fmla="*/ 0 w 911975"/>
              <a:gd name="connsiteY3" fmla="*/ 786185 h 786185"/>
              <a:gd name="connsiteX0" fmla="*/ 0 w 911975"/>
              <a:gd name="connsiteY0" fmla="*/ 786185 h 786185"/>
              <a:gd name="connsiteX1" fmla="*/ 455988 w 911975"/>
              <a:gd name="connsiteY1" fmla="*/ 0 h 786185"/>
              <a:gd name="connsiteX2" fmla="*/ 911975 w 911975"/>
              <a:gd name="connsiteY2" fmla="*/ 786185 h 786185"/>
              <a:gd name="connsiteX3" fmla="*/ 0 w 911975"/>
              <a:gd name="connsiteY3" fmla="*/ 786185 h 786185"/>
              <a:gd name="connsiteX0" fmla="*/ 0 w 911975"/>
              <a:gd name="connsiteY0" fmla="*/ 786185 h 786185"/>
              <a:gd name="connsiteX1" fmla="*/ 455988 w 911975"/>
              <a:gd name="connsiteY1" fmla="*/ 0 h 786185"/>
              <a:gd name="connsiteX2" fmla="*/ 911975 w 911975"/>
              <a:gd name="connsiteY2" fmla="*/ 786185 h 786185"/>
              <a:gd name="connsiteX3" fmla="*/ 0 w 911975"/>
              <a:gd name="connsiteY3" fmla="*/ 786185 h 786185"/>
              <a:gd name="connsiteX0" fmla="*/ 0 w 911975"/>
              <a:gd name="connsiteY0" fmla="*/ 786185 h 786185"/>
              <a:gd name="connsiteX1" fmla="*/ 455988 w 911975"/>
              <a:gd name="connsiteY1" fmla="*/ 0 h 786185"/>
              <a:gd name="connsiteX2" fmla="*/ 911975 w 911975"/>
              <a:gd name="connsiteY2" fmla="*/ 786185 h 786185"/>
              <a:gd name="connsiteX3" fmla="*/ 0 w 911975"/>
              <a:gd name="connsiteY3" fmla="*/ 786185 h 786185"/>
            </a:gdLst>
            <a:ahLst/>
            <a:cxnLst>
              <a:cxn ang="0">
                <a:pos x="connsiteX0" y="connsiteY0"/>
              </a:cxn>
              <a:cxn ang="0">
                <a:pos x="connsiteX1" y="connsiteY1"/>
              </a:cxn>
              <a:cxn ang="0">
                <a:pos x="connsiteX2" y="connsiteY2"/>
              </a:cxn>
              <a:cxn ang="0">
                <a:pos x="connsiteX3" y="connsiteY3"/>
              </a:cxn>
            </a:cxnLst>
            <a:rect l="l" t="t" r="r" b="b"/>
            <a:pathLst>
              <a:path w="911975" h="786185">
                <a:moveTo>
                  <a:pt x="0" y="786185"/>
                </a:moveTo>
                <a:lnTo>
                  <a:pt x="455988" y="0"/>
                </a:lnTo>
                <a:lnTo>
                  <a:pt x="911975" y="786185"/>
                </a:lnTo>
                <a:cubicBezTo>
                  <a:pt x="665133" y="614735"/>
                  <a:pt x="265892" y="614735"/>
                  <a:pt x="0" y="786185"/>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chemeClr val="bg1"/>
              </a:solidFill>
              <a:effectLst/>
              <a:uLnTx/>
              <a:uFillTx/>
            </a:endParaRPr>
          </a:p>
        </p:txBody>
      </p:sp>
      <p:sp>
        <p:nvSpPr>
          <p:cNvPr id="5" name="等腰三角形 1"/>
          <p:cNvSpPr/>
          <p:nvPr/>
        </p:nvSpPr>
        <p:spPr>
          <a:xfrm>
            <a:off x="6269861" y="3040659"/>
            <a:ext cx="1253201" cy="1080345"/>
          </a:xfrm>
          <a:custGeom>
            <a:avLst/>
            <a:gdLst>
              <a:gd name="connsiteX0" fmla="*/ 0 w 911975"/>
              <a:gd name="connsiteY0" fmla="*/ 786185 h 786185"/>
              <a:gd name="connsiteX1" fmla="*/ 455988 w 911975"/>
              <a:gd name="connsiteY1" fmla="*/ 0 h 786185"/>
              <a:gd name="connsiteX2" fmla="*/ 911975 w 911975"/>
              <a:gd name="connsiteY2" fmla="*/ 786185 h 786185"/>
              <a:gd name="connsiteX3" fmla="*/ 0 w 911975"/>
              <a:gd name="connsiteY3" fmla="*/ 786185 h 786185"/>
              <a:gd name="connsiteX0" fmla="*/ 0 w 911975"/>
              <a:gd name="connsiteY0" fmla="*/ 786185 h 786185"/>
              <a:gd name="connsiteX1" fmla="*/ 455988 w 911975"/>
              <a:gd name="connsiteY1" fmla="*/ 0 h 786185"/>
              <a:gd name="connsiteX2" fmla="*/ 911975 w 911975"/>
              <a:gd name="connsiteY2" fmla="*/ 786185 h 786185"/>
              <a:gd name="connsiteX3" fmla="*/ 0 w 911975"/>
              <a:gd name="connsiteY3" fmla="*/ 786185 h 786185"/>
              <a:gd name="connsiteX0" fmla="*/ 0 w 911975"/>
              <a:gd name="connsiteY0" fmla="*/ 786185 h 786185"/>
              <a:gd name="connsiteX1" fmla="*/ 455988 w 911975"/>
              <a:gd name="connsiteY1" fmla="*/ 0 h 786185"/>
              <a:gd name="connsiteX2" fmla="*/ 911975 w 911975"/>
              <a:gd name="connsiteY2" fmla="*/ 786185 h 786185"/>
              <a:gd name="connsiteX3" fmla="*/ 0 w 911975"/>
              <a:gd name="connsiteY3" fmla="*/ 786185 h 786185"/>
              <a:gd name="connsiteX0" fmla="*/ 0 w 911975"/>
              <a:gd name="connsiteY0" fmla="*/ 786185 h 786185"/>
              <a:gd name="connsiteX1" fmla="*/ 455988 w 911975"/>
              <a:gd name="connsiteY1" fmla="*/ 0 h 786185"/>
              <a:gd name="connsiteX2" fmla="*/ 911975 w 911975"/>
              <a:gd name="connsiteY2" fmla="*/ 786185 h 786185"/>
              <a:gd name="connsiteX3" fmla="*/ 0 w 911975"/>
              <a:gd name="connsiteY3" fmla="*/ 786185 h 786185"/>
              <a:gd name="connsiteX0" fmla="*/ 0 w 911975"/>
              <a:gd name="connsiteY0" fmla="*/ 786185 h 786185"/>
              <a:gd name="connsiteX1" fmla="*/ 455988 w 911975"/>
              <a:gd name="connsiteY1" fmla="*/ 0 h 786185"/>
              <a:gd name="connsiteX2" fmla="*/ 911975 w 911975"/>
              <a:gd name="connsiteY2" fmla="*/ 786185 h 786185"/>
              <a:gd name="connsiteX3" fmla="*/ 0 w 911975"/>
              <a:gd name="connsiteY3" fmla="*/ 786185 h 786185"/>
              <a:gd name="connsiteX0" fmla="*/ 0 w 911975"/>
              <a:gd name="connsiteY0" fmla="*/ 786185 h 786185"/>
              <a:gd name="connsiteX1" fmla="*/ 455988 w 911975"/>
              <a:gd name="connsiteY1" fmla="*/ 0 h 786185"/>
              <a:gd name="connsiteX2" fmla="*/ 911975 w 911975"/>
              <a:gd name="connsiteY2" fmla="*/ 786185 h 786185"/>
              <a:gd name="connsiteX3" fmla="*/ 0 w 911975"/>
              <a:gd name="connsiteY3" fmla="*/ 786185 h 786185"/>
            </a:gdLst>
            <a:ahLst/>
            <a:cxnLst>
              <a:cxn ang="0">
                <a:pos x="connsiteX0" y="connsiteY0"/>
              </a:cxn>
              <a:cxn ang="0">
                <a:pos x="connsiteX1" y="connsiteY1"/>
              </a:cxn>
              <a:cxn ang="0">
                <a:pos x="connsiteX2" y="connsiteY2"/>
              </a:cxn>
              <a:cxn ang="0">
                <a:pos x="connsiteX3" y="connsiteY3"/>
              </a:cxn>
            </a:cxnLst>
            <a:rect l="l" t="t" r="r" b="b"/>
            <a:pathLst>
              <a:path w="911975" h="786185">
                <a:moveTo>
                  <a:pt x="0" y="786185"/>
                </a:moveTo>
                <a:lnTo>
                  <a:pt x="455988" y="0"/>
                </a:lnTo>
                <a:lnTo>
                  <a:pt x="911975" y="786185"/>
                </a:lnTo>
                <a:cubicBezTo>
                  <a:pt x="665133" y="614735"/>
                  <a:pt x="265892" y="614735"/>
                  <a:pt x="0" y="786185"/>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chemeClr val="bg1"/>
              </a:solidFill>
              <a:effectLst/>
              <a:uLnTx/>
              <a:uFillTx/>
            </a:endParaRPr>
          </a:p>
        </p:txBody>
      </p:sp>
      <p:sp>
        <p:nvSpPr>
          <p:cNvPr id="6" name="等腰三角形 1"/>
          <p:cNvSpPr/>
          <p:nvPr/>
        </p:nvSpPr>
        <p:spPr>
          <a:xfrm>
            <a:off x="4375050" y="4125909"/>
            <a:ext cx="1253201" cy="1080345"/>
          </a:xfrm>
          <a:custGeom>
            <a:avLst/>
            <a:gdLst>
              <a:gd name="connsiteX0" fmla="*/ 0 w 911975"/>
              <a:gd name="connsiteY0" fmla="*/ 786185 h 786185"/>
              <a:gd name="connsiteX1" fmla="*/ 455988 w 911975"/>
              <a:gd name="connsiteY1" fmla="*/ 0 h 786185"/>
              <a:gd name="connsiteX2" fmla="*/ 911975 w 911975"/>
              <a:gd name="connsiteY2" fmla="*/ 786185 h 786185"/>
              <a:gd name="connsiteX3" fmla="*/ 0 w 911975"/>
              <a:gd name="connsiteY3" fmla="*/ 786185 h 786185"/>
              <a:gd name="connsiteX0" fmla="*/ 0 w 911975"/>
              <a:gd name="connsiteY0" fmla="*/ 786185 h 786185"/>
              <a:gd name="connsiteX1" fmla="*/ 455988 w 911975"/>
              <a:gd name="connsiteY1" fmla="*/ 0 h 786185"/>
              <a:gd name="connsiteX2" fmla="*/ 911975 w 911975"/>
              <a:gd name="connsiteY2" fmla="*/ 786185 h 786185"/>
              <a:gd name="connsiteX3" fmla="*/ 0 w 911975"/>
              <a:gd name="connsiteY3" fmla="*/ 786185 h 786185"/>
              <a:gd name="connsiteX0" fmla="*/ 0 w 911975"/>
              <a:gd name="connsiteY0" fmla="*/ 786185 h 786185"/>
              <a:gd name="connsiteX1" fmla="*/ 455988 w 911975"/>
              <a:gd name="connsiteY1" fmla="*/ 0 h 786185"/>
              <a:gd name="connsiteX2" fmla="*/ 911975 w 911975"/>
              <a:gd name="connsiteY2" fmla="*/ 786185 h 786185"/>
              <a:gd name="connsiteX3" fmla="*/ 0 w 911975"/>
              <a:gd name="connsiteY3" fmla="*/ 786185 h 786185"/>
              <a:gd name="connsiteX0" fmla="*/ 0 w 911975"/>
              <a:gd name="connsiteY0" fmla="*/ 786185 h 786185"/>
              <a:gd name="connsiteX1" fmla="*/ 455988 w 911975"/>
              <a:gd name="connsiteY1" fmla="*/ 0 h 786185"/>
              <a:gd name="connsiteX2" fmla="*/ 911975 w 911975"/>
              <a:gd name="connsiteY2" fmla="*/ 786185 h 786185"/>
              <a:gd name="connsiteX3" fmla="*/ 0 w 911975"/>
              <a:gd name="connsiteY3" fmla="*/ 786185 h 786185"/>
              <a:gd name="connsiteX0" fmla="*/ 0 w 911975"/>
              <a:gd name="connsiteY0" fmla="*/ 786185 h 786185"/>
              <a:gd name="connsiteX1" fmla="*/ 455988 w 911975"/>
              <a:gd name="connsiteY1" fmla="*/ 0 h 786185"/>
              <a:gd name="connsiteX2" fmla="*/ 911975 w 911975"/>
              <a:gd name="connsiteY2" fmla="*/ 786185 h 786185"/>
              <a:gd name="connsiteX3" fmla="*/ 0 w 911975"/>
              <a:gd name="connsiteY3" fmla="*/ 786185 h 786185"/>
              <a:gd name="connsiteX0" fmla="*/ 0 w 911975"/>
              <a:gd name="connsiteY0" fmla="*/ 786185 h 786185"/>
              <a:gd name="connsiteX1" fmla="*/ 455988 w 911975"/>
              <a:gd name="connsiteY1" fmla="*/ 0 h 786185"/>
              <a:gd name="connsiteX2" fmla="*/ 911975 w 911975"/>
              <a:gd name="connsiteY2" fmla="*/ 786185 h 786185"/>
              <a:gd name="connsiteX3" fmla="*/ 0 w 911975"/>
              <a:gd name="connsiteY3" fmla="*/ 786185 h 786185"/>
            </a:gdLst>
            <a:ahLst/>
            <a:cxnLst>
              <a:cxn ang="0">
                <a:pos x="connsiteX0" y="connsiteY0"/>
              </a:cxn>
              <a:cxn ang="0">
                <a:pos x="connsiteX1" y="connsiteY1"/>
              </a:cxn>
              <a:cxn ang="0">
                <a:pos x="connsiteX2" y="connsiteY2"/>
              </a:cxn>
              <a:cxn ang="0">
                <a:pos x="connsiteX3" y="connsiteY3"/>
              </a:cxn>
            </a:cxnLst>
            <a:rect l="l" t="t" r="r" b="b"/>
            <a:pathLst>
              <a:path w="911975" h="786185">
                <a:moveTo>
                  <a:pt x="0" y="786185"/>
                </a:moveTo>
                <a:lnTo>
                  <a:pt x="455988" y="0"/>
                </a:lnTo>
                <a:lnTo>
                  <a:pt x="911975" y="786185"/>
                </a:lnTo>
                <a:cubicBezTo>
                  <a:pt x="665133" y="614735"/>
                  <a:pt x="265892" y="614735"/>
                  <a:pt x="0" y="786185"/>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chemeClr val="bg1"/>
              </a:solidFill>
              <a:effectLst/>
              <a:uLnTx/>
              <a:uFillTx/>
            </a:endParaRPr>
          </a:p>
        </p:txBody>
      </p:sp>
      <p:sp>
        <p:nvSpPr>
          <p:cNvPr id="7" name="等腰三角形 1"/>
          <p:cNvSpPr/>
          <p:nvPr/>
        </p:nvSpPr>
        <p:spPr>
          <a:xfrm>
            <a:off x="5630436" y="4124651"/>
            <a:ext cx="1253201" cy="1080345"/>
          </a:xfrm>
          <a:custGeom>
            <a:avLst/>
            <a:gdLst>
              <a:gd name="connsiteX0" fmla="*/ 0 w 911975"/>
              <a:gd name="connsiteY0" fmla="*/ 786185 h 786185"/>
              <a:gd name="connsiteX1" fmla="*/ 455988 w 911975"/>
              <a:gd name="connsiteY1" fmla="*/ 0 h 786185"/>
              <a:gd name="connsiteX2" fmla="*/ 911975 w 911975"/>
              <a:gd name="connsiteY2" fmla="*/ 786185 h 786185"/>
              <a:gd name="connsiteX3" fmla="*/ 0 w 911975"/>
              <a:gd name="connsiteY3" fmla="*/ 786185 h 786185"/>
              <a:gd name="connsiteX0" fmla="*/ 0 w 911975"/>
              <a:gd name="connsiteY0" fmla="*/ 786185 h 786185"/>
              <a:gd name="connsiteX1" fmla="*/ 455988 w 911975"/>
              <a:gd name="connsiteY1" fmla="*/ 0 h 786185"/>
              <a:gd name="connsiteX2" fmla="*/ 911975 w 911975"/>
              <a:gd name="connsiteY2" fmla="*/ 786185 h 786185"/>
              <a:gd name="connsiteX3" fmla="*/ 0 w 911975"/>
              <a:gd name="connsiteY3" fmla="*/ 786185 h 786185"/>
              <a:gd name="connsiteX0" fmla="*/ 0 w 911975"/>
              <a:gd name="connsiteY0" fmla="*/ 786185 h 786185"/>
              <a:gd name="connsiteX1" fmla="*/ 455988 w 911975"/>
              <a:gd name="connsiteY1" fmla="*/ 0 h 786185"/>
              <a:gd name="connsiteX2" fmla="*/ 911975 w 911975"/>
              <a:gd name="connsiteY2" fmla="*/ 786185 h 786185"/>
              <a:gd name="connsiteX3" fmla="*/ 0 w 911975"/>
              <a:gd name="connsiteY3" fmla="*/ 786185 h 786185"/>
              <a:gd name="connsiteX0" fmla="*/ 0 w 911975"/>
              <a:gd name="connsiteY0" fmla="*/ 786185 h 786185"/>
              <a:gd name="connsiteX1" fmla="*/ 455988 w 911975"/>
              <a:gd name="connsiteY1" fmla="*/ 0 h 786185"/>
              <a:gd name="connsiteX2" fmla="*/ 911975 w 911975"/>
              <a:gd name="connsiteY2" fmla="*/ 786185 h 786185"/>
              <a:gd name="connsiteX3" fmla="*/ 0 w 911975"/>
              <a:gd name="connsiteY3" fmla="*/ 786185 h 786185"/>
              <a:gd name="connsiteX0" fmla="*/ 0 w 911975"/>
              <a:gd name="connsiteY0" fmla="*/ 786185 h 786185"/>
              <a:gd name="connsiteX1" fmla="*/ 455988 w 911975"/>
              <a:gd name="connsiteY1" fmla="*/ 0 h 786185"/>
              <a:gd name="connsiteX2" fmla="*/ 911975 w 911975"/>
              <a:gd name="connsiteY2" fmla="*/ 786185 h 786185"/>
              <a:gd name="connsiteX3" fmla="*/ 0 w 911975"/>
              <a:gd name="connsiteY3" fmla="*/ 786185 h 786185"/>
              <a:gd name="connsiteX0" fmla="*/ 0 w 911975"/>
              <a:gd name="connsiteY0" fmla="*/ 786185 h 786185"/>
              <a:gd name="connsiteX1" fmla="*/ 455988 w 911975"/>
              <a:gd name="connsiteY1" fmla="*/ 0 h 786185"/>
              <a:gd name="connsiteX2" fmla="*/ 911975 w 911975"/>
              <a:gd name="connsiteY2" fmla="*/ 786185 h 786185"/>
              <a:gd name="connsiteX3" fmla="*/ 0 w 911975"/>
              <a:gd name="connsiteY3" fmla="*/ 786185 h 786185"/>
            </a:gdLst>
            <a:ahLst/>
            <a:cxnLst>
              <a:cxn ang="0">
                <a:pos x="connsiteX0" y="connsiteY0"/>
              </a:cxn>
              <a:cxn ang="0">
                <a:pos x="connsiteX1" y="connsiteY1"/>
              </a:cxn>
              <a:cxn ang="0">
                <a:pos x="connsiteX2" y="connsiteY2"/>
              </a:cxn>
              <a:cxn ang="0">
                <a:pos x="connsiteX3" y="connsiteY3"/>
              </a:cxn>
            </a:cxnLst>
            <a:rect l="l" t="t" r="r" b="b"/>
            <a:pathLst>
              <a:path w="911975" h="786185">
                <a:moveTo>
                  <a:pt x="0" y="786185"/>
                </a:moveTo>
                <a:lnTo>
                  <a:pt x="455988" y="0"/>
                </a:lnTo>
                <a:lnTo>
                  <a:pt x="911975" y="786185"/>
                </a:lnTo>
                <a:cubicBezTo>
                  <a:pt x="665133" y="614735"/>
                  <a:pt x="265892" y="614735"/>
                  <a:pt x="0" y="786185"/>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chemeClr val="bg1"/>
              </a:solidFill>
              <a:effectLst/>
              <a:uLnTx/>
              <a:uFillTx/>
            </a:endParaRPr>
          </a:p>
        </p:txBody>
      </p:sp>
      <p:sp>
        <p:nvSpPr>
          <p:cNvPr id="8" name="等腰三角形 1"/>
          <p:cNvSpPr/>
          <p:nvPr/>
        </p:nvSpPr>
        <p:spPr>
          <a:xfrm>
            <a:off x="6896460" y="4129556"/>
            <a:ext cx="1253201" cy="1080345"/>
          </a:xfrm>
          <a:custGeom>
            <a:avLst/>
            <a:gdLst>
              <a:gd name="connsiteX0" fmla="*/ 0 w 911975"/>
              <a:gd name="connsiteY0" fmla="*/ 786185 h 786185"/>
              <a:gd name="connsiteX1" fmla="*/ 455988 w 911975"/>
              <a:gd name="connsiteY1" fmla="*/ 0 h 786185"/>
              <a:gd name="connsiteX2" fmla="*/ 911975 w 911975"/>
              <a:gd name="connsiteY2" fmla="*/ 786185 h 786185"/>
              <a:gd name="connsiteX3" fmla="*/ 0 w 911975"/>
              <a:gd name="connsiteY3" fmla="*/ 786185 h 786185"/>
              <a:gd name="connsiteX0" fmla="*/ 0 w 911975"/>
              <a:gd name="connsiteY0" fmla="*/ 786185 h 786185"/>
              <a:gd name="connsiteX1" fmla="*/ 455988 w 911975"/>
              <a:gd name="connsiteY1" fmla="*/ 0 h 786185"/>
              <a:gd name="connsiteX2" fmla="*/ 911975 w 911975"/>
              <a:gd name="connsiteY2" fmla="*/ 786185 h 786185"/>
              <a:gd name="connsiteX3" fmla="*/ 0 w 911975"/>
              <a:gd name="connsiteY3" fmla="*/ 786185 h 786185"/>
              <a:gd name="connsiteX0" fmla="*/ 0 w 911975"/>
              <a:gd name="connsiteY0" fmla="*/ 786185 h 786185"/>
              <a:gd name="connsiteX1" fmla="*/ 455988 w 911975"/>
              <a:gd name="connsiteY1" fmla="*/ 0 h 786185"/>
              <a:gd name="connsiteX2" fmla="*/ 911975 w 911975"/>
              <a:gd name="connsiteY2" fmla="*/ 786185 h 786185"/>
              <a:gd name="connsiteX3" fmla="*/ 0 w 911975"/>
              <a:gd name="connsiteY3" fmla="*/ 786185 h 786185"/>
              <a:gd name="connsiteX0" fmla="*/ 0 w 911975"/>
              <a:gd name="connsiteY0" fmla="*/ 786185 h 786185"/>
              <a:gd name="connsiteX1" fmla="*/ 455988 w 911975"/>
              <a:gd name="connsiteY1" fmla="*/ 0 h 786185"/>
              <a:gd name="connsiteX2" fmla="*/ 911975 w 911975"/>
              <a:gd name="connsiteY2" fmla="*/ 786185 h 786185"/>
              <a:gd name="connsiteX3" fmla="*/ 0 w 911975"/>
              <a:gd name="connsiteY3" fmla="*/ 786185 h 786185"/>
              <a:gd name="connsiteX0" fmla="*/ 0 w 911975"/>
              <a:gd name="connsiteY0" fmla="*/ 786185 h 786185"/>
              <a:gd name="connsiteX1" fmla="*/ 455988 w 911975"/>
              <a:gd name="connsiteY1" fmla="*/ 0 h 786185"/>
              <a:gd name="connsiteX2" fmla="*/ 911975 w 911975"/>
              <a:gd name="connsiteY2" fmla="*/ 786185 h 786185"/>
              <a:gd name="connsiteX3" fmla="*/ 0 w 911975"/>
              <a:gd name="connsiteY3" fmla="*/ 786185 h 786185"/>
              <a:gd name="connsiteX0" fmla="*/ 0 w 911975"/>
              <a:gd name="connsiteY0" fmla="*/ 786185 h 786185"/>
              <a:gd name="connsiteX1" fmla="*/ 455988 w 911975"/>
              <a:gd name="connsiteY1" fmla="*/ 0 h 786185"/>
              <a:gd name="connsiteX2" fmla="*/ 911975 w 911975"/>
              <a:gd name="connsiteY2" fmla="*/ 786185 h 786185"/>
              <a:gd name="connsiteX3" fmla="*/ 0 w 911975"/>
              <a:gd name="connsiteY3" fmla="*/ 786185 h 786185"/>
            </a:gdLst>
            <a:ahLst/>
            <a:cxnLst>
              <a:cxn ang="0">
                <a:pos x="connsiteX0" y="connsiteY0"/>
              </a:cxn>
              <a:cxn ang="0">
                <a:pos x="connsiteX1" y="connsiteY1"/>
              </a:cxn>
              <a:cxn ang="0">
                <a:pos x="connsiteX2" y="connsiteY2"/>
              </a:cxn>
              <a:cxn ang="0">
                <a:pos x="connsiteX3" y="connsiteY3"/>
              </a:cxn>
            </a:cxnLst>
            <a:rect l="l" t="t" r="r" b="b"/>
            <a:pathLst>
              <a:path w="911975" h="786185">
                <a:moveTo>
                  <a:pt x="0" y="786185"/>
                </a:moveTo>
                <a:lnTo>
                  <a:pt x="455988" y="0"/>
                </a:lnTo>
                <a:lnTo>
                  <a:pt x="911975" y="786185"/>
                </a:lnTo>
                <a:cubicBezTo>
                  <a:pt x="665133" y="614735"/>
                  <a:pt x="265892" y="614735"/>
                  <a:pt x="0" y="786185"/>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chemeClr val="bg1"/>
              </a:solidFill>
              <a:effectLst/>
              <a:uLnTx/>
              <a:uFillTx/>
            </a:endParaRPr>
          </a:p>
        </p:txBody>
      </p:sp>
      <p:sp>
        <p:nvSpPr>
          <p:cNvPr id="9" name="矩形 7"/>
          <p:cNvSpPr>
            <a:spLocks noChangeArrowheads="1"/>
          </p:cNvSpPr>
          <p:nvPr/>
        </p:nvSpPr>
        <p:spPr bwMode="auto">
          <a:xfrm flipH="1">
            <a:off x="5893318" y="2400018"/>
            <a:ext cx="70724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zh-CN" sz="2000" b="1" i="0" u="none" strike="noStrike" kern="0" cap="none" spc="0" normalizeH="0" baseline="0" noProof="0" dirty="0">
                <a:ln>
                  <a:noFill/>
                </a:ln>
                <a:solidFill>
                  <a:schemeClr val="bg1"/>
                </a:solidFill>
                <a:effectLst/>
                <a:uLnTx/>
                <a:uFillTx/>
              </a:rPr>
              <a:t>TEXT</a:t>
            </a:r>
            <a:endParaRPr kumimoji="0" lang="zh-CN" altLang="en-US" sz="2000" b="1" i="0" u="none" strike="noStrike" kern="0" cap="none" spc="0" normalizeH="0" baseline="0" noProof="0" dirty="0">
              <a:ln>
                <a:noFill/>
              </a:ln>
              <a:solidFill>
                <a:schemeClr val="bg1"/>
              </a:solidFill>
              <a:effectLst/>
              <a:uLnTx/>
              <a:uFillTx/>
            </a:endParaRPr>
          </a:p>
        </p:txBody>
      </p:sp>
      <p:sp>
        <p:nvSpPr>
          <p:cNvPr id="10" name="矩形 7"/>
          <p:cNvSpPr>
            <a:spLocks noChangeArrowheads="1"/>
          </p:cNvSpPr>
          <p:nvPr/>
        </p:nvSpPr>
        <p:spPr bwMode="auto">
          <a:xfrm flipH="1">
            <a:off x="5266178" y="3518633"/>
            <a:ext cx="70724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zh-CN" sz="2000" b="1" i="0" u="none" strike="noStrike" kern="0" cap="none" spc="0" normalizeH="0" baseline="0" noProof="0" dirty="0">
                <a:ln>
                  <a:noFill/>
                </a:ln>
                <a:solidFill>
                  <a:schemeClr val="bg1"/>
                </a:solidFill>
                <a:effectLst/>
                <a:uLnTx/>
                <a:uFillTx/>
              </a:rPr>
              <a:t>TEXT</a:t>
            </a:r>
            <a:endParaRPr kumimoji="0" lang="zh-CN" altLang="en-US" sz="2000" b="1" i="0" u="none" strike="noStrike" kern="0" cap="none" spc="0" normalizeH="0" baseline="0" noProof="0" dirty="0">
              <a:ln>
                <a:noFill/>
              </a:ln>
              <a:solidFill>
                <a:schemeClr val="bg1"/>
              </a:solidFill>
              <a:effectLst/>
              <a:uLnTx/>
              <a:uFillTx/>
            </a:endParaRPr>
          </a:p>
        </p:txBody>
      </p:sp>
      <p:sp>
        <p:nvSpPr>
          <p:cNvPr id="11" name="矩形 7"/>
          <p:cNvSpPr>
            <a:spLocks noChangeArrowheads="1"/>
          </p:cNvSpPr>
          <p:nvPr/>
        </p:nvSpPr>
        <p:spPr bwMode="auto">
          <a:xfrm flipH="1">
            <a:off x="6532203" y="3518633"/>
            <a:ext cx="70724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zh-CN" sz="2000" b="1" i="0" u="none" strike="noStrike" kern="0" cap="none" spc="0" normalizeH="0" baseline="0" noProof="0" dirty="0">
                <a:ln>
                  <a:noFill/>
                </a:ln>
                <a:solidFill>
                  <a:schemeClr val="bg1"/>
                </a:solidFill>
                <a:effectLst/>
                <a:uLnTx/>
                <a:uFillTx/>
              </a:rPr>
              <a:t>TEXT</a:t>
            </a:r>
            <a:endParaRPr kumimoji="0" lang="zh-CN" altLang="en-US" sz="2000" b="1" i="0" u="none" strike="noStrike" kern="0" cap="none" spc="0" normalizeH="0" baseline="0" noProof="0" dirty="0">
              <a:ln>
                <a:noFill/>
              </a:ln>
              <a:solidFill>
                <a:schemeClr val="bg1"/>
              </a:solidFill>
              <a:effectLst/>
              <a:uLnTx/>
              <a:uFillTx/>
            </a:endParaRPr>
          </a:p>
        </p:txBody>
      </p:sp>
      <p:sp>
        <p:nvSpPr>
          <p:cNvPr id="12" name="矩形 7"/>
          <p:cNvSpPr>
            <a:spLocks noChangeArrowheads="1"/>
          </p:cNvSpPr>
          <p:nvPr/>
        </p:nvSpPr>
        <p:spPr bwMode="auto">
          <a:xfrm flipH="1">
            <a:off x="4626755" y="4616198"/>
            <a:ext cx="70724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zh-CN" sz="2000" b="1" i="0" u="none" strike="noStrike" kern="0" cap="none" spc="0" normalizeH="0" baseline="0" noProof="0" dirty="0">
                <a:ln>
                  <a:noFill/>
                </a:ln>
                <a:solidFill>
                  <a:schemeClr val="bg1"/>
                </a:solidFill>
                <a:effectLst/>
                <a:uLnTx/>
                <a:uFillTx/>
              </a:rPr>
              <a:t>TEXT</a:t>
            </a:r>
            <a:endParaRPr kumimoji="0" lang="zh-CN" altLang="en-US" sz="2000" b="1" i="0" u="none" strike="noStrike" kern="0" cap="none" spc="0" normalizeH="0" baseline="0" noProof="0" dirty="0">
              <a:ln>
                <a:noFill/>
              </a:ln>
              <a:solidFill>
                <a:schemeClr val="bg1"/>
              </a:solidFill>
              <a:effectLst/>
              <a:uLnTx/>
              <a:uFillTx/>
            </a:endParaRPr>
          </a:p>
        </p:txBody>
      </p:sp>
      <p:sp>
        <p:nvSpPr>
          <p:cNvPr id="13" name="矩形 7"/>
          <p:cNvSpPr>
            <a:spLocks noChangeArrowheads="1"/>
          </p:cNvSpPr>
          <p:nvPr/>
        </p:nvSpPr>
        <p:spPr bwMode="auto">
          <a:xfrm flipH="1">
            <a:off x="5892780" y="4616198"/>
            <a:ext cx="70724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zh-CN" sz="2000" b="1" i="0" u="none" strike="noStrike" kern="0" cap="none" spc="0" normalizeH="0" baseline="0" noProof="0" dirty="0">
                <a:ln>
                  <a:noFill/>
                </a:ln>
                <a:solidFill>
                  <a:schemeClr val="bg1"/>
                </a:solidFill>
                <a:effectLst/>
                <a:uLnTx/>
                <a:uFillTx/>
              </a:rPr>
              <a:t>TEXT</a:t>
            </a:r>
            <a:endParaRPr kumimoji="0" lang="zh-CN" altLang="en-US" sz="2000" b="1" i="0" u="none" strike="noStrike" kern="0" cap="none" spc="0" normalizeH="0" baseline="0" noProof="0" dirty="0">
              <a:ln>
                <a:noFill/>
              </a:ln>
              <a:solidFill>
                <a:schemeClr val="bg1"/>
              </a:solidFill>
              <a:effectLst/>
              <a:uLnTx/>
              <a:uFillTx/>
            </a:endParaRPr>
          </a:p>
        </p:txBody>
      </p:sp>
      <p:sp>
        <p:nvSpPr>
          <p:cNvPr id="14" name="矩形 7"/>
          <p:cNvSpPr>
            <a:spLocks noChangeArrowheads="1"/>
          </p:cNvSpPr>
          <p:nvPr/>
        </p:nvSpPr>
        <p:spPr bwMode="auto">
          <a:xfrm flipH="1">
            <a:off x="7158804" y="4616198"/>
            <a:ext cx="70724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zh-CN" sz="2000" b="1" i="0" u="none" strike="noStrike" kern="0" cap="none" spc="0" normalizeH="0" baseline="0" noProof="0" dirty="0">
                <a:ln>
                  <a:noFill/>
                </a:ln>
                <a:solidFill>
                  <a:schemeClr val="bg1"/>
                </a:solidFill>
                <a:effectLst/>
                <a:uLnTx/>
                <a:uFillTx/>
              </a:rPr>
              <a:t>TEXT</a:t>
            </a:r>
            <a:endParaRPr kumimoji="0" lang="zh-CN" altLang="en-US" sz="2000" b="1" i="0" u="none" strike="noStrike" kern="0" cap="none" spc="0" normalizeH="0" baseline="0" noProof="0" dirty="0">
              <a:ln>
                <a:noFill/>
              </a:ln>
              <a:solidFill>
                <a:schemeClr val="bg1"/>
              </a:solidFill>
              <a:effectLst/>
              <a:uLnTx/>
              <a:uFillTx/>
            </a:endParaRPr>
          </a:p>
        </p:txBody>
      </p:sp>
      <p:sp>
        <p:nvSpPr>
          <p:cNvPr id="15" name="矩形 7"/>
          <p:cNvSpPr>
            <a:spLocks noChangeArrowheads="1"/>
          </p:cNvSpPr>
          <p:nvPr/>
        </p:nvSpPr>
        <p:spPr bwMode="auto">
          <a:xfrm>
            <a:off x="4865714" y="1123401"/>
            <a:ext cx="228805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zh-CN" sz="1800" b="1" i="0" u="none" strike="noStrike" kern="0" cap="none" spc="0" normalizeH="0" baseline="0" noProof="0" dirty="0">
                <a:ln>
                  <a:noFill/>
                </a:ln>
                <a:solidFill>
                  <a:schemeClr val="accent1"/>
                </a:solidFill>
                <a:effectLst/>
                <a:uLnTx/>
                <a:uFillTx/>
                <a:latin typeface="Century Gothic" pitchFamily="34" charset="0"/>
              </a:rPr>
              <a:t>ADD YOUR TEXT</a:t>
            </a:r>
            <a:endParaRPr kumimoji="0" lang="zh-CN" altLang="en-US" sz="1800" b="1" i="0" u="none" strike="noStrike" kern="0" cap="none" spc="0" normalizeH="0" baseline="0" noProof="0" dirty="0">
              <a:ln>
                <a:noFill/>
              </a:ln>
              <a:solidFill>
                <a:schemeClr val="accent1"/>
              </a:solidFill>
              <a:effectLst/>
              <a:uLnTx/>
              <a:uFillTx/>
              <a:latin typeface="Century Gothic" pitchFamily="34" charset="0"/>
            </a:endParaRPr>
          </a:p>
        </p:txBody>
      </p:sp>
      <p:sp>
        <p:nvSpPr>
          <p:cNvPr id="16" name="矩形 6"/>
          <p:cNvSpPr>
            <a:spLocks noChangeArrowheads="1"/>
          </p:cNvSpPr>
          <p:nvPr/>
        </p:nvSpPr>
        <p:spPr bwMode="auto">
          <a:xfrm>
            <a:off x="4865712" y="1381327"/>
            <a:ext cx="225499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zh-CN" altLang="en-US" sz="12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标题数字等都可以通过点击和重新输入进行更改。</a:t>
            </a:r>
            <a:endParaRPr kumimoji="0" lang="zh-CN" altLang="en-US" sz="1200" b="0" i="0" u="none" strike="noStrike" kern="0" cap="none" spc="0" normalizeH="0" baseline="0" noProof="0" dirty="0">
              <a:ln>
                <a:noFill/>
              </a:ln>
              <a:solidFill>
                <a:srgbClr val="181715"/>
              </a:solidFill>
              <a:effectLst/>
              <a:uLnTx/>
              <a:uFillTx/>
              <a:latin typeface="Century Gothic" pitchFamily="34" charset="0"/>
            </a:endParaRPr>
          </a:p>
        </p:txBody>
      </p:sp>
      <p:sp>
        <p:nvSpPr>
          <p:cNvPr id="17" name="矩形 7"/>
          <p:cNvSpPr>
            <a:spLocks noChangeArrowheads="1"/>
          </p:cNvSpPr>
          <p:nvPr/>
        </p:nvSpPr>
        <p:spPr bwMode="auto">
          <a:xfrm>
            <a:off x="2962677" y="3099365"/>
            <a:ext cx="228805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zh-CN" sz="1800" b="1" i="0" u="none" strike="noStrike" kern="0" cap="none" spc="0" normalizeH="0" baseline="0" noProof="0" dirty="0">
                <a:ln>
                  <a:noFill/>
                </a:ln>
                <a:solidFill>
                  <a:schemeClr val="accent1"/>
                </a:solidFill>
                <a:effectLst/>
                <a:uLnTx/>
                <a:uFillTx/>
                <a:latin typeface="Century Gothic" pitchFamily="34" charset="0"/>
              </a:rPr>
              <a:t>ADD YOUR TEXT</a:t>
            </a:r>
            <a:endParaRPr kumimoji="0" lang="zh-CN" altLang="en-US" sz="1800" b="1" i="0" u="none" strike="noStrike" kern="0" cap="none" spc="0" normalizeH="0" baseline="0" noProof="0" dirty="0">
              <a:ln>
                <a:noFill/>
              </a:ln>
              <a:solidFill>
                <a:schemeClr val="accent1"/>
              </a:solidFill>
              <a:effectLst/>
              <a:uLnTx/>
              <a:uFillTx/>
              <a:latin typeface="Century Gothic" pitchFamily="34" charset="0"/>
            </a:endParaRPr>
          </a:p>
        </p:txBody>
      </p:sp>
      <p:sp>
        <p:nvSpPr>
          <p:cNvPr id="18" name="矩形 6"/>
          <p:cNvSpPr>
            <a:spLocks noChangeArrowheads="1"/>
          </p:cNvSpPr>
          <p:nvPr/>
        </p:nvSpPr>
        <p:spPr bwMode="auto">
          <a:xfrm>
            <a:off x="2962675" y="3357291"/>
            <a:ext cx="225499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zh-CN" altLang="en-US" sz="12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标题数字等都可以通过点击和重新输入进行更改。</a:t>
            </a:r>
            <a:endParaRPr kumimoji="0" lang="zh-CN" altLang="en-US" sz="1200" b="0" i="0" u="none" strike="noStrike" kern="0" cap="none" spc="0" normalizeH="0" baseline="0" noProof="0" dirty="0">
              <a:ln>
                <a:noFill/>
              </a:ln>
              <a:solidFill>
                <a:srgbClr val="181715"/>
              </a:solidFill>
              <a:effectLst/>
              <a:uLnTx/>
              <a:uFillTx/>
              <a:latin typeface="Century Gothic" pitchFamily="34" charset="0"/>
            </a:endParaRPr>
          </a:p>
        </p:txBody>
      </p:sp>
      <p:sp>
        <p:nvSpPr>
          <p:cNvPr id="19" name="矩形 7"/>
          <p:cNvSpPr>
            <a:spLocks noChangeArrowheads="1"/>
          </p:cNvSpPr>
          <p:nvPr/>
        </p:nvSpPr>
        <p:spPr bwMode="auto">
          <a:xfrm>
            <a:off x="2099114" y="4815032"/>
            <a:ext cx="228805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zh-CN" sz="1800" b="1" i="0" u="none" strike="noStrike" kern="0" cap="none" spc="0" normalizeH="0" baseline="0" noProof="0" dirty="0">
                <a:ln>
                  <a:noFill/>
                </a:ln>
                <a:solidFill>
                  <a:schemeClr val="accent1"/>
                </a:solidFill>
                <a:effectLst/>
                <a:uLnTx/>
                <a:uFillTx/>
                <a:latin typeface="Century Gothic" pitchFamily="34" charset="0"/>
              </a:rPr>
              <a:t>ADD YOUR TEXT</a:t>
            </a:r>
            <a:endParaRPr kumimoji="0" lang="zh-CN" altLang="en-US" sz="1800" b="1" i="0" u="none" strike="noStrike" kern="0" cap="none" spc="0" normalizeH="0" baseline="0" noProof="0" dirty="0">
              <a:ln>
                <a:noFill/>
              </a:ln>
              <a:solidFill>
                <a:schemeClr val="accent1"/>
              </a:solidFill>
              <a:effectLst/>
              <a:uLnTx/>
              <a:uFillTx/>
              <a:latin typeface="Century Gothic" pitchFamily="34" charset="0"/>
            </a:endParaRPr>
          </a:p>
        </p:txBody>
      </p:sp>
      <p:sp>
        <p:nvSpPr>
          <p:cNvPr id="20" name="矩形 6"/>
          <p:cNvSpPr>
            <a:spLocks noChangeArrowheads="1"/>
          </p:cNvSpPr>
          <p:nvPr/>
        </p:nvSpPr>
        <p:spPr bwMode="auto">
          <a:xfrm>
            <a:off x="2099112" y="5072958"/>
            <a:ext cx="225499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zh-CN" altLang="en-US" sz="12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标题数字等都可以通过点击和重新输入进行更改。</a:t>
            </a:r>
            <a:endParaRPr kumimoji="0" lang="zh-CN" altLang="en-US" sz="1200" b="0" i="0" u="none" strike="noStrike" kern="0" cap="none" spc="0" normalizeH="0" baseline="0" noProof="0" dirty="0">
              <a:ln>
                <a:noFill/>
              </a:ln>
              <a:solidFill>
                <a:srgbClr val="181715"/>
              </a:solidFill>
              <a:effectLst/>
              <a:uLnTx/>
              <a:uFillTx/>
              <a:latin typeface="Century Gothic" pitchFamily="34" charset="0"/>
            </a:endParaRPr>
          </a:p>
        </p:txBody>
      </p:sp>
      <p:sp>
        <p:nvSpPr>
          <p:cNvPr id="21" name="矩形 7"/>
          <p:cNvSpPr>
            <a:spLocks noChangeArrowheads="1"/>
          </p:cNvSpPr>
          <p:nvPr/>
        </p:nvSpPr>
        <p:spPr bwMode="auto">
          <a:xfrm>
            <a:off x="5217668" y="5211431"/>
            <a:ext cx="228805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zh-CN" sz="1800" b="1" i="0" u="none" strike="noStrike" kern="0" cap="none" spc="0" normalizeH="0" baseline="0" noProof="0" dirty="0">
                <a:ln>
                  <a:noFill/>
                </a:ln>
                <a:solidFill>
                  <a:schemeClr val="accent1"/>
                </a:solidFill>
                <a:effectLst/>
                <a:uLnTx/>
                <a:uFillTx/>
                <a:latin typeface="Century Gothic" pitchFamily="34" charset="0"/>
              </a:rPr>
              <a:t>ADD YOUR TEXT</a:t>
            </a:r>
            <a:endParaRPr kumimoji="0" lang="zh-CN" altLang="en-US" sz="1800" b="1" i="0" u="none" strike="noStrike" kern="0" cap="none" spc="0" normalizeH="0" baseline="0" noProof="0" dirty="0">
              <a:ln>
                <a:noFill/>
              </a:ln>
              <a:solidFill>
                <a:schemeClr val="accent1"/>
              </a:solidFill>
              <a:effectLst/>
              <a:uLnTx/>
              <a:uFillTx/>
              <a:latin typeface="Century Gothic" pitchFamily="34" charset="0"/>
            </a:endParaRPr>
          </a:p>
        </p:txBody>
      </p:sp>
      <p:sp>
        <p:nvSpPr>
          <p:cNvPr id="22" name="矩形 6"/>
          <p:cNvSpPr>
            <a:spLocks noChangeArrowheads="1"/>
          </p:cNvSpPr>
          <p:nvPr/>
        </p:nvSpPr>
        <p:spPr bwMode="auto">
          <a:xfrm>
            <a:off x="5217667" y="5469357"/>
            <a:ext cx="225499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zh-CN" altLang="en-US" sz="12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标题数字等都可以通过点击和重新输入进行更改。</a:t>
            </a:r>
            <a:endParaRPr kumimoji="0" lang="zh-CN" altLang="en-US" sz="1200" b="0" i="0" u="none" strike="noStrike" kern="0" cap="none" spc="0" normalizeH="0" baseline="0" noProof="0" dirty="0">
              <a:ln>
                <a:noFill/>
              </a:ln>
              <a:solidFill>
                <a:srgbClr val="181715"/>
              </a:solidFill>
              <a:effectLst/>
              <a:uLnTx/>
              <a:uFillTx/>
              <a:latin typeface="Century Gothic" pitchFamily="34" charset="0"/>
            </a:endParaRPr>
          </a:p>
        </p:txBody>
      </p:sp>
      <p:sp>
        <p:nvSpPr>
          <p:cNvPr id="23" name="矩形 7"/>
          <p:cNvSpPr>
            <a:spLocks noChangeArrowheads="1"/>
          </p:cNvSpPr>
          <p:nvPr/>
        </p:nvSpPr>
        <p:spPr bwMode="auto">
          <a:xfrm>
            <a:off x="8323984" y="4815032"/>
            <a:ext cx="228805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zh-CN" sz="1800" b="1" i="0" u="none" strike="noStrike" kern="0" cap="none" spc="0" normalizeH="0" baseline="0" noProof="0" dirty="0">
                <a:ln>
                  <a:noFill/>
                </a:ln>
                <a:solidFill>
                  <a:schemeClr val="accent1"/>
                </a:solidFill>
                <a:effectLst/>
                <a:uLnTx/>
                <a:uFillTx/>
                <a:latin typeface="Century Gothic" pitchFamily="34" charset="0"/>
              </a:rPr>
              <a:t>ADD YOUR TEXT</a:t>
            </a:r>
            <a:endParaRPr kumimoji="0" lang="zh-CN" altLang="en-US" sz="1800" b="1" i="0" u="none" strike="noStrike" kern="0" cap="none" spc="0" normalizeH="0" baseline="0" noProof="0" dirty="0">
              <a:ln>
                <a:noFill/>
              </a:ln>
              <a:solidFill>
                <a:schemeClr val="accent1"/>
              </a:solidFill>
              <a:effectLst/>
              <a:uLnTx/>
              <a:uFillTx/>
              <a:latin typeface="Century Gothic" pitchFamily="34" charset="0"/>
            </a:endParaRPr>
          </a:p>
        </p:txBody>
      </p:sp>
      <p:sp>
        <p:nvSpPr>
          <p:cNvPr id="24" name="矩形 6"/>
          <p:cNvSpPr>
            <a:spLocks noChangeArrowheads="1"/>
          </p:cNvSpPr>
          <p:nvPr/>
        </p:nvSpPr>
        <p:spPr bwMode="auto">
          <a:xfrm>
            <a:off x="8323982" y="5072958"/>
            <a:ext cx="225499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zh-CN" altLang="en-US" sz="12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标题数字等都可以通过点击和重新输入进行更改。</a:t>
            </a:r>
            <a:endParaRPr kumimoji="0" lang="zh-CN" altLang="en-US" sz="1200" b="0" i="0" u="none" strike="noStrike" kern="0" cap="none" spc="0" normalizeH="0" baseline="0" noProof="0" dirty="0">
              <a:ln>
                <a:noFill/>
              </a:ln>
              <a:solidFill>
                <a:srgbClr val="181715"/>
              </a:solidFill>
              <a:effectLst/>
              <a:uLnTx/>
              <a:uFillTx/>
              <a:latin typeface="Century Gothic" pitchFamily="34" charset="0"/>
            </a:endParaRPr>
          </a:p>
        </p:txBody>
      </p:sp>
      <p:sp>
        <p:nvSpPr>
          <p:cNvPr id="25" name="矩形 7"/>
          <p:cNvSpPr>
            <a:spLocks noChangeArrowheads="1"/>
          </p:cNvSpPr>
          <p:nvPr/>
        </p:nvSpPr>
        <p:spPr bwMode="auto">
          <a:xfrm>
            <a:off x="7358058" y="3132872"/>
            <a:ext cx="228805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zh-CN" sz="1800" b="1" i="0" u="none" strike="noStrike" kern="0" cap="none" spc="0" normalizeH="0" baseline="0" noProof="0" dirty="0">
                <a:ln>
                  <a:noFill/>
                </a:ln>
                <a:solidFill>
                  <a:schemeClr val="accent1"/>
                </a:solidFill>
                <a:effectLst/>
                <a:uLnTx/>
                <a:uFillTx/>
                <a:latin typeface="Century Gothic" pitchFamily="34" charset="0"/>
              </a:rPr>
              <a:t>ADD YOUR TEXT</a:t>
            </a:r>
            <a:endParaRPr kumimoji="0" lang="zh-CN" altLang="en-US" sz="1800" b="1" i="0" u="none" strike="noStrike" kern="0" cap="none" spc="0" normalizeH="0" baseline="0" noProof="0" dirty="0">
              <a:ln>
                <a:noFill/>
              </a:ln>
              <a:solidFill>
                <a:schemeClr val="accent1"/>
              </a:solidFill>
              <a:effectLst/>
              <a:uLnTx/>
              <a:uFillTx/>
              <a:latin typeface="Century Gothic" pitchFamily="34" charset="0"/>
            </a:endParaRPr>
          </a:p>
        </p:txBody>
      </p:sp>
      <p:sp>
        <p:nvSpPr>
          <p:cNvPr id="26" name="矩形 6"/>
          <p:cNvSpPr>
            <a:spLocks noChangeArrowheads="1"/>
          </p:cNvSpPr>
          <p:nvPr/>
        </p:nvSpPr>
        <p:spPr bwMode="auto">
          <a:xfrm>
            <a:off x="7358056" y="3390798"/>
            <a:ext cx="225499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zh-CN" altLang="en-US" sz="12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标题数字等都可以通过点击和重新输入进行更改。</a:t>
            </a:r>
            <a:endParaRPr kumimoji="0" lang="zh-CN" altLang="en-US" sz="1200" b="0" i="0" u="none" strike="noStrike" kern="0" cap="none" spc="0" normalizeH="0" baseline="0" noProof="0" dirty="0">
              <a:ln>
                <a:noFill/>
              </a:ln>
              <a:solidFill>
                <a:srgbClr val="181715"/>
              </a:solidFill>
              <a:effectLst/>
              <a:uLnTx/>
              <a:uFillTx/>
              <a:latin typeface="Century Gothic" pitchFamily="34" charset="0"/>
            </a:endParaRPr>
          </a:p>
        </p:txBody>
      </p:sp>
      <p:pic>
        <p:nvPicPr>
          <p:cNvPr id="27" name="图片 26">
            <a:hlinkClick r:id="rId4"/>
          </p:cNvPr>
          <p:cNvPicPr>
            <a:picLocks noChangeAspect="1"/>
          </p:cNvPicPr>
          <p:nvPr>
            <p:custDataLst>
              <p:tags r:id="rId2"/>
            </p:custDataLst>
          </p:nvPr>
        </p:nvPicPr>
        <p:blipFill>
          <a:blip r:embed="rId5">
            <a:extLst>
              <a:ext uri="{28A0092B-C50C-407E-A947-70E740481C1C}">
                <a14:useLocalDpi xmlns:a14="http://schemas.microsoft.com/office/drawing/2010/main" val="0"/>
              </a:ext>
            </a:extLst>
          </a:blip>
          <a:stretch>
            <a:fillRect/>
          </a:stretch>
        </p:blipFill>
        <p:spPr>
          <a:xfrm>
            <a:off x="5267739" y="6493323"/>
            <a:ext cx="1828800" cy="241402"/>
          </a:xfrm>
          <a:prstGeom prst="rect">
            <a:avLst/>
          </a:prstGeom>
        </p:spPr>
      </p:pic>
    </p:spTree>
    <p:extLst>
      <p:ext uri="{BB962C8B-B14F-4D97-AF65-F5344CB8AC3E}">
        <p14:creationId xmlns:p14="http://schemas.microsoft.com/office/powerpoint/2010/main" val="10445676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latin typeface="微软雅黑" panose="020B0503020204020204" pitchFamily="34" charset="-122"/>
                <a:ea typeface="微软雅黑" panose="020B0503020204020204" pitchFamily="34" charset="-122"/>
              </a:rPr>
              <a:t>点击此处添加</a:t>
            </a:r>
            <a:r>
              <a:rPr lang="zh-CN" altLang="en-US" dirty="0">
                <a:solidFill>
                  <a:schemeClr val="accent1"/>
                </a:solidFill>
                <a:latin typeface="微软雅黑" panose="020B0503020204020204" pitchFamily="34" charset="-122"/>
                <a:ea typeface="微软雅黑" panose="020B0503020204020204" pitchFamily="34" charset="-122"/>
              </a:rPr>
              <a:t>标题</a:t>
            </a:r>
            <a:endParaRPr lang="zh-CN" altLang="en-US" dirty="0">
              <a:solidFill>
                <a:schemeClr val="accent1"/>
              </a:solidFill>
            </a:endParaRPr>
          </a:p>
        </p:txBody>
      </p:sp>
      <p:sp>
        <p:nvSpPr>
          <p:cNvPr id="5" name="等腰三角形 4"/>
          <p:cNvSpPr/>
          <p:nvPr/>
        </p:nvSpPr>
        <p:spPr>
          <a:xfrm rot="10800000">
            <a:off x="4940273" y="0"/>
            <a:ext cx="5693103" cy="5010150"/>
          </a:xfrm>
          <a:prstGeom prst="triangle">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6" name="矩形 5"/>
          <p:cNvSpPr/>
          <p:nvPr/>
        </p:nvSpPr>
        <p:spPr>
          <a:xfrm>
            <a:off x="1386842" y="3500025"/>
            <a:ext cx="3401813" cy="1989773"/>
          </a:xfrm>
          <a:prstGeom prst="rect">
            <a:avLst/>
          </a:prstGeom>
        </p:spPr>
        <p:txBody>
          <a:bodyPr wrap="square" lIns="68570" tIns="34289" rIns="68570" bIns="34289">
            <a:spAutoFit/>
          </a:bodyPr>
          <a:lstStyle/>
          <a:p>
            <a:pPr marL="0" marR="0" lvl="0" indent="0" algn="r" defTabSz="685681" eaLnBrk="1" fontAlgn="auto" latinLnBrk="0" hangingPunct="1">
              <a:lnSpc>
                <a:spcPct val="130000"/>
              </a:lnSpc>
              <a:spcBef>
                <a:spcPts val="0"/>
              </a:spcBef>
              <a:spcAft>
                <a:spcPts val="0"/>
              </a:spcAft>
              <a:buClrTx/>
              <a:buSzTx/>
              <a:buFontTx/>
              <a:buNone/>
              <a:tabLst/>
              <a:defRPr/>
            </a:pPr>
            <a:r>
              <a:rPr kumimoji="0" lang="zh-CN" altLang="en-US" sz="1200" b="0" i="0" u="none" strike="noStrike" kern="0" cap="none" spc="0" normalizeH="0" baseline="0" noProof="0" dirty="0">
                <a:ln>
                  <a:noFill/>
                </a:ln>
                <a:solidFill>
                  <a:schemeClr val="tx1">
                    <a:lumMod val="65000"/>
                    <a:lumOff val="35000"/>
                  </a:schemeClr>
                </a:solidFill>
                <a:effectLst/>
                <a:uLnTx/>
                <a:uFillTx/>
                <a:latin typeface="微软雅黑" panose="020B0503020204020204" pitchFamily="34" charset="-122"/>
                <a:ea typeface="微软雅黑" panose="020B0503020204020204" pitchFamily="34" charset="-122"/>
              </a:rPr>
              <a:t>标题数字等都可以通过点击和重新输入进行更改，顶部“开始”面板中可以对字体、字号、颜色、行距等进行修改。建议正文</a:t>
            </a:r>
            <a:r>
              <a:rPr kumimoji="0" lang="en-US" altLang="zh-CN" sz="1200" b="0" i="0" u="none" strike="noStrike" kern="0" cap="none" spc="0" normalizeH="0" baseline="0" noProof="0" dirty="0">
                <a:ln>
                  <a:noFill/>
                </a:ln>
                <a:solidFill>
                  <a:schemeClr val="tx1">
                    <a:lumMod val="65000"/>
                    <a:lumOff val="35000"/>
                  </a:schemeClr>
                </a:solidFill>
                <a:effectLst/>
                <a:uLnTx/>
                <a:uFillTx/>
                <a:latin typeface="微软雅黑" panose="020B0503020204020204" pitchFamily="34" charset="-122"/>
                <a:ea typeface="微软雅黑" panose="020B0503020204020204" pitchFamily="34" charset="-122"/>
              </a:rPr>
              <a:t>12</a:t>
            </a:r>
            <a:r>
              <a:rPr kumimoji="0" lang="zh-CN" altLang="en-US" sz="1200" b="0" i="0" u="none" strike="noStrike" kern="0" cap="none" spc="0" normalizeH="0" baseline="0" noProof="0" dirty="0">
                <a:ln>
                  <a:noFill/>
                </a:ln>
                <a:solidFill>
                  <a:schemeClr val="tx1">
                    <a:lumMod val="65000"/>
                    <a:lumOff val="35000"/>
                  </a:schemeClr>
                </a:solidFill>
                <a:effectLst/>
                <a:uLnTx/>
                <a:uFillTx/>
                <a:latin typeface="微软雅黑" panose="020B0503020204020204" pitchFamily="34" charset="-122"/>
                <a:ea typeface="微软雅黑" panose="020B0503020204020204" pitchFamily="34" charset="-122"/>
              </a:rPr>
              <a:t>号字，</a:t>
            </a:r>
            <a:r>
              <a:rPr kumimoji="0" lang="en-US" altLang="zh-CN" sz="1200" b="0" i="0" u="none" strike="noStrike" kern="0" cap="none" spc="0" normalizeH="0" baseline="0" noProof="0" dirty="0">
                <a:ln>
                  <a:noFill/>
                </a:ln>
                <a:solidFill>
                  <a:schemeClr val="tx1">
                    <a:lumMod val="65000"/>
                    <a:lumOff val="35000"/>
                  </a:schemeClr>
                </a:solidFill>
                <a:effectLst/>
                <a:uLnTx/>
                <a:uFillTx/>
                <a:latin typeface="微软雅黑" panose="020B0503020204020204" pitchFamily="34" charset="-122"/>
                <a:ea typeface="微软雅黑" panose="020B0503020204020204" pitchFamily="34" charset="-122"/>
              </a:rPr>
              <a:t>1.3</a:t>
            </a:r>
            <a:r>
              <a:rPr kumimoji="0" lang="zh-CN" altLang="en-US" sz="1200" b="0" i="0" u="none" strike="noStrike" kern="0" cap="none" spc="0" normalizeH="0" baseline="0" noProof="0" dirty="0">
                <a:ln>
                  <a:noFill/>
                </a:ln>
                <a:solidFill>
                  <a:schemeClr val="tx1">
                    <a:lumMod val="65000"/>
                    <a:lumOff val="35000"/>
                  </a:schemeClr>
                </a:solidFill>
                <a:effectLst/>
                <a:uLnTx/>
                <a:uFillTx/>
                <a:latin typeface="微软雅黑" panose="020B0503020204020204" pitchFamily="34" charset="-122"/>
                <a:ea typeface="微软雅黑" panose="020B0503020204020204" pitchFamily="34" charset="-122"/>
              </a:rPr>
              <a:t>倍字间距。标题数字等都可以通过点击和重新输入进行更改，顶部“开始”面板中可以对字体、字号、颜色、行距等进行修改。建议正文</a:t>
            </a:r>
            <a:r>
              <a:rPr kumimoji="0" lang="en-US" altLang="zh-CN" sz="1200" b="0" i="0" u="none" strike="noStrike" kern="0" cap="none" spc="0" normalizeH="0" baseline="0" noProof="0" dirty="0">
                <a:ln>
                  <a:noFill/>
                </a:ln>
                <a:solidFill>
                  <a:schemeClr val="tx1">
                    <a:lumMod val="65000"/>
                    <a:lumOff val="35000"/>
                  </a:schemeClr>
                </a:solidFill>
                <a:effectLst/>
                <a:uLnTx/>
                <a:uFillTx/>
                <a:latin typeface="微软雅黑" panose="020B0503020204020204" pitchFamily="34" charset="-122"/>
                <a:ea typeface="微软雅黑" panose="020B0503020204020204" pitchFamily="34" charset="-122"/>
              </a:rPr>
              <a:t>12</a:t>
            </a:r>
            <a:r>
              <a:rPr kumimoji="0" lang="zh-CN" altLang="en-US" sz="1200" b="0" i="0" u="none" strike="noStrike" kern="0" cap="none" spc="0" normalizeH="0" baseline="0" noProof="0" dirty="0">
                <a:ln>
                  <a:noFill/>
                </a:ln>
                <a:solidFill>
                  <a:schemeClr val="tx1">
                    <a:lumMod val="65000"/>
                    <a:lumOff val="35000"/>
                  </a:schemeClr>
                </a:solidFill>
                <a:effectLst/>
                <a:uLnTx/>
                <a:uFillTx/>
                <a:latin typeface="微软雅黑" panose="020B0503020204020204" pitchFamily="34" charset="-122"/>
                <a:ea typeface="微软雅黑" panose="020B0503020204020204" pitchFamily="34" charset="-122"/>
              </a:rPr>
              <a:t>号字，</a:t>
            </a:r>
            <a:r>
              <a:rPr kumimoji="0" lang="en-US" altLang="zh-CN" sz="1200" b="0" i="0" u="none" strike="noStrike" kern="0" cap="none" spc="0" normalizeH="0" baseline="0" noProof="0" dirty="0">
                <a:ln>
                  <a:noFill/>
                </a:ln>
                <a:solidFill>
                  <a:schemeClr val="tx1">
                    <a:lumMod val="65000"/>
                    <a:lumOff val="35000"/>
                  </a:schemeClr>
                </a:solidFill>
                <a:effectLst/>
                <a:uLnTx/>
                <a:uFillTx/>
                <a:latin typeface="微软雅黑" panose="020B0503020204020204" pitchFamily="34" charset="-122"/>
                <a:ea typeface="微软雅黑" panose="020B0503020204020204" pitchFamily="34" charset="-122"/>
              </a:rPr>
              <a:t>1.3</a:t>
            </a:r>
            <a:r>
              <a:rPr kumimoji="0" lang="zh-CN" altLang="en-US" sz="1200" b="0" i="0" u="none" strike="noStrike" kern="0" cap="none" spc="0" normalizeH="0" baseline="0" noProof="0" dirty="0">
                <a:ln>
                  <a:noFill/>
                </a:ln>
                <a:solidFill>
                  <a:schemeClr val="tx1">
                    <a:lumMod val="65000"/>
                    <a:lumOff val="35000"/>
                  </a:schemeClr>
                </a:solidFill>
                <a:effectLst/>
                <a:uLnTx/>
                <a:uFillTx/>
                <a:latin typeface="微软雅黑" panose="020B0503020204020204" pitchFamily="34" charset="-122"/>
                <a:ea typeface="微软雅黑" panose="020B0503020204020204" pitchFamily="34" charset="-122"/>
              </a:rPr>
              <a:t>倍字间距。</a:t>
            </a:r>
          </a:p>
          <a:p>
            <a:pPr marL="0" marR="0" lvl="0" indent="0" algn="r" defTabSz="685681" eaLnBrk="1" fontAlgn="auto" latinLnBrk="0" hangingPunct="1">
              <a:lnSpc>
                <a:spcPct val="130000"/>
              </a:lnSpc>
              <a:spcBef>
                <a:spcPts val="0"/>
              </a:spcBef>
              <a:spcAft>
                <a:spcPts val="0"/>
              </a:spcAft>
              <a:buClrTx/>
              <a:buSzTx/>
              <a:buFontTx/>
              <a:buNone/>
              <a:tabLst/>
              <a:defRPr/>
            </a:pPr>
            <a:endParaRPr kumimoji="0" lang="zh-CN" altLang="en-US" sz="1200" b="0" i="0" u="none" strike="noStrike" kern="0" cap="none" spc="0" normalizeH="0" baseline="0" noProof="0" dirty="0">
              <a:ln>
                <a:noFill/>
              </a:ln>
              <a:solidFill>
                <a:schemeClr val="tx1">
                  <a:lumMod val="65000"/>
                  <a:lumOff val="35000"/>
                </a:schemeClr>
              </a:solidFill>
              <a:effectLst/>
              <a:uLnTx/>
              <a:uFillTx/>
              <a:latin typeface="微软雅黑" panose="020B0503020204020204" pitchFamily="34" charset="-122"/>
              <a:ea typeface="微软雅黑" panose="020B0503020204020204" pitchFamily="34" charset="-122"/>
            </a:endParaRPr>
          </a:p>
        </p:txBody>
      </p:sp>
      <p:sp>
        <p:nvSpPr>
          <p:cNvPr id="7" name="TextBox 87"/>
          <p:cNvSpPr txBox="1"/>
          <p:nvPr/>
        </p:nvSpPr>
        <p:spPr>
          <a:xfrm>
            <a:off x="2473982" y="3209534"/>
            <a:ext cx="2314673" cy="369316"/>
          </a:xfrm>
          <a:prstGeom prst="rect">
            <a:avLst/>
          </a:prstGeom>
          <a:noFill/>
          <a:effectLst/>
        </p:spPr>
        <p:txBody>
          <a:bodyPr wrap="square" lIns="91424" tIns="45712" rIns="91424" bIns="45712" rtlCol="0">
            <a:spAutoFit/>
          </a:bodyPr>
          <a:lstStyle>
            <a:defPPr>
              <a:defRPr lang="zh-CN"/>
            </a:defPPr>
            <a:lvl1pPr algn="ctr">
              <a:defRPr sz="4800">
                <a:solidFill>
                  <a:schemeClr val="bg1"/>
                </a:solidFill>
                <a:effectLst>
                  <a:outerShdw blurRad="114300" dist="63500" dir="2700000" algn="tl">
                    <a:srgbClr val="000000">
                      <a:alpha val="20000"/>
                    </a:srgbClr>
                  </a:outerShdw>
                </a:effectLst>
                <a:latin typeface="+mj-lt"/>
                <a:ea typeface="方正粗宋简体" panose="03000509000000000000" pitchFamily="65" charset="-122"/>
              </a:defRPr>
            </a:lvl1pPr>
          </a:lstStyle>
          <a:p>
            <a:pPr marL="0" marR="0" lvl="0" indent="0" algn="r" defTabSz="457200" eaLnBrk="1" fontAlgn="auto" latinLnBrk="0" hangingPunct="1">
              <a:lnSpc>
                <a:spcPct val="100000"/>
              </a:lnSpc>
              <a:spcBef>
                <a:spcPts val="0"/>
              </a:spcBef>
              <a:spcAft>
                <a:spcPts val="0"/>
              </a:spcAft>
              <a:buClrTx/>
              <a:buSzTx/>
              <a:buFontTx/>
              <a:buNone/>
              <a:tabLst/>
              <a:defRPr/>
            </a:pPr>
            <a:r>
              <a:rPr kumimoji="0" lang="zh-CN" altLang="en-US" sz="1800" b="1" i="0" u="none" strike="noStrike" kern="0" cap="none" spc="0" normalizeH="0" baseline="0" noProof="0" dirty="0">
                <a:ln>
                  <a:noFill/>
                </a:ln>
                <a:solidFill>
                  <a:schemeClr val="tx1">
                    <a:lumMod val="65000"/>
                    <a:lumOff val="35000"/>
                  </a:schemeClr>
                </a:solidFill>
                <a:effectLst/>
                <a:uLnTx/>
                <a:uFillTx/>
                <a:latin typeface="Century Gothic"/>
                <a:ea typeface="微软雅黑"/>
              </a:rPr>
              <a:t>点击此处添加标题</a:t>
            </a:r>
          </a:p>
        </p:txBody>
      </p:sp>
      <p:sp>
        <p:nvSpPr>
          <p:cNvPr id="8" name="矩形 7"/>
          <p:cNvSpPr/>
          <p:nvPr/>
        </p:nvSpPr>
        <p:spPr>
          <a:xfrm>
            <a:off x="2555547" y="2136184"/>
            <a:ext cx="2151541" cy="43738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altLang="zh-CN" sz="1800" b="1"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rPr>
              <a:t>ADD YOUR TITLE</a:t>
            </a:r>
            <a:endParaRPr kumimoji="0" lang="zh-CN" altLang="en-US" sz="1800" b="1"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endParaRPr>
          </a:p>
        </p:txBody>
      </p:sp>
      <p:sp>
        <p:nvSpPr>
          <p:cNvPr id="9" name="矩形 8"/>
          <p:cNvSpPr/>
          <p:nvPr/>
        </p:nvSpPr>
        <p:spPr>
          <a:xfrm>
            <a:off x="1386843" y="2645365"/>
            <a:ext cx="3320246" cy="45697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altLang="zh-CN" sz="1800" b="1"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rPr>
              <a:t>ADD YOUR TITLE</a:t>
            </a:r>
            <a:endParaRPr kumimoji="0" lang="zh-CN" altLang="en-US" sz="1800" b="1"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endParaRPr>
          </a:p>
        </p:txBody>
      </p:sp>
      <p:sp>
        <p:nvSpPr>
          <p:cNvPr id="11" name="文本框 10"/>
          <p:cNvSpPr txBox="1"/>
          <p:nvPr/>
        </p:nvSpPr>
        <p:spPr>
          <a:xfrm>
            <a:off x="5331206" y="5703242"/>
            <a:ext cx="2718657" cy="461665"/>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2400" b="1"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rPr>
              <a:t>点击此处添加标题</a:t>
            </a:r>
          </a:p>
        </p:txBody>
      </p:sp>
      <p:pic>
        <p:nvPicPr>
          <p:cNvPr id="10" name="图片 9">
            <a:hlinkClick r:id="rId5"/>
          </p:cNvPr>
          <p:cNvPicPr>
            <a:picLocks noChangeAspect="1"/>
          </p:cNvPicPr>
          <p:nvPr>
            <p:custDataLst>
              <p:tags r:id="rId2"/>
            </p:custDataLst>
          </p:nvPr>
        </p:nvPicPr>
        <p:blipFill>
          <a:blip r:embed="rId6">
            <a:extLst>
              <a:ext uri="{28A0092B-C50C-407E-A947-70E740481C1C}">
                <a14:useLocalDpi xmlns:a14="http://schemas.microsoft.com/office/drawing/2010/main" val="0"/>
              </a:ext>
            </a:extLst>
          </a:blip>
          <a:stretch>
            <a:fillRect/>
          </a:stretch>
        </p:blipFill>
        <p:spPr>
          <a:xfrm>
            <a:off x="5267739" y="6493323"/>
            <a:ext cx="1828800" cy="241402"/>
          </a:xfrm>
          <a:prstGeom prst="rect">
            <a:avLst/>
          </a:prstGeom>
        </p:spPr>
      </p:pic>
    </p:spTree>
    <p:extLst>
      <p:ext uri="{BB962C8B-B14F-4D97-AF65-F5344CB8AC3E}">
        <p14:creationId xmlns:p14="http://schemas.microsoft.com/office/powerpoint/2010/main" val="750493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descr="http://dc.officeplus.cn/t/33/CF843B91917E7B5BAA55EB332D396666.jpg"/>
          <p:cNvPicPr>
            <a:picLocks noChangeAspect="1" noChangeArrowheads="1"/>
          </p:cNvPicPr>
          <p:nvPr/>
        </p:nvPicPr>
        <p:blipFill rotWithShape="1">
          <a:blip r:embed="rId4">
            <a:extLst>
              <a:ext uri="{28A0092B-C50C-407E-A947-70E740481C1C}">
                <a14:useLocalDpi xmlns:a14="http://schemas.microsoft.com/office/drawing/2010/main" val="0"/>
              </a:ext>
            </a:extLst>
          </a:blip>
          <a:srcRect t="23694" b="29520"/>
          <a:stretch/>
        </p:blipFill>
        <p:spPr bwMode="auto">
          <a:xfrm>
            <a:off x="0" y="1626386"/>
            <a:ext cx="12192000" cy="3207657"/>
          </a:xfrm>
          <a:prstGeom prst="rect">
            <a:avLst/>
          </a:prstGeom>
          <a:noFill/>
          <a:extLst>
            <a:ext uri="{909E8E84-426E-40DD-AFC4-6F175D3DCCD1}">
              <a14:hiddenFill xmlns:a14="http://schemas.microsoft.com/office/drawing/2010/main">
                <a:solidFill>
                  <a:srgbClr val="FFFFFF"/>
                </a:solidFill>
              </a14:hiddenFill>
            </a:ext>
          </a:extLst>
        </p:spPr>
      </p:pic>
      <p:sp>
        <p:nvSpPr>
          <p:cNvPr id="2" name="标题 1"/>
          <p:cNvSpPr>
            <a:spLocks noGrp="1"/>
          </p:cNvSpPr>
          <p:nvPr>
            <p:ph type="title"/>
          </p:nvPr>
        </p:nvSpPr>
        <p:spPr/>
        <p:txBody>
          <a:bodyPr>
            <a:normAutofit/>
          </a:bodyPr>
          <a:lstStyle/>
          <a:p>
            <a:r>
              <a:rPr lang="zh-CN" altLang="en-US" dirty="0">
                <a:latin typeface="微软雅黑" panose="020B0503020204020204" pitchFamily="34" charset="-122"/>
                <a:ea typeface="微软雅黑" panose="020B0503020204020204" pitchFamily="34" charset="-122"/>
              </a:rPr>
              <a:t>点击此处添加</a:t>
            </a:r>
            <a:r>
              <a:rPr lang="zh-CN" altLang="en-US" dirty="0">
                <a:solidFill>
                  <a:schemeClr val="accent1"/>
                </a:solidFill>
                <a:latin typeface="微软雅黑" panose="020B0503020204020204" pitchFamily="34" charset="-122"/>
                <a:ea typeface="微软雅黑" panose="020B0503020204020204" pitchFamily="34" charset="-122"/>
              </a:rPr>
              <a:t>标题</a:t>
            </a:r>
            <a:endParaRPr lang="zh-CN" altLang="en-US" dirty="0">
              <a:solidFill>
                <a:schemeClr val="accent1"/>
              </a:solidFill>
            </a:endParaRPr>
          </a:p>
        </p:txBody>
      </p:sp>
      <p:sp>
        <p:nvSpPr>
          <p:cNvPr id="4" name="椭圆 3"/>
          <p:cNvSpPr/>
          <p:nvPr/>
        </p:nvSpPr>
        <p:spPr>
          <a:xfrm>
            <a:off x="7162800" y="2667000"/>
            <a:ext cx="3486150" cy="348615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5" name="矩形 4"/>
          <p:cNvSpPr/>
          <p:nvPr/>
        </p:nvSpPr>
        <p:spPr>
          <a:xfrm>
            <a:off x="7565544" y="3520705"/>
            <a:ext cx="2814011" cy="2206436"/>
          </a:xfrm>
          <a:prstGeom prst="rect">
            <a:avLst/>
          </a:prstGeom>
        </p:spPr>
        <p:txBody>
          <a:bodyPr wrap="square" lIns="68570" tIns="34289" rIns="68570" bIns="34289">
            <a:spAutoFit/>
          </a:bodyPr>
          <a:lstStyle/>
          <a:p>
            <a:pPr marL="0" marR="0" lvl="0" indent="0" defTabSz="685681" eaLnBrk="1" fontAlgn="auto" latinLnBrk="0" hangingPunct="1">
              <a:lnSpc>
                <a:spcPct val="130000"/>
              </a:lnSpc>
              <a:spcBef>
                <a:spcPts val="0"/>
              </a:spcBef>
              <a:spcAft>
                <a:spcPts val="0"/>
              </a:spcAft>
              <a:buClrTx/>
              <a:buSzTx/>
              <a:buFontTx/>
              <a:buNone/>
              <a:tabLst/>
              <a:defRPr/>
            </a:pPr>
            <a:r>
              <a:rPr kumimoji="0" lang="zh-CN" altLang="en-US" sz="12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rPr>
              <a:t>标题数字等都可以通过点击和重新输入进行更改，顶部“开始”面板中可以对字体、字号、颜色、行距等进行修改。建议正文</a:t>
            </a:r>
            <a:r>
              <a:rPr kumimoji="0" lang="en-US" altLang="zh-CN" sz="12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rPr>
              <a:t>12</a:t>
            </a:r>
            <a:r>
              <a:rPr kumimoji="0" lang="zh-CN" altLang="en-US" sz="12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rPr>
              <a:t>号字，</a:t>
            </a:r>
            <a:r>
              <a:rPr kumimoji="0" lang="en-US" altLang="zh-CN" sz="12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rPr>
              <a:t>1.3</a:t>
            </a:r>
            <a:r>
              <a:rPr kumimoji="0" lang="zh-CN" altLang="en-US" sz="12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rPr>
              <a:t>倍字间距。标题数字等都可以通过点击和重新输入进行更改，顶部“开始”面板中可以对字体、字号、颜色、行距等进行修改。建议正文</a:t>
            </a:r>
            <a:r>
              <a:rPr kumimoji="0" lang="en-US" altLang="zh-CN" sz="12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rPr>
              <a:t>12</a:t>
            </a:r>
            <a:r>
              <a:rPr kumimoji="0" lang="zh-CN" altLang="en-US" sz="12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rPr>
              <a:t>号字，</a:t>
            </a:r>
            <a:r>
              <a:rPr kumimoji="0" lang="en-US" altLang="zh-CN" sz="12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rPr>
              <a:t>1.3</a:t>
            </a:r>
            <a:r>
              <a:rPr kumimoji="0" lang="zh-CN" altLang="en-US" sz="12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rPr>
              <a:t>倍字间距。</a:t>
            </a:r>
          </a:p>
          <a:p>
            <a:pPr marL="0" marR="0" lvl="0" indent="0" defTabSz="685681" eaLnBrk="1" fontAlgn="auto" latinLnBrk="0" hangingPunct="1">
              <a:lnSpc>
                <a:spcPct val="130000"/>
              </a:lnSpc>
              <a:spcBef>
                <a:spcPts val="0"/>
              </a:spcBef>
              <a:spcAft>
                <a:spcPts val="0"/>
              </a:spcAft>
              <a:buClrTx/>
              <a:buSzTx/>
              <a:buFontTx/>
              <a:buNone/>
              <a:tabLst/>
              <a:defRPr/>
            </a:pPr>
            <a:endParaRPr kumimoji="0" lang="zh-CN" altLang="en-US" sz="12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endParaRPr>
          </a:p>
        </p:txBody>
      </p:sp>
      <p:sp>
        <p:nvSpPr>
          <p:cNvPr id="6" name="TextBox 87"/>
          <p:cNvSpPr txBox="1"/>
          <p:nvPr/>
        </p:nvSpPr>
        <p:spPr>
          <a:xfrm>
            <a:off x="7391400" y="3230214"/>
            <a:ext cx="2314673" cy="369316"/>
          </a:xfrm>
          <a:prstGeom prst="rect">
            <a:avLst/>
          </a:prstGeom>
          <a:noFill/>
          <a:effectLst/>
        </p:spPr>
        <p:txBody>
          <a:bodyPr wrap="square" lIns="91424" tIns="45712" rIns="91424" bIns="45712" rtlCol="0">
            <a:spAutoFit/>
          </a:bodyPr>
          <a:lstStyle>
            <a:defPPr>
              <a:defRPr lang="zh-CN"/>
            </a:defPPr>
            <a:lvl1pPr algn="ctr">
              <a:defRPr sz="4800">
                <a:solidFill>
                  <a:schemeClr val="bg1"/>
                </a:solidFill>
                <a:effectLst>
                  <a:outerShdw blurRad="114300" dist="63500" dir="2700000" algn="tl">
                    <a:srgbClr val="000000">
                      <a:alpha val="20000"/>
                    </a:srgbClr>
                  </a:outerShdw>
                </a:effectLst>
                <a:latin typeface="+mj-lt"/>
                <a:ea typeface="方正粗宋简体" panose="03000509000000000000" pitchFamily="65" charset="-122"/>
              </a:defRPr>
            </a:lvl1p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zh-CN" altLang="en-US" sz="1800" b="1" i="0" u="none" strike="noStrike" kern="0" cap="none" spc="0" normalizeH="0" baseline="0" noProof="0" dirty="0">
                <a:ln>
                  <a:noFill/>
                </a:ln>
                <a:solidFill>
                  <a:schemeClr val="bg1"/>
                </a:solidFill>
                <a:effectLst/>
                <a:uLnTx/>
                <a:uFillTx/>
                <a:latin typeface="Century Gothic"/>
                <a:ea typeface="微软雅黑"/>
              </a:rPr>
              <a:t>点击此处添加标题</a:t>
            </a:r>
          </a:p>
        </p:txBody>
      </p:sp>
      <p:pic>
        <p:nvPicPr>
          <p:cNvPr id="8" name="图片 7">
            <a:hlinkClick r:id="rId5"/>
          </p:cNvPr>
          <p:cNvPicPr>
            <a:picLocks noChangeAspect="1"/>
          </p:cNvPicPr>
          <p:nvPr>
            <p:custDataLst>
              <p:tags r:id="rId2"/>
            </p:custDataLst>
          </p:nvPr>
        </p:nvPicPr>
        <p:blipFill>
          <a:blip r:embed="rId6">
            <a:extLst>
              <a:ext uri="{28A0092B-C50C-407E-A947-70E740481C1C}">
                <a14:useLocalDpi xmlns:a14="http://schemas.microsoft.com/office/drawing/2010/main" val="0"/>
              </a:ext>
            </a:extLst>
          </a:blip>
          <a:stretch>
            <a:fillRect/>
          </a:stretch>
        </p:blipFill>
        <p:spPr>
          <a:xfrm>
            <a:off x="5267739" y="6493323"/>
            <a:ext cx="1828800" cy="241402"/>
          </a:xfrm>
          <a:prstGeom prst="rect">
            <a:avLst/>
          </a:prstGeom>
        </p:spPr>
      </p:pic>
    </p:spTree>
    <p:extLst>
      <p:ext uri="{BB962C8B-B14F-4D97-AF65-F5344CB8AC3E}">
        <p14:creationId xmlns:p14="http://schemas.microsoft.com/office/powerpoint/2010/main" val="8414500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latin typeface="微软雅黑" panose="020B0503020204020204" pitchFamily="34" charset="-122"/>
                <a:ea typeface="微软雅黑" panose="020B0503020204020204" pitchFamily="34" charset="-122"/>
              </a:rPr>
              <a:t>点击此处添加</a:t>
            </a:r>
            <a:r>
              <a:rPr lang="zh-CN" altLang="en-US" dirty="0">
                <a:solidFill>
                  <a:schemeClr val="accent1"/>
                </a:solidFill>
                <a:latin typeface="微软雅黑" panose="020B0503020204020204" pitchFamily="34" charset="-122"/>
                <a:ea typeface="微软雅黑" panose="020B0503020204020204" pitchFamily="34" charset="-122"/>
              </a:rPr>
              <a:t>标题</a:t>
            </a:r>
            <a:endParaRPr lang="zh-CN" altLang="en-US" dirty="0">
              <a:solidFill>
                <a:schemeClr val="accent1"/>
              </a:solidFill>
            </a:endParaRPr>
          </a:p>
        </p:txBody>
      </p:sp>
      <p:grpSp>
        <p:nvGrpSpPr>
          <p:cNvPr id="3" name="组合 2"/>
          <p:cNvGrpSpPr/>
          <p:nvPr/>
        </p:nvGrpSpPr>
        <p:grpSpPr>
          <a:xfrm>
            <a:off x="1891871" y="2339754"/>
            <a:ext cx="8522461" cy="3337145"/>
            <a:chOff x="1995738" y="1958755"/>
            <a:chExt cx="5349023" cy="2094520"/>
          </a:xfrm>
          <a:solidFill>
            <a:schemeClr val="accent1"/>
          </a:solidFill>
        </p:grpSpPr>
        <p:sp>
          <p:nvSpPr>
            <p:cNvPr id="4" name="矩形 3"/>
            <p:cNvSpPr/>
            <p:nvPr/>
          </p:nvSpPr>
          <p:spPr>
            <a:xfrm>
              <a:off x="1995738" y="1958766"/>
              <a:ext cx="4751014" cy="290119"/>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lIns="91424" tIns="45712" rIns="91424" bIns="45712"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1800" b="0" i="0" u="none" strike="noStrike" kern="0" cap="none" spc="0" normalizeH="0" baseline="0" noProof="0">
                <a:ln>
                  <a:noFill/>
                </a:ln>
                <a:solidFill>
                  <a:sysClr val="windowText" lastClr="000000"/>
                </a:solidFill>
                <a:effectLst/>
                <a:uLnTx/>
                <a:uFillTx/>
              </a:endParaRPr>
            </a:p>
          </p:txBody>
        </p:sp>
        <p:sp>
          <p:nvSpPr>
            <p:cNvPr id="5" name="空心弧 4"/>
            <p:cNvSpPr>
              <a:spLocks noChangeAspect="1"/>
            </p:cNvSpPr>
            <p:nvPr/>
          </p:nvSpPr>
          <p:spPr>
            <a:xfrm rot="5400000">
              <a:off x="6147642" y="1953952"/>
              <a:ext cx="1192315" cy="1201922"/>
            </a:xfrm>
            <a:prstGeom prst="blockArc">
              <a:avLst>
                <a:gd name="adj1" fmla="val 10800000"/>
                <a:gd name="adj2" fmla="val 114192"/>
                <a:gd name="adj3" fmla="val 24433"/>
              </a:avLst>
            </a:prstGeom>
            <a:grpFill/>
            <a:ln>
              <a:noFill/>
            </a:ln>
            <a:effectLst/>
          </p:spPr>
          <p:style>
            <a:lnRef idx="1">
              <a:schemeClr val="accent1"/>
            </a:lnRef>
            <a:fillRef idx="3">
              <a:schemeClr val="accent1"/>
            </a:fillRef>
            <a:effectRef idx="2">
              <a:schemeClr val="accent1"/>
            </a:effectRef>
            <a:fontRef idx="minor">
              <a:schemeClr val="lt1"/>
            </a:fontRef>
          </p:style>
          <p:txBody>
            <a:bodyPr lIns="91424" tIns="45712" rIns="91424" bIns="45712"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1800" b="0" i="0" u="none" strike="noStrike" kern="0" cap="none" spc="0" normalizeH="0" baseline="0" noProof="0">
                <a:ln>
                  <a:noFill/>
                </a:ln>
                <a:solidFill>
                  <a:schemeClr val="tx1"/>
                </a:solidFill>
                <a:effectLst/>
                <a:uLnTx/>
                <a:uFillTx/>
              </a:endParaRPr>
            </a:p>
          </p:txBody>
        </p:sp>
        <p:sp>
          <p:nvSpPr>
            <p:cNvPr id="6" name="矩形 5"/>
            <p:cNvSpPr/>
            <p:nvPr/>
          </p:nvSpPr>
          <p:spPr>
            <a:xfrm>
              <a:off x="3112381" y="2860960"/>
              <a:ext cx="3634368" cy="290119"/>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lIns="91424" tIns="45712" rIns="91424" bIns="45712"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1800" b="0" i="0" u="none" strike="noStrike" kern="0" cap="none" spc="0" normalizeH="0" baseline="0" noProof="0">
                <a:ln>
                  <a:noFill/>
                </a:ln>
                <a:solidFill>
                  <a:sysClr val="windowText" lastClr="000000"/>
                </a:solidFill>
                <a:effectLst/>
                <a:uLnTx/>
                <a:uFillTx/>
              </a:endParaRPr>
            </a:p>
          </p:txBody>
        </p:sp>
        <p:sp>
          <p:nvSpPr>
            <p:cNvPr id="7" name="空心弧 6"/>
            <p:cNvSpPr>
              <a:spLocks noChangeAspect="1"/>
            </p:cNvSpPr>
            <p:nvPr/>
          </p:nvSpPr>
          <p:spPr>
            <a:xfrm rot="16200000" flipH="1">
              <a:off x="2527323" y="2856148"/>
              <a:ext cx="1192315" cy="1201922"/>
            </a:xfrm>
            <a:prstGeom prst="blockArc">
              <a:avLst>
                <a:gd name="adj1" fmla="val 10800000"/>
                <a:gd name="adj2" fmla="val 114192"/>
                <a:gd name="adj3" fmla="val 24433"/>
              </a:avLst>
            </a:prstGeom>
            <a:grpFill/>
            <a:ln>
              <a:noFill/>
            </a:ln>
            <a:effectLst/>
          </p:spPr>
          <p:style>
            <a:lnRef idx="1">
              <a:schemeClr val="accent1"/>
            </a:lnRef>
            <a:fillRef idx="3">
              <a:schemeClr val="accent1"/>
            </a:fillRef>
            <a:effectRef idx="2">
              <a:schemeClr val="accent1"/>
            </a:effectRef>
            <a:fontRef idx="minor">
              <a:schemeClr val="lt1"/>
            </a:fontRef>
          </p:style>
          <p:txBody>
            <a:bodyPr lIns="91424" tIns="45712" rIns="91424" bIns="45712"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1800" b="0" i="0" u="none" strike="noStrike" kern="0" cap="none" spc="0" normalizeH="0" baseline="0" noProof="0">
                <a:ln>
                  <a:noFill/>
                </a:ln>
                <a:solidFill>
                  <a:schemeClr val="tx1"/>
                </a:solidFill>
                <a:effectLst/>
                <a:uLnTx/>
                <a:uFillTx/>
              </a:endParaRPr>
            </a:p>
          </p:txBody>
        </p:sp>
        <p:sp>
          <p:nvSpPr>
            <p:cNvPr id="8" name="矩形 7"/>
            <p:cNvSpPr/>
            <p:nvPr/>
          </p:nvSpPr>
          <p:spPr>
            <a:xfrm>
              <a:off x="3112382" y="3763156"/>
              <a:ext cx="3259821" cy="290119"/>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lIns="91424" tIns="45712" rIns="91424" bIns="45712"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1800" b="0" i="0" u="none" strike="noStrike" kern="0" cap="none" spc="0" normalizeH="0" baseline="0" noProof="0">
                <a:ln>
                  <a:noFill/>
                </a:ln>
                <a:solidFill>
                  <a:sysClr val="windowText" lastClr="000000"/>
                </a:solidFill>
                <a:effectLst/>
                <a:uLnTx/>
                <a:uFillTx/>
              </a:endParaRPr>
            </a:p>
          </p:txBody>
        </p:sp>
      </p:grpSp>
      <p:sp>
        <p:nvSpPr>
          <p:cNvPr id="10" name="等腰三角形 9"/>
          <p:cNvSpPr/>
          <p:nvPr/>
        </p:nvSpPr>
        <p:spPr>
          <a:xfrm rot="10800000">
            <a:off x="3314024" y="1912385"/>
            <a:ext cx="749300" cy="645948"/>
          </a:xfrm>
          <a:prstGeom prs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1" name="等腰三角形 10"/>
          <p:cNvSpPr/>
          <p:nvPr/>
        </p:nvSpPr>
        <p:spPr>
          <a:xfrm rot="10800000">
            <a:off x="9280843" y="1912385"/>
            <a:ext cx="749300" cy="645948"/>
          </a:xfrm>
          <a:prstGeom prs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2" name="等腰三角形 11"/>
          <p:cNvSpPr/>
          <p:nvPr/>
        </p:nvSpPr>
        <p:spPr>
          <a:xfrm rot="10800000">
            <a:off x="6714445" y="3362385"/>
            <a:ext cx="749300" cy="645948"/>
          </a:xfrm>
          <a:prstGeom prs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3" name="等腰三角形 12"/>
          <p:cNvSpPr/>
          <p:nvPr/>
        </p:nvSpPr>
        <p:spPr>
          <a:xfrm rot="10800000">
            <a:off x="2451785" y="4618903"/>
            <a:ext cx="749300" cy="645948"/>
          </a:xfrm>
          <a:prstGeom prs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4" name="等腰三角形 13"/>
          <p:cNvSpPr/>
          <p:nvPr/>
        </p:nvSpPr>
        <p:spPr>
          <a:xfrm rot="10800000">
            <a:off x="7463745" y="4814728"/>
            <a:ext cx="749300" cy="645948"/>
          </a:xfrm>
          <a:prstGeom prs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5" name="矩形 14"/>
          <p:cNvSpPr/>
          <p:nvPr/>
        </p:nvSpPr>
        <p:spPr>
          <a:xfrm>
            <a:off x="9280843" y="1206037"/>
            <a:ext cx="2701323" cy="572448"/>
          </a:xfrm>
          <a:prstGeom prst="rect">
            <a:avLst/>
          </a:prstGeom>
          <a:noFill/>
        </p:spPr>
        <p:txBody>
          <a:bodyPr wrap="square" lIns="91424" tIns="45712" rIns="91424" bIns="45712">
            <a:spAutoFit/>
          </a:bodyPr>
          <a:lstStyle/>
          <a:p>
            <a:pPr marL="0" marR="0" lvl="0" indent="0" defTabSz="914400" eaLnBrk="1" fontAlgn="auto" latinLnBrk="0" hangingPunct="1">
              <a:lnSpc>
                <a:spcPct val="130000"/>
              </a:lnSpc>
              <a:spcBef>
                <a:spcPts val="0"/>
              </a:spcBef>
              <a:spcAft>
                <a:spcPts val="0"/>
              </a:spcAft>
              <a:buClrTx/>
              <a:buSzTx/>
              <a:buFontTx/>
              <a:buNone/>
              <a:tabLst/>
              <a:defRPr/>
            </a:pPr>
            <a:r>
              <a:rPr kumimoji="0" lang="zh-CN" altLang="en-US" sz="1200" b="0" i="0" u="none" strike="noStrike" kern="0" cap="none" spc="0" normalizeH="0" baseline="0" noProof="0" dirty="0">
                <a:ln>
                  <a:noFill/>
                </a:ln>
                <a:solidFill>
                  <a:srgbClr val="404040"/>
                </a:solidFill>
                <a:effectLst/>
                <a:uLnTx/>
                <a:uFillTx/>
                <a:latin typeface="微软雅黑" panose="020B0503020204020204" pitchFamily="34" charset="-122"/>
                <a:ea typeface="微软雅黑" panose="020B0503020204020204" pitchFamily="34" charset="-122"/>
              </a:rPr>
              <a:t>顶部“开始”面板中可以对字体、字号、颜色、行距等进行修改。</a:t>
            </a:r>
            <a:endParaRPr kumimoji="0" lang="en-US" altLang="zh-CN" sz="1200" b="0" i="0" u="none" strike="noStrike" kern="0" cap="none" spc="0" normalizeH="0" baseline="0" noProof="0" dirty="0">
              <a:ln>
                <a:noFill/>
              </a:ln>
              <a:solidFill>
                <a:srgbClr val="404040"/>
              </a:solidFill>
              <a:effectLst/>
              <a:uLnTx/>
              <a:uFillTx/>
              <a:latin typeface="微软雅黑" panose="020B0503020204020204" pitchFamily="34" charset="-122"/>
              <a:ea typeface="微软雅黑" panose="020B0503020204020204" pitchFamily="34" charset="-122"/>
            </a:endParaRPr>
          </a:p>
        </p:txBody>
      </p:sp>
      <p:sp>
        <p:nvSpPr>
          <p:cNvPr id="16" name="TextBox 41"/>
          <p:cNvSpPr txBox="1"/>
          <p:nvPr/>
        </p:nvSpPr>
        <p:spPr>
          <a:xfrm>
            <a:off x="9280843" y="878450"/>
            <a:ext cx="2701323" cy="400093"/>
          </a:xfrm>
          <a:prstGeom prst="rect">
            <a:avLst/>
          </a:prstGeom>
          <a:noFill/>
          <a:effectLst/>
        </p:spPr>
        <p:txBody>
          <a:bodyPr wrap="square" lIns="91424" tIns="45712" rIns="91424" bIns="45712" rtlCol="0">
            <a:spAutoFit/>
          </a:bodyPr>
          <a:lstStyle/>
          <a:p>
            <a:pPr marL="0" marR="0" lvl="0" indent="0" defTabSz="914220" eaLnBrk="1" fontAlgn="auto" latinLnBrk="0" hangingPunct="1">
              <a:lnSpc>
                <a:spcPct val="100000"/>
              </a:lnSpc>
              <a:spcBef>
                <a:spcPts val="0"/>
              </a:spcBef>
              <a:spcAft>
                <a:spcPts val="0"/>
              </a:spcAft>
              <a:buClrTx/>
              <a:buSzTx/>
              <a:buFontTx/>
              <a:buNone/>
              <a:tabLst/>
              <a:defRPr/>
            </a:pPr>
            <a:r>
              <a:rPr kumimoji="0" lang="zh-CN" altLang="en-US" sz="2000" b="1" i="0" u="none" strike="noStrike" kern="0" cap="none" spc="0" normalizeH="0" baseline="0" noProof="0" dirty="0">
                <a:ln>
                  <a:noFill/>
                </a:ln>
                <a:solidFill>
                  <a:schemeClr val="accent4"/>
                </a:solidFill>
                <a:effectLst/>
                <a:uLnTx/>
                <a:uFillTx/>
                <a:latin typeface="微软雅黑" panose="020B0503020204020204" pitchFamily="34" charset="-122"/>
                <a:ea typeface="微软雅黑" panose="020B0503020204020204" pitchFamily="34" charset="-122"/>
              </a:rPr>
              <a:t>点击此处添加标题</a:t>
            </a:r>
          </a:p>
        </p:txBody>
      </p:sp>
      <p:sp>
        <p:nvSpPr>
          <p:cNvPr id="17" name="矩形 16"/>
          <p:cNvSpPr/>
          <p:nvPr/>
        </p:nvSpPr>
        <p:spPr>
          <a:xfrm>
            <a:off x="3676663" y="1206037"/>
            <a:ext cx="2701323" cy="572448"/>
          </a:xfrm>
          <a:prstGeom prst="rect">
            <a:avLst/>
          </a:prstGeom>
          <a:noFill/>
        </p:spPr>
        <p:txBody>
          <a:bodyPr wrap="square" lIns="91424" tIns="45712" rIns="91424" bIns="45712">
            <a:spAutoFit/>
          </a:bodyPr>
          <a:lstStyle/>
          <a:p>
            <a:pPr marL="0" marR="0" lvl="0" indent="0" defTabSz="914400" eaLnBrk="1" fontAlgn="auto" latinLnBrk="0" hangingPunct="1">
              <a:lnSpc>
                <a:spcPct val="130000"/>
              </a:lnSpc>
              <a:spcBef>
                <a:spcPts val="0"/>
              </a:spcBef>
              <a:spcAft>
                <a:spcPts val="0"/>
              </a:spcAft>
              <a:buClrTx/>
              <a:buSzTx/>
              <a:buFontTx/>
              <a:buNone/>
              <a:tabLst/>
              <a:defRPr/>
            </a:pPr>
            <a:r>
              <a:rPr kumimoji="0" lang="zh-CN" altLang="en-US" sz="1200" b="0" i="0" u="none" strike="noStrike" kern="0" cap="none" spc="0" normalizeH="0" baseline="0" noProof="0" dirty="0">
                <a:ln>
                  <a:noFill/>
                </a:ln>
                <a:solidFill>
                  <a:srgbClr val="404040"/>
                </a:solidFill>
                <a:effectLst/>
                <a:uLnTx/>
                <a:uFillTx/>
                <a:latin typeface="微软雅黑" panose="020B0503020204020204" pitchFamily="34" charset="-122"/>
                <a:ea typeface="微软雅黑" panose="020B0503020204020204" pitchFamily="34" charset="-122"/>
              </a:rPr>
              <a:t>顶部“开始”面板中可以对字体、字号、颜色、行距等进行修改。</a:t>
            </a:r>
            <a:endParaRPr kumimoji="0" lang="en-US" altLang="zh-CN" sz="1200" b="0" i="0" u="none" strike="noStrike" kern="0" cap="none" spc="0" normalizeH="0" baseline="0" noProof="0" dirty="0">
              <a:ln>
                <a:noFill/>
              </a:ln>
              <a:solidFill>
                <a:srgbClr val="404040"/>
              </a:solidFill>
              <a:effectLst/>
              <a:uLnTx/>
              <a:uFillTx/>
              <a:latin typeface="微软雅黑" panose="020B0503020204020204" pitchFamily="34" charset="-122"/>
              <a:ea typeface="微软雅黑" panose="020B0503020204020204" pitchFamily="34" charset="-122"/>
            </a:endParaRPr>
          </a:p>
        </p:txBody>
      </p:sp>
      <p:sp>
        <p:nvSpPr>
          <p:cNvPr id="18" name="TextBox 41"/>
          <p:cNvSpPr txBox="1"/>
          <p:nvPr/>
        </p:nvSpPr>
        <p:spPr>
          <a:xfrm>
            <a:off x="3676663" y="878450"/>
            <a:ext cx="2701323" cy="400093"/>
          </a:xfrm>
          <a:prstGeom prst="rect">
            <a:avLst/>
          </a:prstGeom>
          <a:noFill/>
          <a:effectLst/>
        </p:spPr>
        <p:txBody>
          <a:bodyPr wrap="square" lIns="91424" tIns="45712" rIns="91424" bIns="45712" rtlCol="0">
            <a:spAutoFit/>
          </a:bodyPr>
          <a:lstStyle/>
          <a:p>
            <a:pPr marL="0" marR="0" lvl="0" indent="0" defTabSz="914220" eaLnBrk="1" fontAlgn="auto" latinLnBrk="0" hangingPunct="1">
              <a:lnSpc>
                <a:spcPct val="100000"/>
              </a:lnSpc>
              <a:spcBef>
                <a:spcPts val="0"/>
              </a:spcBef>
              <a:spcAft>
                <a:spcPts val="0"/>
              </a:spcAft>
              <a:buClrTx/>
              <a:buSzTx/>
              <a:buFontTx/>
              <a:buNone/>
              <a:tabLst/>
              <a:defRPr/>
            </a:pPr>
            <a:r>
              <a:rPr kumimoji="0" lang="zh-CN" altLang="en-US" sz="2000" b="1" i="0" u="none" strike="noStrike" kern="0" cap="none" spc="0" normalizeH="0" baseline="0" noProof="0" dirty="0">
                <a:ln>
                  <a:noFill/>
                </a:ln>
                <a:solidFill>
                  <a:schemeClr val="accent4"/>
                </a:solidFill>
                <a:effectLst/>
                <a:uLnTx/>
                <a:uFillTx/>
                <a:latin typeface="微软雅黑" panose="020B0503020204020204" pitchFamily="34" charset="-122"/>
                <a:ea typeface="微软雅黑" panose="020B0503020204020204" pitchFamily="34" charset="-122"/>
              </a:rPr>
              <a:t>点击此处添加标题</a:t>
            </a:r>
          </a:p>
        </p:txBody>
      </p:sp>
      <p:sp>
        <p:nvSpPr>
          <p:cNvPr id="19" name="矩形 18"/>
          <p:cNvSpPr/>
          <p:nvPr/>
        </p:nvSpPr>
        <p:spPr>
          <a:xfrm>
            <a:off x="4013121" y="3144334"/>
            <a:ext cx="2701323" cy="572448"/>
          </a:xfrm>
          <a:prstGeom prst="rect">
            <a:avLst/>
          </a:prstGeom>
          <a:noFill/>
        </p:spPr>
        <p:txBody>
          <a:bodyPr wrap="square" lIns="91424" tIns="45712" rIns="91424" bIns="45712">
            <a:spAutoFit/>
          </a:bodyPr>
          <a:lstStyle/>
          <a:p>
            <a:pPr marL="0" marR="0" lvl="0" indent="0" defTabSz="914400" eaLnBrk="1" fontAlgn="auto" latinLnBrk="0" hangingPunct="1">
              <a:lnSpc>
                <a:spcPct val="130000"/>
              </a:lnSpc>
              <a:spcBef>
                <a:spcPts val="0"/>
              </a:spcBef>
              <a:spcAft>
                <a:spcPts val="0"/>
              </a:spcAft>
              <a:buClrTx/>
              <a:buSzTx/>
              <a:buFontTx/>
              <a:buNone/>
              <a:tabLst/>
              <a:defRPr/>
            </a:pPr>
            <a:r>
              <a:rPr kumimoji="0" lang="zh-CN" altLang="en-US" sz="1200" b="0" i="0" u="none" strike="noStrike" kern="0" cap="none" spc="0" normalizeH="0" baseline="0" noProof="0" dirty="0">
                <a:ln>
                  <a:noFill/>
                </a:ln>
                <a:solidFill>
                  <a:srgbClr val="404040"/>
                </a:solidFill>
                <a:effectLst/>
                <a:uLnTx/>
                <a:uFillTx/>
                <a:latin typeface="微软雅黑" panose="020B0503020204020204" pitchFamily="34" charset="-122"/>
                <a:ea typeface="微软雅黑" panose="020B0503020204020204" pitchFamily="34" charset="-122"/>
              </a:rPr>
              <a:t>顶部“开始”面板中可以对字体、字号、颜色、行距等进行修改。</a:t>
            </a:r>
            <a:endParaRPr kumimoji="0" lang="en-US" altLang="zh-CN" sz="1200" b="0" i="0" u="none" strike="noStrike" kern="0" cap="none" spc="0" normalizeH="0" baseline="0" noProof="0" dirty="0">
              <a:ln>
                <a:noFill/>
              </a:ln>
              <a:solidFill>
                <a:srgbClr val="404040"/>
              </a:solidFill>
              <a:effectLst/>
              <a:uLnTx/>
              <a:uFillTx/>
              <a:latin typeface="微软雅黑" panose="020B0503020204020204" pitchFamily="34" charset="-122"/>
              <a:ea typeface="微软雅黑" panose="020B0503020204020204" pitchFamily="34" charset="-122"/>
            </a:endParaRPr>
          </a:p>
        </p:txBody>
      </p:sp>
      <p:sp>
        <p:nvSpPr>
          <p:cNvPr id="20" name="TextBox 41"/>
          <p:cNvSpPr txBox="1"/>
          <p:nvPr/>
        </p:nvSpPr>
        <p:spPr>
          <a:xfrm>
            <a:off x="4013121" y="2816747"/>
            <a:ext cx="2701323" cy="400093"/>
          </a:xfrm>
          <a:prstGeom prst="rect">
            <a:avLst/>
          </a:prstGeom>
          <a:noFill/>
          <a:effectLst/>
        </p:spPr>
        <p:txBody>
          <a:bodyPr wrap="square" lIns="91424" tIns="45712" rIns="91424" bIns="45712" rtlCol="0">
            <a:spAutoFit/>
          </a:bodyPr>
          <a:lstStyle/>
          <a:p>
            <a:pPr marL="0" marR="0" lvl="0" indent="0" defTabSz="914220" eaLnBrk="1" fontAlgn="auto" latinLnBrk="0" hangingPunct="1">
              <a:lnSpc>
                <a:spcPct val="100000"/>
              </a:lnSpc>
              <a:spcBef>
                <a:spcPts val="0"/>
              </a:spcBef>
              <a:spcAft>
                <a:spcPts val="0"/>
              </a:spcAft>
              <a:buClrTx/>
              <a:buSzTx/>
              <a:buFontTx/>
              <a:buNone/>
              <a:tabLst/>
              <a:defRPr/>
            </a:pPr>
            <a:r>
              <a:rPr kumimoji="0" lang="zh-CN" altLang="en-US" sz="2000" b="1" i="0" u="none" strike="noStrike" kern="0" cap="none" spc="0" normalizeH="0" baseline="0" noProof="0" dirty="0">
                <a:ln>
                  <a:noFill/>
                </a:ln>
                <a:solidFill>
                  <a:schemeClr val="accent4"/>
                </a:solidFill>
                <a:effectLst/>
                <a:uLnTx/>
                <a:uFillTx/>
                <a:latin typeface="微软雅黑" panose="020B0503020204020204" pitchFamily="34" charset="-122"/>
                <a:ea typeface="微软雅黑" panose="020B0503020204020204" pitchFamily="34" charset="-122"/>
              </a:rPr>
              <a:t>点击此处添加标题</a:t>
            </a:r>
          </a:p>
        </p:txBody>
      </p:sp>
      <p:sp>
        <p:nvSpPr>
          <p:cNvPr id="21" name="矩形 20"/>
          <p:cNvSpPr/>
          <p:nvPr/>
        </p:nvSpPr>
        <p:spPr>
          <a:xfrm>
            <a:off x="208676" y="4266217"/>
            <a:ext cx="2522504" cy="572448"/>
          </a:xfrm>
          <a:prstGeom prst="rect">
            <a:avLst/>
          </a:prstGeom>
          <a:noFill/>
        </p:spPr>
        <p:txBody>
          <a:bodyPr wrap="square" lIns="91424" tIns="45712" rIns="91424" bIns="45712">
            <a:spAutoFit/>
          </a:bodyPr>
          <a:lstStyle/>
          <a:p>
            <a:pPr marL="0" marR="0" lvl="0" indent="0" defTabSz="914400" eaLnBrk="1" fontAlgn="auto" latinLnBrk="0" hangingPunct="1">
              <a:lnSpc>
                <a:spcPct val="130000"/>
              </a:lnSpc>
              <a:spcBef>
                <a:spcPts val="0"/>
              </a:spcBef>
              <a:spcAft>
                <a:spcPts val="0"/>
              </a:spcAft>
              <a:buClrTx/>
              <a:buSzTx/>
              <a:buFontTx/>
              <a:buNone/>
              <a:tabLst/>
              <a:defRPr/>
            </a:pPr>
            <a:r>
              <a:rPr kumimoji="0" lang="zh-CN" altLang="en-US" sz="1200" b="0" i="0" u="none" strike="noStrike" kern="0" cap="none" spc="0" normalizeH="0" baseline="0" noProof="0" dirty="0">
                <a:ln>
                  <a:noFill/>
                </a:ln>
                <a:solidFill>
                  <a:srgbClr val="404040"/>
                </a:solidFill>
                <a:effectLst/>
                <a:uLnTx/>
                <a:uFillTx/>
                <a:latin typeface="微软雅黑" panose="020B0503020204020204" pitchFamily="34" charset="-122"/>
                <a:ea typeface="微软雅黑" panose="020B0503020204020204" pitchFamily="34" charset="-122"/>
              </a:rPr>
              <a:t>顶部“开始”面板中可以对字体、字号、颜色、行距等进行修改。</a:t>
            </a:r>
            <a:endParaRPr kumimoji="0" lang="en-US" altLang="zh-CN" sz="1200" b="0" i="0" u="none" strike="noStrike" kern="0" cap="none" spc="0" normalizeH="0" baseline="0" noProof="0" dirty="0">
              <a:ln>
                <a:noFill/>
              </a:ln>
              <a:solidFill>
                <a:srgbClr val="404040"/>
              </a:solidFill>
              <a:effectLst/>
              <a:uLnTx/>
              <a:uFillTx/>
              <a:latin typeface="微软雅黑" panose="020B0503020204020204" pitchFamily="34" charset="-122"/>
              <a:ea typeface="微软雅黑" panose="020B0503020204020204" pitchFamily="34" charset="-122"/>
            </a:endParaRPr>
          </a:p>
        </p:txBody>
      </p:sp>
      <p:sp>
        <p:nvSpPr>
          <p:cNvPr id="22" name="TextBox 41"/>
          <p:cNvSpPr txBox="1"/>
          <p:nvPr/>
        </p:nvSpPr>
        <p:spPr>
          <a:xfrm>
            <a:off x="208675" y="3938630"/>
            <a:ext cx="2701323" cy="400093"/>
          </a:xfrm>
          <a:prstGeom prst="rect">
            <a:avLst/>
          </a:prstGeom>
          <a:noFill/>
          <a:effectLst/>
        </p:spPr>
        <p:txBody>
          <a:bodyPr wrap="square" lIns="91424" tIns="45712" rIns="91424" bIns="45712" rtlCol="0">
            <a:spAutoFit/>
          </a:bodyPr>
          <a:lstStyle/>
          <a:p>
            <a:pPr marL="0" marR="0" lvl="0" indent="0" defTabSz="914220" eaLnBrk="1" fontAlgn="auto" latinLnBrk="0" hangingPunct="1">
              <a:lnSpc>
                <a:spcPct val="100000"/>
              </a:lnSpc>
              <a:spcBef>
                <a:spcPts val="0"/>
              </a:spcBef>
              <a:spcAft>
                <a:spcPts val="0"/>
              </a:spcAft>
              <a:buClrTx/>
              <a:buSzTx/>
              <a:buFontTx/>
              <a:buNone/>
              <a:tabLst/>
              <a:defRPr/>
            </a:pPr>
            <a:r>
              <a:rPr kumimoji="0" lang="zh-CN" altLang="en-US" sz="2000" b="1" i="0" u="none" strike="noStrike" kern="0" cap="none" spc="0" normalizeH="0" baseline="0" noProof="0" dirty="0">
                <a:ln>
                  <a:noFill/>
                </a:ln>
                <a:solidFill>
                  <a:schemeClr val="accent4"/>
                </a:solidFill>
                <a:effectLst/>
                <a:uLnTx/>
                <a:uFillTx/>
                <a:latin typeface="微软雅黑" panose="020B0503020204020204" pitchFamily="34" charset="-122"/>
                <a:ea typeface="微软雅黑" panose="020B0503020204020204" pitchFamily="34" charset="-122"/>
              </a:rPr>
              <a:t>点击此处添加标题</a:t>
            </a:r>
          </a:p>
        </p:txBody>
      </p:sp>
      <p:sp>
        <p:nvSpPr>
          <p:cNvPr id="23" name="矩形 22"/>
          <p:cNvSpPr/>
          <p:nvPr/>
        </p:nvSpPr>
        <p:spPr>
          <a:xfrm>
            <a:off x="6193903" y="6081442"/>
            <a:ext cx="2522504" cy="572448"/>
          </a:xfrm>
          <a:prstGeom prst="rect">
            <a:avLst/>
          </a:prstGeom>
          <a:noFill/>
        </p:spPr>
        <p:txBody>
          <a:bodyPr wrap="square" lIns="91424" tIns="45712" rIns="91424" bIns="45712">
            <a:spAutoFit/>
          </a:bodyPr>
          <a:lstStyle/>
          <a:p>
            <a:pPr marL="0" marR="0" lvl="0" indent="0" defTabSz="914400" eaLnBrk="1" fontAlgn="auto" latinLnBrk="0" hangingPunct="1">
              <a:lnSpc>
                <a:spcPct val="130000"/>
              </a:lnSpc>
              <a:spcBef>
                <a:spcPts val="0"/>
              </a:spcBef>
              <a:spcAft>
                <a:spcPts val="0"/>
              </a:spcAft>
              <a:buClrTx/>
              <a:buSzTx/>
              <a:buFontTx/>
              <a:buNone/>
              <a:tabLst/>
              <a:defRPr/>
            </a:pPr>
            <a:r>
              <a:rPr kumimoji="0" lang="zh-CN" altLang="en-US" sz="1200" b="0" i="0" u="none" strike="noStrike" kern="0" cap="none" spc="0" normalizeH="0" baseline="0" noProof="0" dirty="0">
                <a:ln>
                  <a:noFill/>
                </a:ln>
                <a:solidFill>
                  <a:srgbClr val="404040"/>
                </a:solidFill>
                <a:effectLst/>
                <a:uLnTx/>
                <a:uFillTx/>
                <a:latin typeface="微软雅黑" panose="020B0503020204020204" pitchFamily="34" charset="-122"/>
                <a:ea typeface="微软雅黑" panose="020B0503020204020204" pitchFamily="34" charset="-122"/>
              </a:rPr>
              <a:t>顶部“开始”面板中可以对字体、字号、颜色、行距等进行修改。</a:t>
            </a:r>
            <a:endParaRPr kumimoji="0" lang="en-US" altLang="zh-CN" sz="1200" b="0" i="0" u="none" strike="noStrike" kern="0" cap="none" spc="0" normalizeH="0" baseline="0" noProof="0" dirty="0">
              <a:ln>
                <a:noFill/>
              </a:ln>
              <a:solidFill>
                <a:srgbClr val="404040"/>
              </a:solidFill>
              <a:effectLst/>
              <a:uLnTx/>
              <a:uFillTx/>
              <a:latin typeface="微软雅黑" panose="020B0503020204020204" pitchFamily="34" charset="-122"/>
              <a:ea typeface="微软雅黑" panose="020B0503020204020204" pitchFamily="34" charset="-122"/>
            </a:endParaRPr>
          </a:p>
        </p:txBody>
      </p:sp>
      <p:sp>
        <p:nvSpPr>
          <p:cNvPr id="24" name="TextBox 41"/>
          <p:cNvSpPr txBox="1"/>
          <p:nvPr/>
        </p:nvSpPr>
        <p:spPr>
          <a:xfrm>
            <a:off x="6193902" y="5753855"/>
            <a:ext cx="2701323" cy="400093"/>
          </a:xfrm>
          <a:prstGeom prst="rect">
            <a:avLst/>
          </a:prstGeom>
          <a:noFill/>
          <a:effectLst/>
        </p:spPr>
        <p:txBody>
          <a:bodyPr wrap="square" lIns="91424" tIns="45712" rIns="91424" bIns="45712" rtlCol="0">
            <a:spAutoFit/>
          </a:bodyPr>
          <a:lstStyle/>
          <a:p>
            <a:pPr marL="0" marR="0" lvl="0" indent="0" defTabSz="914220" eaLnBrk="1" fontAlgn="auto" latinLnBrk="0" hangingPunct="1">
              <a:lnSpc>
                <a:spcPct val="100000"/>
              </a:lnSpc>
              <a:spcBef>
                <a:spcPts val="0"/>
              </a:spcBef>
              <a:spcAft>
                <a:spcPts val="0"/>
              </a:spcAft>
              <a:buClrTx/>
              <a:buSzTx/>
              <a:buFontTx/>
              <a:buNone/>
              <a:tabLst/>
              <a:defRPr/>
            </a:pPr>
            <a:r>
              <a:rPr kumimoji="0" lang="zh-CN" altLang="en-US" sz="2000" b="1" i="0" u="none" strike="noStrike" kern="0" cap="none" spc="0" normalizeH="0" baseline="0" noProof="0" dirty="0">
                <a:ln>
                  <a:noFill/>
                </a:ln>
                <a:solidFill>
                  <a:schemeClr val="accent4"/>
                </a:solidFill>
                <a:effectLst/>
                <a:uLnTx/>
                <a:uFillTx/>
                <a:latin typeface="微软雅黑" panose="020B0503020204020204" pitchFamily="34" charset="-122"/>
                <a:ea typeface="微软雅黑" panose="020B0503020204020204" pitchFamily="34" charset="-122"/>
              </a:rPr>
              <a:t>点击此处添加标题</a:t>
            </a:r>
          </a:p>
        </p:txBody>
      </p:sp>
      <p:pic>
        <p:nvPicPr>
          <p:cNvPr id="25" name="图片 24">
            <a:hlinkClick r:id="rId4"/>
          </p:cNvPr>
          <p:cNvPicPr>
            <a:picLocks noChangeAspect="1"/>
          </p:cNvPicPr>
          <p:nvPr>
            <p:custDataLst>
              <p:tags r:id="rId2"/>
            </p:custDataLst>
          </p:nvPr>
        </p:nvPicPr>
        <p:blipFill>
          <a:blip r:embed="rId5">
            <a:extLst>
              <a:ext uri="{28A0092B-C50C-407E-A947-70E740481C1C}">
                <a14:useLocalDpi xmlns:a14="http://schemas.microsoft.com/office/drawing/2010/main" val="0"/>
              </a:ext>
            </a:extLst>
          </a:blip>
          <a:stretch>
            <a:fillRect/>
          </a:stretch>
        </p:blipFill>
        <p:spPr>
          <a:xfrm>
            <a:off x="5267739" y="6493323"/>
            <a:ext cx="1828800" cy="241402"/>
          </a:xfrm>
          <a:prstGeom prst="rect">
            <a:avLst/>
          </a:prstGeom>
        </p:spPr>
      </p:pic>
    </p:spTree>
    <p:extLst>
      <p:ext uri="{BB962C8B-B14F-4D97-AF65-F5344CB8AC3E}">
        <p14:creationId xmlns:p14="http://schemas.microsoft.com/office/powerpoint/2010/main" val="42097203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latin typeface="微软雅黑" panose="020B0503020204020204" pitchFamily="34" charset="-122"/>
                <a:ea typeface="微软雅黑" panose="020B0503020204020204" pitchFamily="34" charset="-122"/>
              </a:rPr>
              <a:t>Abstract</a:t>
            </a:r>
            <a:endParaRPr lang="zh-CN" altLang="en-US" dirty="0">
              <a:solidFill>
                <a:schemeClr val="accent1"/>
              </a:solidFill>
            </a:endParaRPr>
          </a:p>
        </p:txBody>
      </p:sp>
      <p:sp>
        <p:nvSpPr>
          <p:cNvPr id="17" name="矩形 7"/>
          <p:cNvSpPr>
            <a:spLocks noChangeArrowheads="1"/>
          </p:cNvSpPr>
          <p:nvPr/>
        </p:nvSpPr>
        <p:spPr bwMode="auto">
          <a:xfrm>
            <a:off x="2868671" y="1202456"/>
            <a:ext cx="6856837"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514350" lvl="0" indent="-514350" defTabSz="914400" fontAlgn="base">
              <a:spcBef>
                <a:spcPct val="0"/>
              </a:spcBef>
              <a:spcAft>
                <a:spcPct val="0"/>
              </a:spcAft>
              <a:buAutoNum type="arabicPeriod"/>
              <a:defRPr/>
            </a:pPr>
            <a:r>
              <a:rPr lang="en-US" altLang="zh-CN" sz="2800" b="1" kern="0" dirty="0" smtClean="0">
                <a:solidFill>
                  <a:schemeClr val="accent1"/>
                </a:solidFill>
                <a:latin typeface="Century Gothic" pitchFamily="34" charset="0"/>
              </a:rPr>
              <a:t>a </a:t>
            </a:r>
            <a:r>
              <a:rPr lang="en-US" altLang="zh-CN" sz="2800" b="1" kern="0" dirty="0">
                <a:solidFill>
                  <a:schemeClr val="accent1"/>
                </a:solidFill>
                <a:latin typeface="Century Gothic" pitchFamily="34" charset="0"/>
              </a:rPr>
              <a:t>large 12-layer </a:t>
            </a:r>
            <a:endParaRPr lang="en-US" altLang="zh-CN" sz="2800" b="1" kern="0" dirty="0" smtClean="0">
              <a:solidFill>
                <a:schemeClr val="accent1"/>
              </a:solidFill>
              <a:latin typeface="Century Gothic" pitchFamily="34" charset="0"/>
            </a:endParaRPr>
          </a:p>
          <a:p>
            <a:pPr lvl="0" defTabSz="914400" fontAlgn="base">
              <a:spcBef>
                <a:spcPct val="0"/>
              </a:spcBef>
              <a:spcAft>
                <a:spcPct val="0"/>
              </a:spcAft>
              <a:defRPr/>
            </a:pPr>
            <a:r>
              <a:rPr lang="en-US" altLang="zh-CN" sz="2800" b="1" kern="0" dirty="0" smtClean="0">
                <a:solidFill>
                  <a:schemeClr val="accent1"/>
                </a:solidFill>
                <a:latin typeface="Century Gothic" pitchFamily="34" charset="0"/>
              </a:rPr>
              <a:t>     </a:t>
            </a:r>
            <a:r>
              <a:rPr lang="en-US" altLang="zh-CN" sz="2800" b="1" kern="0" dirty="0" smtClean="0">
                <a:solidFill>
                  <a:srgbClr val="FF0000"/>
                </a:solidFill>
                <a:latin typeface="Century Gothic" pitchFamily="34" charset="0"/>
              </a:rPr>
              <a:t>convolutional </a:t>
            </a:r>
            <a:r>
              <a:rPr lang="en-US" altLang="zh-CN" sz="2800" b="1" kern="0" dirty="0">
                <a:solidFill>
                  <a:srgbClr val="FF0000"/>
                </a:solidFill>
                <a:latin typeface="Century Gothic" pitchFamily="34" charset="0"/>
              </a:rPr>
              <a:t>neural network</a:t>
            </a:r>
            <a:endParaRPr kumimoji="0" lang="zh-CN" altLang="en-US" sz="2800" b="1" i="0" u="none" strike="noStrike" kern="0" cap="none" spc="0" normalizeH="0" baseline="0" noProof="0" dirty="0">
              <a:ln>
                <a:noFill/>
              </a:ln>
              <a:solidFill>
                <a:srgbClr val="FF0000"/>
              </a:solidFill>
              <a:effectLst/>
              <a:uLnTx/>
              <a:uFillTx/>
              <a:latin typeface="Century Gothic" pitchFamily="34" charset="0"/>
            </a:endParaRPr>
          </a:p>
        </p:txBody>
      </p:sp>
      <p:sp>
        <p:nvSpPr>
          <p:cNvPr id="19" name="矩形 7"/>
          <p:cNvSpPr>
            <a:spLocks noChangeArrowheads="1"/>
          </p:cNvSpPr>
          <p:nvPr/>
        </p:nvSpPr>
        <p:spPr bwMode="auto">
          <a:xfrm>
            <a:off x="2868671" y="2209249"/>
            <a:ext cx="685683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defTabSz="914400" fontAlgn="base">
              <a:spcBef>
                <a:spcPct val="0"/>
              </a:spcBef>
              <a:spcAft>
                <a:spcPct val="0"/>
              </a:spcAft>
              <a:defRPr/>
            </a:pPr>
            <a:r>
              <a:rPr lang="en-US" altLang="zh-CN" sz="2800" b="1" kern="0" dirty="0" smtClean="0">
                <a:solidFill>
                  <a:schemeClr val="accent1"/>
                </a:solidFill>
                <a:latin typeface="Century Gothic" pitchFamily="34" charset="0"/>
              </a:rPr>
              <a:t>2</a:t>
            </a:r>
            <a:r>
              <a:rPr lang="en-US" altLang="zh-CN" sz="2800" b="1" kern="0" dirty="0">
                <a:solidFill>
                  <a:schemeClr val="accent1"/>
                </a:solidFill>
                <a:latin typeface="Century Gothic" pitchFamily="34" charset="0"/>
              </a:rPr>
              <a:t>. </a:t>
            </a:r>
            <a:r>
              <a:rPr lang="en-US" altLang="zh-CN" sz="2800" b="1" kern="0" dirty="0" smtClean="0">
                <a:solidFill>
                  <a:schemeClr val="accent1"/>
                </a:solidFill>
                <a:latin typeface="Century Gothic" pitchFamily="34" charset="0"/>
              </a:rPr>
              <a:t> supervised </a:t>
            </a:r>
            <a:r>
              <a:rPr lang="en-US" altLang="zh-CN" sz="2800" b="1" kern="0" dirty="0">
                <a:solidFill>
                  <a:schemeClr val="accent1"/>
                </a:solidFill>
                <a:latin typeface="Century Gothic" pitchFamily="34" charset="0"/>
              </a:rPr>
              <a:t>learning</a:t>
            </a:r>
            <a:endParaRPr kumimoji="0" lang="zh-CN" altLang="en-US" sz="2800" b="1" i="0" u="none" strike="noStrike" kern="0" cap="none" spc="0" normalizeH="0" baseline="0" noProof="0" dirty="0">
              <a:ln>
                <a:noFill/>
              </a:ln>
              <a:solidFill>
                <a:srgbClr val="FF0000"/>
              </a:solidFill>
              <a:effectLst/>
              <a:uLnTx/>
              <a:uFillTx/>
              <a:latin typeface="Century Gothic" pitchFamily="34" charset="0"/>
            </a:endParaRPr>
          </a:p>
        </p:txBody>
      </p:sp>
      <p:sp>
        <p:nvSpPr>
          <p:cNvPr id="20" name="矩形 7"/>
          <p:cNvSpPr>
            <a:spLocks noChangeArrowheads="1"/>
          </p:cNvSpPr>
          <p:nvPr/>
        </p:nvSpPr>
        <p:spPr bwMode="auto">
          <a:xfrm>
            <a:off x="2868670" y="2898035"/>
            <a:ext cx="6856837"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defTabSz="914400" fontAlgn="base">
              <a:spcBef>
                <a:spcPct val="0"/>
              </a:spcBef>
              <a:spcAft>
                <a:spcPct val="0"/>
              </a:spcAft>
              <a:defRPr/>
            </a:pPr>
            <a:r>
              <a:rPr lang="en-US" altLang="zh-CN" sz="2800" b="1" kern="0" dirty="0" smtClean="0">
                <a:solidFill>
                  <a:schemeClr val="accent1"/>
                </a:solidFill>
                <a:latin typeface="Century Gothic" pitchFamily="34" charset="0"/>
              </a:rPr>
              <a:t>3</a:t>
            </a:r>
            <a:r>
              <a:rPr lang="en-US" altLang="zh-CN" sz="2800" b="1" kern="0" dirty="0">
                <a:solidFill>
                  <a:schemeClr val="accent1"/>
                </a:solidFill>
                <a:latin typeface="Century Gothic" pitchFamily="34" charset="0"/>
              </a:rPr>
              <a:t>. database of human </a:t>
            </a:r>
            <a:endParaRPr lang="en-US" altLang="zh-CN" sz="2800" b="1" kern="0" dirty="0" smtClean="0">
              <a:solidFill>
                <a:schemeClr val="accent1"/>
              </a:solidFill>
              <a:latin typeface="Century Gothic" pitchFamily="34" charset="0"/>
            </a:endParaRPr>
          </a:p>
          <a:p>
            <a:pPr lvl="0" defTabSz="914400" fontAlgn="base">
              <a:spcBef>
                <a:spcPct val="0"/>
              </a:spcBef>
              <a:spcAft>
                <a:spcPct val="0"/>
              </a:spcAft>
              <a:defRPr/>
            </a:pPr>
            <a:r>
              <a:rPr lang="en-US" altLang="zh-CN" sz="2800" b="1" kern="0" dirty="0" smtClean="0">
                <a:solidFill>
                  <a:schemeClr val="accent1"/>
                </a:solidFill>
                <a:latin typeface="Century Gothic" pitchFamily="34" charset="0"/>
              </a:rPr>
              <a:t>    professional </a:t>
            </a:r>
            <a:r>
              <a:rPr lang="en-US" altLang="zh-CN" sz="2800" b="1" kern="0" dirty="0">
                <a:solidFill>
                  <a:schemeClr val="accent1"/>
                </a:solidFill>
                <a:latin typeface="Century Gothic" pitchFamily="34" charset="0"/>
              </a:rPr>
              <a:t>games</a:t>
            </a:r>
            <a:endParaRPr kumimoji="0" lang="zh-CN" altLang="en-US" sz="2800" b="1" i="0" u="none" strike="noStrike" kern="0" cap="none" spc="0" normalizeH="0" baseline="0" noProof="0" dirty="0">
              <a:ln>
                <a:noFill/>
              </a:ln>
              <a:solidFill>
                <a:srgbClr val="FF0000"/>
              </a:solidFill>
              <a:effectLst/>
              <a:uLnTx/>
              <a:uFillTx/>
              <a:latin typeface="Century Gothic" pitchFamily="34" charset="0"/>
            </a:endParaRPr>
          </a:p>
        </p:txBody>
      </p:sp>
      <p:sp>
        <p:nvSpPr>
          <p:cNvPr id="21" name="矩形 7"/>
          <p:cNvSpPr>
            <a:spLocks noChangeArrowheads="1"/>
          </p:cNvSpPr>
          <p:nvPr/>
        </p:nvSpPr>
        <p:spPr bwMode="auto">
          <a:xfrm>
            <a:off x="2868669" y="4068496"/>
            <a:ext cx="6856837"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defTabSz="914400" fontAlgn="base">
              <a:spcBef>
                <a:spcPct val="0"/>
              </a:spcBef>
              <a:spcAft>
                <a:spcPct val="0"/>
              </a:spcAft>
              <a:defRPr/>
            </a:pPr>
            <a:r>
              <a:rPr lang="en-US" altLang="zh-CN" sz="2800" b="1" kern="0" dirty="0" smtClean="0">
                <a:solidFill>
                  <a:schemeClr val="accent1"/>
                </a:solidFill>
                <a:latin typeface="Century Gothic" pitchFamily="34" charset="0"/>
              </a:rPr>
              <a:t>4</a:t>
            </a:r>
            <a:r>
              <a:rPr lang="en-US" altLang="zh-CN" sz="2800" b="1" kern="0" dirty="0">
                <a:solidFill>
                  <a:schemeClr val="accent1"/>
                </a:solidFill>
                <a:latin typeface="Century Gothic" pitchFamily="34" charset="0"/>
              </a:rPr>
              <a:t>. correctly predicts the </a:t>
            </a:r>
            <a:endParaRPr lang="en-US" altLang="zh-CN" sz="2800" b="1" kern="0" dirty="0" smtClean="0">
              <a:solidFill>
                <a:schemeClr val="accent1"/>
              </a:solidFill>
              <a:latin typeface="Century Gothic" pitchFamily="34" charset="0"/>
            </a:endParaRPr>
          </a:p>
          <a:p>
            <a:pPr lvl="0" defTabSz="914400" fontAlgn="base">
              <a:spcBef>
                <a:spcPct val="0"/>
              </a:spcBef>
              <a:spcAft>
                <a:spcPct val="0"/>
              </a:spcAft>
              <a:defRPr/>
            </a:pPr>
            <a:r>
              <a:rPr lang="en-US" altLang="zh-CN" sz="2800" b="1" kern="0" dirty="0">
                <a:solidFill>
                  <a:schemeClr val="accent1"/>
                </a:solidFill>
                <a:latin typeface="Century Gothic" pitchFamily="34" charset="0"/>
              </a:rPr>
              <a:t> </a:t>
            </a:r>
            <a:r>
              <a:rPr lang="en-US" altLang="zh-CN" sz="2800" b="1" kern="0" dirty="0" smtClean="0">
                <a:solidFill>
                  <a:schemeClr val="accent1"/>
                </a:solidFill>
                <a:latin typeface="Century Gothic" pitchFamily="34" charset="0"/>
              </a:rPr>
              <a:t>   expert </a:t>
            </a:r>
            <a:r>
              <a:rPr lang="en-US" altLang="zh-CN" sz="2800" b="1" kern="0" dirty="0">
                <a:solidFill>
                  <a:schemeClr val="accent1"/>
                </a:solidFill>
                <a:latin typeface="Century Gothic" pitchFamily="34" charset="0"/>
              </a:rPr>
              <a:t>move in </a:t>
            </a:r>
            <a:r>
              <a:rPr lang="en-US" altLang="zh-CN" sz="2800" b="1" kern="0" dirty="0">
                <a:solidFill>
                  <a:srgbClr val="FF0000"/>
                </a:solidFill>
                <a:latin typeface="Century Gothic" pitchFamily="34" charset="0"/>
              </a:rPr>
              <a:t>55%</a:t>
            </a:r>
            <a:r>
              <a:rPr lang="en-US" altLang="zh-CN" sz="2800" b="1" kern="0" dirty="0">
                <a:solidFill>
                  <a:schemeClr val="accent1"/>
                </a:solidFill>
                <a:latin typeface="Century Gothic" pitchFamily="34" charset="0"/>
              </a:rPr>
              <a:t> of positions</a:t>
            </a:r>
            <a:endParaRPr kumimoji="0" lang="zh-CN" altLang="en-US" sz="2800" b="1" i="0" u="none" strike="noStrike" kern="0" cap="none" spc="0" normalizeH="0" baseline="0" noProof="0" dirty="0">
              <a:ln>
                <a:noFill/>
              </a:ln>
              <a:solidFill>
                <a:srgbClr val="FF0000"/>
              </a:solidFill>
              <a:effectLst/>
              <a:uLnTx/>
              <a:uFillTx/>
              <a:latin typeface="Century Gothic" pitchFamily="34" charset="0"/>
            </a:endParaRPr>
          </a:p>
        </p:txBody>
      </p:sp>
      <p:sp>
        <p:nvSpPr>
          <p:cNvPr id="22" name="矩形 7"/>
          <p:cNvSpPr>
            <a:spLocks noChangeArrowheads="1"/>
          </p:cNvSpPr>
          <p:nvPr/>
        </p:nvSpPr>
        <p:spPr bwMode="auto">
          <a:xfrm>
            <a:off x="2868670" y="5238958"/>
            <a:ext cx="9114845"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defTabSz="914400" fontAlgn="base">
              <a:spcBef>
                <a:spcPct val="0"/>
              </a:spcBef>
              <a:spcAft>
                <a:spcPct val="0"/>
              </a:spcAft>
              <a:defRPr/>
            </a:pPr>
            <a:r>
              <a:rPr lang="en-US" altLang="zh-CN" sz="2800" b="1" kern="0" dirty="0" smtClean="0">
                <a:solidFill>
                  <a:schemeClr val="accent1"/>
                </a:solidFill>
                <a:latin typeface="Century Gothic" pitchFamily="34" charset="0"/>
              </a:rPr>
              <a:t>5</a:t>
            </a:r>
            <a:r>
              <a:rPr lang="en-US" altLang="zh-CN" sz="2800" b="1" kern="0" dirty="0">
                <a:solidFill>
                  <a:schemeClr val="accent1"/>
                </a:solidFill>
                <a:latin typeface="Century Gothic" pitchFamily="34" charset="0"/>
              </a:rPr>
              <a:t>. beat the traditional-search program</a:t>
            </a:r>
          </a:p>
          <a:p>
            <a:pPr defTabSz="914400" fontAlgn="base">
              <a:spcBef>
                <a:spcPct val="0"/>
              </a:spcBef>
              <a:spcAft>
                <a:spcPct val="0"/>
              </a:spcAft>
              <a:defRPr/>
            </a:pPr>
            <a:r>
              <a:rPr lang="en-US" altLang="zh-CN" sz="2800" b="1" kern="0" dirty="0">
                <a:solidFill>
                  <a:srgbClr val="FF0000"/>
                </a:solidFill>
                <a:latin typeface="Century Gothic" pitchFamily="34" charset="0"/>
              </a:rPr>
              <a:t> </a:t>
            </a:r>
            <a:r>
              <a:rPr lang="en-US" altLang="zh-CN" sz="2800" b="1" kern="0" dirty="0" smtClean="0">
                <a:solidFill>
                  <a:srgbClr val="FF0000"/>
                </a:solidFill>
                <a:latin typeface="Century Gothic" pitchFamily="34" charset="0"/>
              </a:rPr>
              <a:t>   GnuGo(using MCTS) </a:t>
            </a:r>
            <a:r>
              <a:rPr lang="en-US" altLang="zh-CN" sz="2800" b="1" kern="0" dirty="0">
                <a:solidFill>
                  <a:schemeClr val="accent1"/>
                </a:solidFill>
                <a:latin typeface="Century Gothic" pitchFamily="34" charset="0"/>
              </a:rPr>
              <a:t>in </a:t>
            </a:r>
            <a:r>
              <a:rPr lang="en-US" altLang="zh-CN" sz="2800" b="1" kern="0" dirty="0">
                <a:solidFill>
                  <a:srgbClr val="FF0000"/>
                </a:solidFill>
                <a:latin typeface="Century Gothic" pitchFamily="34" charset="0"/>
              </a:rPr>
              <a:t>97%</a:t>
            </a:r>
            <a:r>
              <a:rPr lang="en-US" altLang="zh-CN" sz="2800" b="1" kern="0" dirty="0">
                <a:solidFill>
                  <a:schemeClr val="accent1"/>
                </a:solidFill>
                <a:latin typeface="Century Gothic" pitchFamily="34" charset="0"/>
              </a:rPr>
              <a:t> of </a:t>
            </a:r>
            <a:r>
              <a:rPr lang="en-US" altLang="zh-CN" sz="2800" b="1" kern="0" dirty="0" smtClean="0">
                <a:solidFill>
                  <a:schemeClr val="accent1"/>
                </a:solidFill>
                <a:latin typeface="Century Gothic" pitchFamily="34" charset="0"/>
              </a:rPr>
              <a:t>games</a:t>
            </a:r>
            <a:endParaRPr kumimoji="0" lang="zh-CN" altLang="en-US" sz="2800" b="1" i="0" u="none" strike="noStrike" kern="0" cap="none" spc="0" normalizeH="0" baseline="0" noProof="0" dirty="0">
              <a:ln>
                <a:noFill/>
              </a:ln>
              <a:solidFill>
                <a:srgbClr val="FF0000"/>
              </a:solidFill>
              <a:effectLst/>
              <a:uLnTx/>
              <a:uFillTx/>
              <a:latin typeface="Century Gothic" pitchFamily="34" charset="0"/>
            </a:endParaRPr>
          </a:p>
        </p:txBody>
      </p:sp>
    </p:spTree>
    <p:extLst>
      <p:ext uri="{BB962C8B-B14F-4D97-AF65-F5344CB8AC3E}">
        <p14:creationId xmlns:p14="http://schemas.microsoft.com/office/powerpoint/2010/main" val="2955059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fade">
                                      <p:cBhvr>
                                        <p:cTn id="12" dur="500"/>
                                        <p:tgtEl>
                                          <p:spTgt spid="1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fade">
                                      <p:cBhvr>
                                        <p:cTn id="17" dur="500"/>
                                        <p:tgtEl>
                                          <p:spTgt spid="2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fade">
                                      <p:cBhvr>
                                        <p:cTn id="22" dur="500"/>
                                        <p:tgtEl>
                                          <p:spTgt spid="2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2"/>
                                        </p:tgtEl>
                                        <p:attrNameLst>
                                          <p:attrName>style.visibility</p:attrName>
                                        </p:attrNameLst>
                                      </p:cBhvr>
                                      <p:to>
                                        <p:strVal val="visible"/>
                                      </p:to>
                                    </p:set>
                                    <p:animEffect transition="in" filter="fade">
                                      <p:cBhvr>
                                        <p:cTn id="2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9" grpId="0"/>
      <p:bldP spid="20" grpId="0"/>
      <p:bldP spid="21" grpId="0"/>
      <p:bldP spid="22"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latin typeface="微软雅黑" panose="020B0503020204020204" pitchFamily="34" charset="-122"/>
                <a:ea typeface="微软雅黑" panose="020B0503020204020204" pitchFamily="34" charset="-122"/>
              </a:rPr>
              <a:t>点击此处添加</a:t>
            </a:r>
            <a:r>
              <a:rPr lang="zh-CN" altLang="en-US" dirty="0">
                <a:solidFill>
                  <a:schemeClr val="accent1"/>
                </a:solidFill>
                <a:latin typeface="微软雅黑" panose="020B0503020204020204" pitchFamily="34" charset="-122"/>
                <a:ea typeface="微软雅黑" panose="020B0503020204020204" pitchFamily="34" charset="-122"/>
              </a:rPr>
              <a:t>标题</a:t>
            </a:r>
            <a:endParaRPr lang="zh-CN" altLang="en-US" dirty="0">
              <a:solidFill>
                <a:schemeClr val="accent1"/>
              </a:solidFill>
            </a:endParaRPr>
          </a:p>
        </p:txBody>
      </p:sp>
      <p:graphicFrame>
        <p:nvGraphicFramePr>
          <p:cNvPr id="3" name="图表 2"/>
          <p:cNvGraphicFramePr/>
          <p:nvPr>
            <p:extLst>
              <p:ext uri="{D42A27DB-BD31-4B8C-83A1-F6EECF244321}">
                <p14:modId xmlns:p14="http://schemas.microsoft.com/office/powerpoint/2010/main" val="4051667289"/>
              </p:ext>
            </p:extLst>
          </p:nvPr>
        </p:nvGraphicFramePr>
        <p:xfrm>
          <a:off x="2252486" y="4039702"/>
          <a:ext cx="7321550" cy="2976968"/>
        </p:xfrm>
        <a:graphic>
          <a:graphicData uri="http://schemas.openxmlformats.org/drawingml/2006/chart">
            <c:chart xmlns:c="http://schemas.openxmlformats.org/drawingml/2006/chart" xmlns:r="http://schemas.openxmlformats.org/officeDocument/2006/relationships" r:id="rId4"/>
          </a:graphicData>
        </a:graphic>
      </p:graphicFrame>
      <p:sp>
        <p:nvSpPr>
          <p:cNvPr id="4" name="矩形 3"/>
          <p:cNvSpPr/>
          <p:nvPr/>
        </p:nvSpPr>
        <p:spPr>
          <a:xfrm>
            <a:off x="5579259" y="2098765"/>
            <a:ext cx="5222091" cy="1269576"/>
          </a:xfrm>
          <a:prstGeom prst="rect">
            <a:avLst/>
          </a:prstGeom>
        </p:spPr>
        <p:txBody>
          <a:bodyPr wrap="square" lIns="68570" tIns="34289" rIns="68570" bIns="34289">
            <a:spAutoFit/>
          </a:bodyPr>
          <a:lstStyle/>
          <a:p>
            <a:pPr marL="0" marR="0" lvl="0" indent="0" defTabSz="685681" eaLnBrk="1" fontAlgn="auto" latinLnBrk="0" hangingPunct="1">
              <a:lnSpc>
                <a:spcPct val="130000"/>
              </a:lnSpc>
              <a:spcBef>
                <a:spcPts val="0"/>
              </a:spcBef>
              <a:spcAft>
                <a:spcPts val="0"/>
              </a:spcAft>
              <a:buClrTx/>
              <a:buSzTx/>
              <a:buFontTx/>
              <a:buNone/>
              <a:tabLst/>
              <a:defRPr/>
            </a:pPr>
            <a:r>
              <a:rPr kumimoji="0" lang="zh-CN" altLang="en-US" sz="1200" b="0" i="0" u="none" strike="noStrike" kern="0" cap="none" spc="0" normalizeH="0" baseline="0" noProof="0" dirty="0">
                <a:ln>
                  <a:noFill/>
                </a:ln>
                <a:solidFill>
                  <a:schemeClr val="tx1">
                    <a:lumMod val="65000"/>
                    <a:lumOff val="35000"/>
                  </a:schemeClr>
                </a:solidFill>
                <a:effectLst/>
                <a:uLnTx/>
                <a:uFillTx/>
                <a:latin typeface="微软雅黑" panose="020B0503020204020204" pitchFamily="34" charset="-122"/>
                <a:ea typeface="微软雅黑" panose="020B0503020204020204" pitchFamily="34" charset="-122"/>
              </a:rPr>
              <a:t>标题数字等都可以通过点击和重新输入进行更改，顶部“开始”面板中可以对字体、字号、颜色、行距等进行修改。建议正文</a:t>
            </a:r>
            <a:r>
              <a:rPr kumimoji="0" lang="en-US" altLang="zh-CN" sz="1200" b="0" i="0" u="none" strike="noStrike" kern="0" cap="none" spc="0" normalizeH="0" baseline="0" noProof="0" dirty="0">
                <a:ln>
                  <a:noFill/>
                </a:ln>
                <a:solidFill>
                  <a:schemeClr val="tx1">
                    <a:lumMod val="65000"/>
                    <a:lumOff val="35000"/>
                  </a:schemeClr>
                </a:solidFill>
                <a:effectLst/>
                <a:uLnTx/>
                <a:uFillTx/>
                <a:latin typeface="微软雅黑" panose="020B0503020204020204" pitchFamily="34" charset="-122"/>
                <a:ea typeface="微软雅黑" panose="020B0503020204020204" pitchFamily="34" charset="-122"/>
              </a:rPr>
              <a:t>12</a:t>
            </a:r>
            <a:r>
              <a:rPr kumimoji="0" lang="zh-CN" altLang="en-US" sz="1200" b="0" i="0" u="none" strike="noStrike" kern="0" cap="none" spc="0" normalizeH="0" baseline="0" noProof="0" dirty="0">
                <a:ln>
                  <a:noFill/>
                </a:ln>
                <a:solidFill>
                  <a:schemeClr val="tx1">
                    <a:lumMod val="65000"/>
                    <a:lumOff val="35000"/>
                  </a:schemeClr>
                </a:solidFill>
                <a:effectLst/>
                <a:uLnTx/>
                <a:uFillTx/>
                <a:latin typeface="微软雅黑" panose="020B0503020204020204" pitchFamily="34" charset="-122"/>
                <a:ea typeface="微软雅黑" panose="020B0503020204020204" pitchFamily="34" charset="-122"/>
              </a:rPr>
              <a:t>号字，</a:t>
            </a:r>
            <a:r>
              <a:rPr kumimoji="0" lang="en-US" altLang="zh-CN" sz="1200" b="0" i="0" u="none" strike="noStrike" kern="0" cap="none" spc="0" normalizeH="0" baseline="0" noProof="0" dirty="0">
                <a:ln>
                  <a:noFill/>
                </a:ln>
                <a:solidFill>
                  <a:schemeClr val="tx1">
                    <a:lumMod val="65000"/>
                    <a:lumOff val="35000"/>
                  </a:schemeClr>
                </a:solidFill>
                <a:effectLst/>
                <a:uLnTx/>
                <a:uFillTx/>
                <a:latin typeface="微软雅黑" panose="020B0503020204020204" pitchFamily="34" charset="-122"/>
                <a:ea typeface="微软雅黑" panose="020B0503020204020204" pitchFamily="34" charset="-122"/>
              </a:rPr>
              <a:t>1.3</a:t>
            </a:r>
            <a:r>
              <a:rPr kumimoji="0" lang="zh-CN" altLang="en-US" sz="1200" b="0" i="0" u="none" strike="noStrike" kern="0" cap="none" spc="0" normalizeH="0" baseline="0" noProof="0" dirty="0">
                <a:ln>
                  <a:noFill/>
                </a:ln>
                <a:solidFill>
                  <a:schemeClr val="tx1">
                    <a:lumMod val="65000"/>
                    <a:lumOff val="35000"/>
                  </a:schemeClr>
                </a:solidFill>
                <a:effectLst/>
                <a:uLnTx/>
                <a:uFillTx/>
                <a:latin typeface="微软雅黑" panose="020B0503020204020204" pitchFamily="34" charset="-122"/>
                <a:ea typeface="微软雅黑" panose="020B0503020204020204" pitchFamily="34" charset="-122"/>
              </a:rPr>
              <a:t>倍字间距。标题数字等都可以通过点击和重新输入进行更改，顶部“开始”面板中可以对字体、字号、颜色、行距等进行修改。建议正文</a:t>
            </a:r>
            <a:r>
              <a:rPr kumimoji="0" lang="en-US" altLang="zh-CN" sz="1200" b="0" i="0" u="none" strike="noStrike" kern="0" cap="none" spc="0" normalizeH="0" baseline="0" noProof="0" dirty="0">
                <a:ln>
                  <a:noFill/>
                </a:ln>
                <a:solidFill>
                  <a:schemeClr val="tx1">
                    <a:lumMod val="65000"/>
                    <a:lumOff val="35000"/>
                  </a:schemeClr>
                </a:solidFill>
                <a:effectLst/>
                <a:uLnTx/>
                <a:uFillTx/>
                <a:latin typeface="微软雅黑" panose="020B0503020204020204" pitchFamily="34" charset="-122"/>
                <a:ea typeface="微软雅黑" panose="020B0503020204020204" pitchFamily="34" charset="-122"/>
              </a:rPr>
              <a:t>12</a:t>
            </a:r>
            <a:r>
              <a:rPr kumimoji="0" lang="zh-CN" altLang="en-US" sz="1200" b="0" i="0" u="none" strike="noStrike" kern="0" cap="none" spc="0" normalizeH="0" baseline="0" noProof="0" dirty="0">
                <a:ln>
                  <a:noFill/>
                </a:ln>
                <a:solidFill>
                  <a:schemeClr val="tx1">
                    <a:lumMod val="65000"/>
                    <a:lumOff val="35000"/>
                  </a:schemeClr>
                </a:solidFill>
                <a:effectLst/>
                <a:uLnTx/>
                <a:uFillTx/>
                <a:latin typeface="微软雅黑" panose="020B0503020204020204" pitchFamily="34" charset="-122"/>
                <a:ea typeface="微软雅黑" panose="020B0503020204020204" pitchFamily="34" charset="-122"/>
              </a:rPr>
              <a:t>号字，</a:t>
            </a:r>
            <a:r>
              <a:rPr kumimoji="0" lang="en-US" altLang="zh-CN" sz="1200" b="0" i="0" u="none" strike="noStrike" kern="0" cap="none" spc="0" normalizeH="0" baseline="0" noProof="0" dirty="0">
                <a:ln>
                  <a:noFill/>
                </a:ln>
                <a:solidFill>
                  <a:schemeClr val="tx1">
                    <a:lumMod val="65000"/>
                    <a:lumOff val="35000"/>
                  </a:schemeClr>
                </a:solidFill>
                <a:effectLst/>
                <a:uLnTx/>
                <a:uFillTx/>
                <a:latin typeface="微软雅黑" panose="020B0503020204020204" pitchFamily="34" charset="-122"/>
                <a:ea typeface="微软雅黑" panose="020B0503020204020204" pitchFamily="34" charset="-122"/>
              </a:rPr>
              <a:t>1.3</a:t>
            </a:r>
            <a:r>
              <a:rPr kumimoji="0" lang="zh-CN" altLang="en-US" sz="1200" b="0" i="0" u="none" strike="noStrike" kern="0" cap="none" spc="0" normalizeH="0" baseline="0" noProof="0" dirty="0">
                <a:ln>
                  <a:noFill/>
                </a:ln>
                <a:solidFill>
                  <a:schemeClr val="tx1">
                    <a:lumMod val="65000"/>
                    <a:lumOff val="35000"/>
                  </a:schemeClr>
                </a:solidFill>
                <a:effectLst/>
                <a:uLnTx/>
                <a:uFillTx/>
                <a:latin typeface="微软雅黑" panose="020B0503020204020204" pitchFamily="34" charset="-122"/>
                <a:ea typeface="微软雅黑" panose="020B0503020204020204" pitchFamily="34" charset="-122"/>
              </a:rPr>
              <a:t>倍字间距。</a:t>
            </a:r>
          </a:p>
          <a:p>
            <a:pPr marL="0" marR="0" lvl="0" indent="0" defTabSz="685681" eaLnBrk="1" fontAlgn="auto" latinLnBrk="0" hangingPunct="1">
              <a:lnSpc>
                <a:spcPct val="130000"/>
              </a:lnSpc>
              <a:spcBef>
                <a:spcPts val="0"/>
              </a:spcBef>
              <a:spcAft>
                <a:spcPts val="0"/>
              </a:spcAft>
              <a:buClrTx/>
              <a:buSzTx/>
              <a:buFontTx/>
              <a:buNone/>
              <a:tabLst/>
              <a:defRPr/>
            </a:pPr>
            <a:endParaRPr kumimoji="0" lang="zh-CN" altLang="en-US" sz="1200" b="0" i="0" u="none" strike="noStrike" kern="0" cap="none" spc="0" normalizeH="0" baseline="0" noProof="0" dirty="0">
              <a:ln>
                <a:noFill/>
              </a:ln>
              <a:solidFill>
                <a:schemeClr val="tx1">
                  <a:lumMod val="65000"/>
                  <a:lumOff val="35000"/>
                </a:schemeClr>
              </a:solidFill>
              <a:effectLst/>
              <a:uLnTx/>
              <a:uFillTx/>
              <a:latin typeface="微软雅黑" panose="020B0503020204020204" pitchFamily="34" charset="-122"/>
              <a:ea typeface="微软雅黑" panose="020B0503020204020204" pitchFamily="34" charset="-122"/>
            </a:endParaRPr>
          </a:p>
        </p:txBody>
      </p:sp>
      <p:sp>
        <p:nvSpPr>
          <p:cNvPr id="5" name="TextBox 87"/>
          <p:cNvSpPr txBox="1"/>
          <p:nvPr/>
        </p:nvSpPr>
        <p:spPr>
          <a:xfrm>
            <a:off x="5579258" y="1808274"/>
            <a:ext cx="2314673" cy="369316"/>
          </a:xfrm>
          <a:prstGeom prst="rect">
            <a:avLst/>
          </a:prstGeom>
          <a:noFill/>
          <a:effectLst/>
        </p:spPr>
        <p:txBody>
          <a:bodyPr wrap="square" lIns="91424" tIns="45712" rIns="91424" bIns="45712" rtlCol="0">
            <a:spAutoFit/>
          </a:bodyPr>
          <a:lstStyle>
            <a:defPPr>
              <a:defRPr lang="zh-CN"/>
            </a:defPPr>
            <a:lvl1pPr algn="ctr">
              <a:defRPr sz="4800">
                <a:solidFill>
                  <a:schemeClr val="bg1"/>
                </a:solidFill>
                <a:effectLst>
                  <a:outerShdw blurRad="114300" dist="63500" dir="2700000" algn="tl">
                    <a:srgbClr val="000000">
                      <a:alpha val="20000"/>
                    </a:srgbClr>
                  </a:outerShdw>
                </a:effectLst>
                <a:latin typeface="+mj-lt"/>
                <a:ea typeface="方正粗宋简体" panose="03000509000000000000" pitchFamily="65" charset="-122"/>
              </a:defRPr>
            </a:lvl1pPr>
          </a:lstStyle>
          <a:p>
            <a:pPr marL="0" marR="0" lvl="0" indent="0" algn="l" defTabSz="457200" eaLnBrk="1" fontAlgn="auto" latinLnBrk="0" hangingPunct="1">
              <a:lnSpc>
                <a:spcPct val="100000"/>
              </a:lnSpc>
              <a:spcBef>
                <a:spcPts val="0"/>
              </a:spcBef>
              <a:spcAft>
                <a:spcPts val="0"/>
              </a:spcAft>
              <a:buClrTx/>
              <a:buSzTx/>
              <a:buFontTx/>
              <a:buNone/>
              <a:tabLst/>
              <a:defRPr/>
            </a:pPr>
            <a:r>
              <a:rPr kumimoji="0" lang="zh-CN" altLang="en-US" sz="1800" b="1" i="0" u="none" strike="noStrike" kern="0" cap="none" spc="0" normalizeH="0" baseline="0" noProof="0" dirty="0">
                <a:ln>
                  <a:noFill/>
                </a:ln>
                <a:solidFill>
                  <a:schemeClr val="tx1">
                    <a:lumMod val="65000"/>
                    <a:lumOff val="35000"/>
                  </a:schemeClr>
                </a:solidFill>
                <a:effectLst/>
                <a:uLnTx/>
                <a:uFillTx/>
                <a:latin typeface="Century Gothic"/>
                <a:ea typeface="微软雅黑"/>
              </a:rPr>
              <a:t>点击此处添加标题</a:t>
            </a:r>
          </a:p>
        </p:txBody>
      </p:sp>
      <p:sp>
        <p:nvSpPr>
          <p:cNvPr id="6" name="矩形 5"/>
          <p:cNvSpPr/>
          <p:nvPr/>
        </p:nvSpPr>
        <p:spPr>
          <a:xfrm>
            <a:off x="2271214" y="1992932"/>
            <a:ext cx="2151541" cy="43738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altLang="zh-CN" sz="1800" b="1"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rPr>
              <a:t>ADD YOUR TITLE</a:t>
            </a:r>
            <a:endParaRPr kumimoji="0" lang="zh-CN" altLang="en-US" sz="1800" b="1"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endParaRPr>
          </a:p>
        </p:txBody>
      </p:sp>
      <p:sp>
        <p:nvSpPr>
          <p:cNvPr id="7" name="矩形 6"/>
          <p:cNvSpPr/>
          <p:nvPr/>
        </p:nvSpPr>
        <p:spPr>
          <a:xfrm>
            <a:off x="1102510" y="2502113"/>
            <a:ext cx="3320246" cy="45697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altLang="zh-CN" sz="1800" b="1"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rPr>
              <a:t>ADD YOUR TITLE</a:t>
            </a:r>
            <a:endParaRPr kumimoji="0" lang="zh-CN" altLang="en-US" sz="1800" b="1"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endParaRPr>
          </a:p>
        </p:txBody>
      </p:sp>
      <p:pic>
        <p:nvPicPr>
          <p:cNvPr id="8" name="图片 7">
            <a:hlinkClick r:id="rId5"/>
          </p:cNvPr>
          <p:cNvPicPr>
            <a:picLocks noChangeAspect="1"/>
          </p:cNvPicPr>
          <p:nvPr>
            <p:custDataLst>
              <p:tags r:id="rId2"/>
            </p:custDataLst>
          </p:nvPr>
        </p:nvPicPr>
        <p:blipFill>
          <a:blip r:embed="rId6">
            <a:extLst>
              <a:ext uri="{28A0092B-C50C-407E-A947-70E740481C1C}">
                <a14:useLocalDpi xmlns:a14="http://schemas.microsoft.com/office/drawing/2010/main" val="0"/>
              </a:ext>
            </a:extLst>
          </a:blip>
          <a:stretch>
            <a:fillRect/>
          </a:stretch>
        </p:blipFill>
        <p:spPr>
          <a:xfrm>
            <a:off x="5267739" y="6493323"/>
            <a:ext cx="1828800" cy="241402"/>
          </a:xfrm>
          <a:prstGeom prst="rect">
            <a:avLst/>
          </a:prstGeom>
        </p:spPr>
      </p:pic>
    </p:spTree>
    <p:extLst>
      <p:ext uri="{BB962C8B-B14F-4D97-AF65-F5344CB8AC3E}">
        <p14:creationId xmlns:p14="http://schemas.microsoft.com/office/powerpoint/2010/main" val="3768184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latin typeface="微软雅黑" panose="020B0503020204020204" pitchFamily="34" charset="-122"/>
                <a:ea typeface="微软雅黑" panose="020B0503020204020204" pitchFamily="34" charset="-122"/>
              </a:rPr>
              <a:t>点击此处添加</a:t>
            </a:r>
            <a:r>
              <a:rPr lang="zh-CN" altLang="en-US" dirty="0">
                <a:solidFill>
                  <a:srgbClr val="22B095"/>
                </a:solidFill>
                <a:latin typeface="微软雅黑" panose="020B0503020204020204" pitchFamily="34" charset="-122"/>
                <a:ea typeface="微软雅黑" panose="020B0503020204020204" pitchFamily="34" charset="-122"/>
              </a:rPr>
              <a:t>标题</a:t>
            </a:r>
            <a:endParaRPr lang="zh-CN" altLang="en-US" dirty="0"/>
          </a:p>
        </p:txBody>
      </p:sp>
      <p:sp>
        <p:nvSpPr>
          <p:cNvPr id="10" name="TextBox 17"/>
          <p:cNvSpPr txBox="1"/>
          <p:nvPr/>
        </p:nvSpPr>
        <p:spPr>
          <a:xfrm>
            <a:off x="2271650" y="4176858"/>
            <a:ext cx="1884747" cy="461665"/>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1"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Levenim MT" pitchFamily="2" charset="-79"/>
              </a:rPr>
              <a:t>TEXT HERE</a:t>
            </a:r>
            <a:endParaRPr kumimoji="0" lang="zh-CN" altLang="en-US" sz="2400" b="1"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Levenim MT" pitchFamily="2" charset="-79"/>
            </a:endParaRPr>
          </a:p>
        </p:txBody>
      </p:sp>
      <p:sp>
        <p:nvSpPr>
          <p:cNvPr id="11" name="TextBox 18"/>
          <p:cNvSpPr txBox="1"/>
          <p:nvPr/>
        </p:nvSpPr>
        <p:spPr>
          <a:xfrm>
            <a:off x="2252486" y="4571117"/>
            <a:ext cx="2150175" cy="1292662"/>
          </a:xfrm>
          <a:prstGeom prst="rect">
            <a:avLst/>
          </a:prstGeom>
          <a:noFill/>
        </p:spPr>
        <p:txBody>
          <a:bodyPr wrap="square" rtlCol="0">
            <a:spAutoFit/>
          </a:bodyPr>
          <a:lstStyle/>
          <a:p>
            <a:pPr marL="0" marR="0" lvl="0" indent="0" defTabSz="914400" eaLnBrk="1" fontAlgn="auto" latinLnBrk="0" hangingPunct="1">
              <a:lnSpc>
                <a:spcPct val="130000"/>
              </a:lnSpc>
              <a:spcBef>
                <a:spcPts val="0"/>
              </a:spcBef>
              <a:spcAft>
                <a:spcPts val="0"/>
              </a:spcAft>
              <a:buClrTx/>
              <a:buSzTx/>
              <a:buFontTx/>
              <a:buNone/>
              <a:tabLst/>
              <a:defRPr/>
            </a:pPr>
            <a:r>
              <a:rPr kumimoji="0" lang="zh-CN" altLang="en-US" sz="12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Levenim MT" pitchFamily="2" charset="-79"/>
              </a:rPr>
              <a:t>标题数字等都可以通过点击和重新输入进行更改，顶部“开始”面板中可以对字体、字号、颜色、行距等进行修改。</a:t>
            </a:r>
          </a:p>
        </p:txBody>
      </p:sp>
      <p:sp>
        <p:nvSpPr>
          <p:cNvPr id="12" name="TextBox 17"/>
          <p:cNvSpPr txBox="1"/>
          <p:nvPr/>
        </p:nvSpPr>
        <p:spPr>
          <a:xfrm>
            <a:off x="5022873" y="4176858"/>
            <a:ext cx="1884747" cy="461665"/>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1"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Levenim MT" pitchFamily="2" charset="-79"/>
              </a:rPr>
              <a:t>TEXT HERE</a:t>
            </a:r>
            <a:endParaRPr kumimoji="0" lang="zh-CN" altLang="en-US" sz="2400" b="1"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Levenim MT" pitchFamily="2" charset="-79"/>
            </a:endParaRPr>
          </a:p>
        </p:txBody>
      </p:sp>
      <p:sp>
        <p:nvSpPr>
          <p:cNvPr id="13" name="TextBox 17"/>
          <p:cNvSpPr txBox="1"/>
          <p:nvPr/>
        </p:nvSpPr>
        <p:spPr>
          <a:xfrm>
            <a:off x="7859734" y="4176858"/>
            <a:ext cx="1884747" cy="461665"/>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1"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Levenim MT" pitchFamily="2" charset="-79"/>
              </a:rPr>
              <a:t>TEXT HERE</a:t>
            </a:r>
            <a:endParaRPr kumimoji="0" lang="zh-CN" altLang="en-US" sz="2400" b="1"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Levenim MT" pitchFamily="2" charset="-79"/>
            </a:endParaRPr>
          </a:p>
        </p:txBody>
      </p:sp>
      <p:sp>
        <p:nvSpPr>
          <p:cNvPr id="14" name="TextBox 18"/>
          <p:cNvSpPr txBox="1"/>
          <p:nvPr/>
        </p:nvSpPr>
        <p:spPr>
          <a:xfrm>
            <a:off x="5002768" y="4584722"/>
            <a:ext cx="2150175" cy="1292662"/>
          </a:xfrm>
          <a:prstGeom prst="rect">
            <a:avLst/>
          </a:prstGeom>
          <a:noFill/>
        </p:spPr>
        <p:txBody>
          <a:bodyPr wrap="square" rtlCol="0">
            <a:spAutoFit/>
          </a:bodyPr>
          <a:lstStyle/>
          <a:p>
            <a:pPr marL="0" marR="0" lvl="0" indent="0" defTabSz="914400" eaLnBrk="1" fontAlgn="auto" latinLnBrk="0" hangingPunct="1">
              <a:lnSpc>
                <a:spcPct val="130000"/>
              </a:lnSpc>
              <a:spcBef>
                <a:spcPts val="0"/>
              </a:spcBef>
              <a:spcAft>
                <a:spcPts val="0"/>
              </a:spcAft>
              <a:buClrTx/>
              <a:buSzTx/>
              <a:buFontTx/>
              <a:buNone/>
              <a:tabLst/>
              <a:defRPr/>
            </a:pPr>
            <a:r>
              <a:rPr kumimoji="0" lang="zh-CN" altLang="en-US" sz="12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Levenim MT" pitchFamily="2" charset="-79"/>
              </a:rPr>
              <a:t>标题数字等都可以通过点击和重新输入进行更改，顶部“开始”面板中可以对字体、字号、颜色、行距等进行修改。</a:t>
            </a:r>
          </a:p>
        </p:txBody>
      </p:sp>
      <p:sp>
        <p:nvSpPr>
          <p:cNvPr id="15" name="TextBox 18"/>
          <p:cNvSpPr txBox="1"/>
          <p:nvPr/>
        </p:nvSpPr>
        <p:spPr>
          <a:xfrm>
            <a:off x="7815111" y="4571116"/>
            <a:ext cx="2150175" cy="1269258"/>
          </a:xfrm>
          <a:prstGeom prst="rect">
            <a:avLst/>
          </a:prstGeom>
          <a:noFill/>
        </p:spPr>
        <p:txBody>
          <a:bodyPr wrap="square" rtlCol="0">
            <a:spAutoFit/>
          </a:bodyPr>
          <a:lstStyle/>
          <a:p>
            <a:pPr marL="0" marR="0" lvl="0" indent="0" defTabSz="914400" eaLnBrk="1" fontAlgn="auto" latinLnBrk="0" hangingPunct="1">
              <a:lnSpc>
                <a:spcPct val="130000"/>
              </a:lnSpc>
              <a:spcBef>
                <a:spcPts val="0"/>
              </a:spcBef>
              <a:spcAft>
                <a:spcPts val="0"/>
              </a:spcAft>
              <a:buClrTx/>
              <a:buSzTx/>
              <a:buFontTx/>
              <a:buNone/>
              <a:tabLst/>
              <a:defRPr/>
            </a:pPr>
            <a:r>
              <a:rPr kumimoji="0" lang="zh-CN" altLang="en-US" sz="12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Levenim MT" pitchFamily="2" charset="-79"/>
              </a:rPr>
              <a:t>标题数字等都可以通过点击和重新输入进行更改，顶部“开始”面板中可以对字体、字号、颜色、行距等进行修改。</a:t>
            </a:r>
          </a:p>
        </p:txBody>
      </p:sp>
      <p:grpSp>
        <p:nvGrpSpPr>
          <p:cNvPr id="19" name="组合 18"/>
          <p:cNvGrpSpPr/>
          <p:nvPr/>
        </p:nvGrpSpPr>
        <p:grpSpPr>
          <a:xfrm>
            <a:off x="2536074" y="2232274"/>
            <a:ext cx="1432098" cy="1554539"/>
            <a:chOff x="2536074" y="2232274"/>
            <a:chExt cx="1432098" cy="1554539"/>
          </a:xfrm>
        </p:grpSpPr>
        <p:sp>
          <p:nvSpPr>
            <p:cNvPr id="6" name="菱形 5"/>
            <p:cNvSpPr/>
            <p:nvPr/>
          </p:nvSpPr>
          <p:spPr>
            <a:xfrm>
              <a:off x="2536074" y="2354715"/>
              <a:ext cx="1432098" cy="1432098"/>
            </a:xfrm>
            <a:prstGeom prst="diamond">
              <a:avLst/>
            </a:prstGeom>
            <a:solidFill>
              <a:schemeClr val="accent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endParaRPr>
            </a:p>
          </p:txBody>
        </p:sp>
        <p:sp>
          <p:nvSpPr>
            <p:cNvPr id="7" name="菱形 6"/>
            <p:cNvSpPr/>
            <p:nvPr/>
          </p:nvSpPr>
          <p:spPr>
            <a:xfrm>
              <a:off x="2536074" y="2232274"/>
              <a:ext cx="1432098" cy="1432098"/>
            </a:xfrm>
            <a:prstGeom prst="diamond">
              <a:avLst/>
            </a:prstGeom>
            <a:solidFill>
              <a:srgbClr val="F5F5F5"/>
            </a:solid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3600" b="0" i="0" u="none" strike="noStrike" kern="0" cap="none" spc="0" normalizeH="0" baseline="0" noProof="0" dirty="0">
                  <a:ln>
                    <a:noFill/>
                  </a:ln>
                  <a:solidFill>
                    <a:schemeClr val="tx1"/>
                  </a:solidFill>
                  <a:effectLst/>
                  <a:uLnTx/>
                  <a:uFillTx/>
                </a:rPr>
                <a:t>1</a:t>
              </a:r>
              <a:endParaRPr kumimoji="0" lang="zh-CN" altLang="en-US" sz="3600" b="0" i="0" u="none" strike="noStrike" kern="0" cap="none" spc="0" normalizeH="0" baseline="0" noProof="0" dirty="0">
                <a:ln>
                  <a:noFill/>
                </a:ln>
                <a:solidFill>
                  <a:schemeClr val="tx1"/>
                </a:solidFill>
                <a:effectLst/>
                <a:uLnTx/>
                <a:uFillTx/>
              </a:endParaRPr>
            </a:p>
          </p:txBody>
        </p:sp>
      </p:grpSp>
      <p:grpSp>
        <p:nvGrpSpPr>
          <p:cNvPr id="20" name="组合 19"/>
          <p:cNvGrpSpPr/>
          <p:nvPr/>
        </p:nvGrpSpPr>
        <p:grpSpPr>
          <a:xfrm>
            <a:off x="5150354" y="2232272"/>
            <a:ext cx="1432100" cy="1554541"/>
            <a:chOff x="5150354" y="2232272"/>
            <a:chExt cx="1432100" cy="1554541"/>
          </a:xfrm>
        </p:grpSpPr>
        <p:sp>
          <p:nvSpPr>
            <p:cNvPr id="5" name="菱形 4"/>
            <p:cNvSpPr/>
            <p:nvPr/>
          </p:nvSpPr>
          <p:spPr>
            <a:xfrm>
              <a:off x="5150354" y="2354715"/>
              <a:ext cx="1432098" cy="1432098"/>
            </a:xfrm>
            <a:prstGeom prst="diamond">
              <a:avLst/>
            </a:prstGeom>
            <a:solidFill>
              <a:schemeClr val="accent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endParaRPr>
            </a:p>
          </p:txBody>
        </p:sp>
        <p:sp>
          <p:nvSpPr>
            <p:cNvPr id="8" name="菱形 7"/>
            <p:cNvSpPr/>
            <p:nvPr/>
          </p:nvSpPr>
          <p:spPr>
            <a:xfrm>
              <a:off x="5150356" y="2232272"/>
              <a:ext cx="1432098" cy="1432098"/>
            </a:xfrm>
            <a:prstGeom prst="diamond">
              <a:avLst/>
            </a:prstGeom>
            <a:solidFill>
              <a:srgbClr val="F5F5F5"/>
            </a:solidFill>
            <a:ln w="127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3600" b="0" i="0" u="none" strike="noStrike" kern="0" cap="none" spc="0" normalizeH="0" baseline="0" noProof="0" dirty="0">
                  <a:ln>
                    <a:noFill/>
                  </a:ln>
                  <a:solidFill>
                    <a:schemeClr val="tx1"/>
                  </a:solidFill>
                  <a:effectLst/>
                  <a:uLnTx/>
                  <a:uFillTx/>
                </a:rPr>
                <a:t>2</a:t>
              </a:r>
              <a:endParaRPr kumimoji="0" lang="zh-CN" altLang="en-US" sz="3600" b="0" i="0" u="none" strike="noStrike" kern="0" cap="none" spc="0" normalizeH="0" baseline="0" noProof="0" dirty="0">
                <a:ln>
                  <a:noFill/>
                </a:ln>
                <a:solidFill>
                  <a:schemeClr val="tx1"/>
                </a:solidFill>
                <a:effectLst/>
                <a:uLnTx/>
                <a:uFillTx/>
              </a:endParaRPr>
            </a:p>
          </p:txBody>
        </p:sp>
      </p:grpSp>
      <p:grpSp>
        <p:nvGrpSpPr>
          <p:cNvPr id="21" name="组合 20"/>
          <p:cNvGrpSpPr/>
          <p:nvPr/>
        </p:nvGrpSpPr>
        <p:grpSpPr>
          <a:xfrm>
            <a:off x="7980783" y="2232271"/>
            <a:ext cx="1432098" cy="1554542"/>
            <a:chOff x="7980783" y="2232271"/>
            <a:chExt cx="1432098" cy="1554542"/>
          </a:xfrm>
        </p:grpSpPr>
        <p:sp>
          <p:nvSpPr>
            <p:cNvPr id="4" name="菱形 3"/>
            <p:cNvSpPr/>
            <p:nvPr/>
          </p:nvSpPr>
          <p:spPr>
            <a:xfrm>
              <a:off x="7980783" y="2354715"/>
              <a:ext cx="1432098" cy="1432098"/>
            </a:xfrm>
            <a:prstGeom prst="diamond">
              <a:avLst/>
            </a:prstGeom>
            <a:solidFill>
              <a:schemeClr val="accent4"/>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endParaRPr>
            </a:p>
          </p:txBody>
        </p:sp>
        <p:sp>
          <p:nvSpPr>
            <p:cNvPr id="9" name="菱形 8"/>
            <p:cNvSpPr/>
            <p:nvPr/>
          </p:nvSpPr>
          <p:spPr>
            <a:xfrm>
              <a:off x="7980783" y="2232271"/>
              <a:ext cx="1432098" cy="1432098"/>
            </a:xfrm>
            <a:prstGeom prst="diamond">
              <a:avLst/>
            </a:prstGeom>
            <a:solidFill>
              <a:srgbClr val="F5F5F5"/>
            </a:solidFill>
            <a:ln w="127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3200" b="0" i="0" u="none" strike="noStrike" kern="0" cap="none" spc="0" normalizeH="0" baseline="0" noProof="0" dirty="0">
                  <a:ln>
                    <a:noFill/>
                  </a:ln>
                  <a:solidFill>
                    <a:schemeClr val="tx1"/>
                  </a:solidFill>
                  <a:effectLst/>
                  <a:uLnTx/>
                  <a:uFillTx/>
                </a:rPr>
                <a:t>3</a:t>
              </a:r>
              <a:endParaRPr kumimoji="0" lang="zh-CN" altLang="en-US" sz="3200" b="0" i="0" u="none" strike="noStrike" kern="0" cap="none" spc="0" normalizeH="0" baseline="0" noProof="0" dirty="0">
                <a:ln>
                  <a:noFill/>
                </a:ln>
                <a:solidFill>
                  <a:schemeClr val="tx1"/>
                </a:solidFill>
                <a:effectLst/>
                <a:uLnTx/>
                <a:uFillTx/>
              </a:endParaRPr>
            </a:p>
          </p:txBody>
        </p:sp>
      </p:grpSp>
      <p:pic>
        <p:nvPicPr>
          <p:cNvPr id="18" name="图片 17">
            <a:hlinkClick r:id="rId4"/>
          </p:cNvPr>
          <p:cNvPicPr>
            <a:picLocks noChangeAspect="1"/>
          </p:cNvPicPr>
          <p:nvPr>
            <p:custDataLst>
              <p:tags r:id="rId2"/>
            </p:custDataLst>
          </p:nvPr>
        </p:nvPicPr>
        <p:blipFill>
          <a:blip r:embed="rId5">
            <a:extLst>
              <a:ext uri="{28A0092B-C50C-407E-A947-70E740481C1C}">
                <a14:useLocalDpi xmlns:a14="http://schemas.microsoft.com/office/drawing/2010/main" val="0"/>
              </a:ext>
            </a:extLst>
          </a:blip>
          <a:stretch>
            <a:fillRect/>
          </a:stretch>
        </p:blipFill>
        <p:spPr>
          <a:xfrm>
            <a:off x="5267739" y="6493323"/>
            <a:ext cx="1828800" cy="241402"/>
          </a:xfrm>
          <a:prstGeom prst="rect">
            <a:avLst/>
          </a:prstGeom>
        </p:spPr>
      </p:pic>
    </p:spTree>
    <p:extLst>
      <p:ext uri="{BB962C8B-B14F-4D97-AF65-F5344CB8AC3E}">
        <p14:creationId xmlns:p14="http://schemas.microsoft.com/office/powerpoint/2010/main" val="11726245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quarter" idx="10"/>
          </p:nvPr>
        </p:nvSpPr>
        <p:spPr>
          <a:xfrm>
            <a:off x="2029553" y="2995031"/>
            <a:ext cx="8099392" cy="1446550"/>
          </a:xfrm>
        </p:spPr>
        <p:txBody>
          <a:bodyPr/>
          <a:lstStyle/>
          <a:p>
            <a:r>
              <a:rPr lang="en-US" altLang="zh-CN" dirty="0"/>
              <a:t>THANK</a:t>
            </a:r>
          </a:p>
          <a:p>
            <a:r>
              <a:rPr lang="en-US" altLang="zh-CN" dirty="0"/>
              <a:t>YOU</a:t>
            </a:r>
          </a:p>
        </p:txBody>
      </p:sp>
      <p:sp>
        <p:nvSpPr>
          <p:cNvPr id="8" name="文本占位符 7"/>
          <p:cNvSpPr>
            <a:spLocks noGrp="1"/>
          </p:cNvSpPr>
          <p:nvPr>
            <p:ph type="body" sz="quarter" idx="11"/>
          </p:nvPr>
        </p:nvSpPr>
        <p:spPr>
          <a:xfrm>
            <a:off x="2029553" y="4475921"/>
            <a:ext cx="8099392" cy="276999"/>
          </a:xfrm>
        </p:spPr>
        <p:txBody>
          <a:bodyPr/>
          <a:lstStyle/>
          <a:p>
            <a:r>
              <a:rPr lang="en-US" altLang="zh-CN" dirty="0"/>
              <a:t>PRESENTED BY OfficePLUS</a:t>
            </a:r>
          </a:p>
        </p:txBody>
      </p:sp>
      <p:sp>
        <p:nvSpPr>
          <p:cNvPr id="9" name="文本占位符 8"/>
          <p:cNvSpPr>
            <a:spLocks noGrp="1"/>
          </p:cNvSpPr>
          <p:nvPr>
            <p:ph type="body" sz="quarter" idx="12"/>
          </p:nvPr>
        </p:nvSpPr>
        <p:spPr>
          <a:xfrm>
            <a:off x="5267739" y="1442730"/>
            <a:ext cx="1623020" cy="1015663"/>
          </a:xfrm>
        </p:spPr>
        <p:txBody>
          <a:bodyPr/>
          <a:lstStyle/>
          <a:p>
            <a:r>
              <a:rPr lang="en-US" altLang="zh-CN" dirty="0"/>
              <a:t>LOGO </a:t>
            </a:r>
          </a:p>
          <a:p>
            <a:r>
              <a:rPr lang="en-US" altLang="zh-CN" dirty="0"/>
              <a:t>HERE</a:t>
            </a:r>
          </a:p>
          <a:p>
            <a:endParaRPr lang="zh-CN" altLang="en-US" dirty="0"/>
          </a:p>
        </p:txBody>
      </p:sp>
      <p:pic>
        <p:nvPicPr>
          <p:cNvPr id="5" name="图片 4">
            <a:hlinkClick r:id="rId4"/>
          </p:cNvPr>
          <p:cNvPicPr>
            <a:picLocks noChangeAspect="1"/>
          </p:cNvPicPr>
          <p:nvPr>
            <p:custDataLst>
              <p:tags r:id="rId2"/>
            </p:custDataLst>
          </p:nvPr>
        </p:nvPicPr>
        <p:blipFill>
          <a:blip r:embed="rId5">
            <a:extLst>
              <a:ext uri="{28A0092B-C50C-407E-A947-70E740481C1C}">
                <a14:useLocalDpi xmlns:a14="http://schemas.microsoft.com/office/drawing/2010/main" val="0"/>
              </a:ext>
            </a:extLst>
          </a:blip>
          <a:stretch>
            <a:fillRect/>
          </a:stretch>
        </p:blipFill>
        <p:spPr>
          <a:xfrm>
            <a:off x="5267739" y="6493323"/>
            <a:ext cx="1828800" cy="241402"/>
          </a:xfrm>
          <a:prstGeom prst="rect">
            <a:avLst/>
          </a:prstGeom>
        </p:spPr>
      </p:pic>
    </p:spTree>
    <p:extLst>
      <p:ext uri="{BB962C8B-B14F-4D97-AF65-F5344CB8AC3E}">
        <p14:creationId xmlns:p14="http://schemas.microsoft.com/office/powerpoint/2010/main" val="3547082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5483451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3710750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占位符 14"/>
          <p:cNvSpPr>
            <a:spLocks noGrp="1"/>
          </p:cNvSpPr>
          <p:nvPr>
            <p:ph type="body" sz="quarter" idx="10"/>
          </p:nvPr>
        </p:nvSpPr>
        <p:spPr>
          <a:xfrm>
            <a:off x="725258" y="2221887"/>
            <a:ext cx="4075342" cy="769441"/>
          </a:xfrm>
        </p:spPr>
        <p:txBody>
          <a:bodyPr/>
          <a:lstStyle/>
          <a:p>
            <a:r>
              <a:rPr lang="en-US" altLang="zh-CN" kern="0" dirty="0" smtClean="0">
                <a:solidFill>
                  <a:sysClr val="windowText" lastClr="000000"/>
                </a:solidFill>
                <a:latin typeface="微软雅黑" panose="020B0503020204020204" pitchFamily="34" charset="-122"/>
                <a:ea typeface="微软雅黑" panose="020B0503020204020204" pitchFamily="34" charset="-122"/>
              </a:rPr>
              <a:t>Contents</a:t>
            </a:r>
            <a:endParaRPr lang="zh-CN" altLang="en-US" kern="0" dirty="0">
              <a:solidFill>
                <a:srgbClr val="22B095"/>
              </a:solidFill>
              <a:latin typeface="微软雅黑" panose="020B0503020204020204" pitchFamily="34" charset="-122"/>
              <a:ea typeface="微软雅黑" panose="020B0503020204020204" pitchFamily="34" charset="-122"/>
            </a:endParaRPr>
          </a:p>
        </p:txBody>
      </p:sp>
      <p:sp>
        <p:nvSpPr>
          <p:cNvPr id="16" name="文本占位符 15"/>
          <p:cNvSpPr>
            <a:spLocks noGrp="1"/>
          </p:cNvSpPr>
          <p:nvPr>
            <p:ph type="body" sz="quarter" idx="11"/>
          </p:nvPr>
        </p:nvSpPr>
        <p:spPr>
          <a:xfrm>
            <a:off x="6179128" y="814654"/>
            <a:ext cx="4973053" cy="523220"/>
          </a:xfrm>
        </p:spPr>
        <p:txBody>
          <a:bodyPr/>
          <a:lstStyle/>
          <a:p>
            <a:r>
              <a:rPr lang="en-US" altLang="zh-CN" b="1" dirty="0"/>
              <a:t>Part 1   INTRODUCTION</a:t>
            </a:r>
            <a:endParaRPr lang="zh-CN" altLang="en-US" b="1" dirty="0"/>
          </a:p>
        </p:txBody>
      </p:sp>
      <p:sp>
        <p:nvSpPr>
          <p:cNvPr id="17" name="文本占位符 16"/>
          <p:cNvSpPr>
            <a:spLocks noGrp="1"/>
          </p:cNvSpPr>
          <p:nvPr>
            <p:ph type="body" sz="quarter" idx="12"/>
          </p:nvPr>
        </p:nvSpPr>
        <p:spPr>
          <a:xfrm>
            <a:off x="6179128" y="1535499"/>
            <a:ext cx="4973053" cy="523220"/>
          </a:xfrm>
        </p:spPr>
        <p:txBody>
          <a:bodyPr/>
          <a:lstStyle/>
          <a:p>
            <a:r>
              <a:rPr lang="en-US" altLang="zh-CN" b="1" dirty="0"/>
              <a:t>Part 2   PRIOR WORK</a:t>
            </a:r>
            <a:endParaRPr lang="zh-CN" altLang="en-US" b="1" dirty="0"/>
          </a:p>
        </p:txBody>
      </p:sp>
      <p:sp>
        <p:nvSpPr>
          <p:cNvPr id="18" name="文本占位符 17"/>
          <p:cNvSpPr>
            <a:spLocks noGrp="1"/>
          </p:cNvSpPr>
          <p:nvPr>
            <p:ph type="body" sz="quarter" idx="13"/>
          </p:nvPr>
        </p:nvSpPr>
        <p:spPr>
          <a:xfrm>
            <a:off x="6179128" y="2256344"/>
            <a:ext cx="4973053" cy="523220"/>
          </a:xfrm>
        </p:spPr>
        <p:txBody>
          <a:bodyPr/>
          <a:lstStyle/>
          <a:p>
            <a:r>
              <a:rPr lang="en-US" altLang="zh-CN" b="1" dirty="0"/>
              <a:t>Part 3   DATA</a:t>
            </a:r>
            <a:endParaRPr lang="zh-CN" altLang="en-US" b="1" dirty="0"/>
          </a:p>
        </p:txBody>
      </p:sp>
      <p:sp>
        <p:nvSpPr>
          <p:cNvPr id="19" name="文本占位符 18"/>
          <p:cNvSpPr>
            <a:spLocks noGrp="1"/>
          </p:cNvSpPr>
          <p:nvPr>
            <p:ph type="body" sz="quarter" idx="14"/>
          </p:nvPr>
        </p:nvSpPr>
        <p:spPr>
          <a:xfrm>
            <a:off x="6179128" y="2977189"/>
            <a:ext cx="4973053" cy="954107"/>
          </a:xfrm>
        </p:spPr>
        <p:txBody>
          <a:bodyPr/>
          <a:lstStyle/>
          <a:p>
            <a:r>
              <a:rPr lang="en-US" altLang="zh-CN" b="1" dirty="0"/>
              <a:t>Part 4   </a:t>
            </a:r>
            <a:r>
              <a:rPr lang="en-US" altLang="zh-CN" b="1" dirty="0" smtClean="0"/>
              <a:t>ARCHITECTURE </a:t>
            </a:r>
            <a:r>
              <a:rPr lang="en-US" altLang="zh-CN" b="1" dirty="0"/>
              <a:t>&amp; </a:t>
            </a:r>
            <a:r>
              <a:rPr lang="en-US" altLang="zh-CN" b="1" dirty="0" smtClean="0"/>
              <a:t>		  TRAINING</a:t>
            </a:r>
            <a:endParaRPr lang="zh-CN" altLang="en-US" b="1" dirty="0"/>
          </a:p>
        </p:txBody>
      </p:sp>
      <p:sp>
        <p:nvSpPr>
          <p:cNvPr id="8" name="文本占位符 18"/>
          <p:cNvSpPr txBox="1">
            <a:spLocks/>
          </p:cNvSpPr>
          <p:nvPr/>
        </p:nvSpPr>
        <p:spPr>
          <a:xfrm>
            <a:off x="6179128" y="3999042"/>
            <a:ext cx="4973053" cy="523220"/>
          </a:xfrm>
          <a:prstGeom prst="rect">
            <a:avLst/>
          </a:prstGeom>
        </p:spPr>
        <p:txBody>
          <a:bodyPr wrap="square">
            <a:spAutoFit/>
          </a:bodyPr>
          <a:lstStyle>
            <a:lvl1pPr marL="0" indent="0" algn="l" defTabSz="914400" rtl="0" eaLnBrk="1" latinLnBrk="0" hangingPunct="1">
              <a:lnSpc>
                <a:spcPct val="100000"/>
              </a:lnSpc>
              <a:spcBef>
                <a:spcPts val="0"/>
              </a:spcBef>
              <a:buFont typeface="Arial" panose="020B0604020202020204" pitchFamily="34" charset="0"/>
              <a:buNone/>
              <a:defRPr sz="2800" b="0" i="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b="1" dirty="0"/>
              <a:t>Part 5   RESULTS</a:t>
            </a:r>
            <a:endParaRPr lang="zh-CN" altLang="en-US" b="1" dirty="0"/>
          </a:p>
        </p:txBody>
      </p:sp>
      <p:sp>
        <p:nvSpPr>
          <p:cNvPr id="9" name="文本占位符 18"/>
          <p:cNvSpPr txBox="1">
            <a:spLocks/>
          </p:cNvSpPr>
          <p:nvPr/>
        </p:nvSpPr>
        <p:spPr>
          <a:xfrm>
            <a:off x="6179128" y="4592632"/>
            <a:ext cx="4973053" cy="523220"/>
          </a:xfrm>
          <a:prstGeom prst="rect">
            <a:avLst/>
          </a:prstGeom>
        </p:spPr>
        <p:txBody>
          <a:bodyPr wrap="square">
            <a:spAutoFit/>
          </a:bodyPr>
          <a:lstStyle>
            <a:lvl1pPr marL="0" indent="0" algn="l" defTabSz="914400" rtl="0" eaLnBrk="1" latinLnBrk="0" hangingPunct="1">
              <a:lnSpc>
                <a:spcPct val="100000"/>
              </a:lnSpc>
              <a:spcBef>
                <a:spcPts val="0"/>
              </a:spcBef>
              <a:buFont typeface="Arial" panose="020B0604020202020204" pitchFamily="34" charset="0"/>
              <a:buNone/>
              <a:defRPr sz="2800" b="0" i="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b="1" dirty="0"/>
              <a:t>Part 6   SEARCH</a:t>
            </a:r>
            <a:endParaRPr lang="zh-CN" altLang="en-US" b="1" dirty="0"/>
          </a:p>
        </p:txBody>
      </p:sp>
      <p:sp>
        <p:nvSpPr>
          <p:cNvPr id="10" name="文本占位符 18"/>
          <p:cNvSpPr txBox="1">
            <a:spLocks/>
          </p:cNvSpPr>
          <p:nvPr/>
        </p:nvSpPr>
        <p:spPr>
          <a:xfrm>
            <a:off x="6179127" y="5262976"/>
            <a:ext cx="4973053" cy="523220"/>
          </a:xfrm>
          <a:prstGeom prst="rect">
            <a:avLst/>
          </a:prstGeom>
        </p:spPr>
        <p:txBody>
          <a:bodyPr wrap="square">
            <a:spAutoFit/>
          </a:bodyPr>
          <a:lstStyle>
            <a:lvl1pPr marL="0" indent="0" algn="l" defTabSz="914400" rtl="0" eaLnBrk="1" latinLnBrk="0" hangingPunct="1">
              <a:lnSpc>
                <a:spcPct val="100000"/>
              </a:lnSpc>
              <a:spcBef>
                <a:spcPts val="0"/>
              </a:spcBef>
              <a:buFont typeface="Arial" panose="020B0604020202020204" pitchFamily="34" charset="0"/>
              <a:buNone/>
              <a:defRPr sz="2800" b="0" i="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b="1" dirty="0"/>
              <a:t>Part 7   DISCUSSION</a:t>
            </a:r>
            <a:endParaRPr lang="zh-CN" altLang="en-US" b="1" dirty="0"/>
          </a:p>
        </p:txBody>
      </p:sp>
      <p:pic>
        <p:nvPicPr>
          <p:cNvPr id="11" name="图片 10"/>
          <p:cNvPicPr>
            <a:picLocks noChangeAspect="1"/>
          </p:cNvPicPr>
          <p:nvPr/>
        </p:nvPicPr>
        <p:blipFill>
          <a:blip r:embed="rId4"/>
          <a:stretch>
            <a:fillRect/>
          </a:stretch>
        </p:blipFill>
        <p:spPr>
          <a:xfrm>
            <a:off x="1375146" y="2847959"/>
            <a:ext cx="1778040" cy="1698188"/>
          </a:xfrm>
          <a:prstGeom prst="rect">
            <a:avLst/>
          </a:prstGeom>
          <a:solidFill>
            <a:schemeClr val="accent2">
              <a:lumMod val="40000"/>
              <a:lumOff val="60000"/>
            </a:schemeClr>
          </a:solidFill>
          <a:ln w="34925">
            <a:solidFill>
              <a:srgbClr val="FFFFFF"/>
            </a:solidFill>
          </a:ln>
          <a:effectLst>
            <a:outerShdw blurRad="317500" dir="2700000" algn="ctr">
              <a:srgbClr val="000000">
                <a:alpha val="43000"/>
              </a:srgbClr>
            </a:outerShdw>
            <a:reflection blurRad="6350" stA="50000" endA="300" endPos="38500" dist="50800" dir="5400000" sy="-100000" algn="bl" rotWithShape="0"/>
          </a:effectLst>
          <a:scene3d>
            <a:camera prst="perspectiveFront" fov="2700000">
              <a:rot lat="19086000" lon="19067999" rev="3108000"/>
            </a:camera>
            <a:lightRig rig="threePt" dir="t">
              <a:rot lat="0" lon="0" rev="0"/>
            </a:lightRig>
          </a:scene3d>
          <a:sp3d extrusionH="38100" prstMaterial="clear">
            <a:bevelT w="260350" h="50800" prst="softRound"/>
            <a:bevelB prst="softRound"/>
          </a:sp3d>
        </p:spPr>
      </p:pic>
    </p:spTree>
    <p:extLst>
      <p:ext uri="{BB962C8B-B14F-4D97-AF65-F5344CB8AC3E}">
        <p14:creationId xmlns:p14="http://schemas.microsoft.com/office/powerpoint/2010/main" val="31374565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normAutofit/>
          </a:bodyPr>
          <a:lstStyle/>
          <a:p>
            <a:pPr fontAlgn="base">
              <a:spcBef>
                <a:spcPct val="0"/>
              </a:spcBef>
              <a:spcAft>
                <a:spcPct val="0"/>
              </a:spcAft>
              <a:defRPr/>
            </a:pPr>
            <a:r>
              <a:rPr lang="en-US" altLang="zh-CN" kern="0" dirty="0" smtClean="0">
                <a:solidFill>
                  <a:schemeClr val="accent1"/>
                </a:solidFill>
                <a:latin typeface="Century Gothic" pitchFamily="34" charset="0"/>
              </a:rPr>
              <a:t>1.INTRODUCTION</a:t>
            </a:r>
            <a:endParaRPr lang="en-US" altLang="zh-CN" kern="0" dirty="0">
              <a:solidFill>
                <a:schemeClr val="accent1"/>
              </a:solidFill>
              <a:latin typeface="Century Gothic" pitchFamily="34" charset="0"/>
            </a:endParaRPr>
          </a:p>
        </p:txBody>
      </p:sp>
    </p:spTree>
    <p:extLst>
      <p:ext uri="{BB962C8B-B14F-4D97-AF65-F5344CB8AC3E}">
        <p14:creationId xmlns:p14="http://schemas.microsoft.com/office/powerpoint/2010/main" val="17765191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solidFill>
                  <a:schemeClr val="accent1"/>
                </a:solidFill>
                <a:latin typeface="微软雅黑" panose="020B0503020204020204" pitchFamily="34" charset="-122"/>
                <a:ea typeface="微软雅黑" panose="020B0503020204020204" pitchFamily="34" charset="-122"/>
              </a:rPr>
              <a:t>INTRODUCTION</a:t>
            </a:r>
            <a:endParaRPr lang="en-US" altLang="zh-CN" dirty="0">
              <a:solidFill>
                <a:schemeClr val="accent1"/>
              </a:solidFill>
              <a:latin typeface="微软雅黑" panose="020B0503020204020204" pitchFamily="34" charset="-122"/>
              <a:ea typeface="微软雅黑" panose="020B0503020204020204" pitchFamily="34" charset="-122"/>
            </a:endParaRPr>
          </a:p>
        </p:txBody>
      </p:sp>
      <p:pic>
        <p:nvPicPr>
          <p:cNvPr id="19" name="Picture 2" descr="http://2.eewimg.cn/news/uploadfile/2016/0316/20160316121557884.gif"/>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6912898" y="479587"/>
            <a:ext cx="4711023" cy="2657500"/>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4" descr="http://www.ilovezj.com/uploadfile/2017/01/04/fgxcoppd1ju.gif"/>
          <p:cNvPicPr>
            <a:picLocks noChangeAspect="1" noChangeArrowheads="1" noCrop="1"/>
          </p:cNvPicPr>
          <p:nvPr/>
        </p:nvPicPr>
        <p:blipFill>
          <a:blip r:embed="rId4">
            <a:extLst>
              <a:ext uri="{28A0092B-C50C-407E-A947-70E740481C1C}">
                <a14:useLocalDpi xmlns:a14="http://schemas.microsoft.com/office/drawing/2010/main" val="0"/>
              </a:ext>
            </a:extLst>
          </a:blip>
          <a:srcRect/>
          <a:stretch>
            <a:fillRect/>
          </a:stretch>
        </p:blipFill>
        <p:spPr bwMode="auto">
          <a:xfrm>
            <a:off x="6912897" y="3723109"/>
            <a:ext cx="4711023" cy="2655304"/>
          </a:xfrm>
          <a:prstGeom prst="rect">
            <a:avLst/>
          </a:prstGeom>
          <a:noFill/>
          <a:extLst>
            <a:ext uri="{909E8E84-426E-40DD-AFC4-6F175D3DCCD1}">
              <a14:hiddenFill xmlns:a14="http://schemas.microsoft.com/office/drawing/2010/main">
                <a:solidFill>
                  <a:srgbClr val="FFFFFF"/>
                </a:solidFill>
              </a14:hiddenFill>
            </a:ext>
          </a:extLst>
        </p:spPr>
      </p:pic>
      <p:sp>
        <p:nvSpPr>
          <p:cNvPr id="21" name="标题 1"/>
          <p:cNvSpPr txBox="1">
            <a:spLocks/>
          </p:cNvSpPr>
          <p:nvPr/>
        </p:nvSpPr>
        <p:spPr>
          <a:xfrm>
            <a:off x="332209" y="1384442"/>
            <a:ext cx="5937962" cy="1433403"/>
          </a:xfrm>
          <a:prstGeom prst="rect">
            <a:avLst/>
          </a:prstGeom>
        </p:spPr>
        <p:txBody>
          <a:bodyPr>
            <a:noAutofit/>
          </a:bodyPr>
          <a:lstStyle>
            <a:lvl1pPr algn="l" defTabSz="914400" rtl="0" eaLnBrk="1" latinLnBrk="0" hangingPunct="1">
              <a:lnSpc>
                <a:spcPct val="90000"/>
              </a:lnSpc>
              <a:spcBef>
                <a:spcPct val="0"/>
              </a:spcBef>
              <a:buNone/>
              <a:defRPr sz="2400" b="1" kern="1200">
                <a:solidFill>
                  <a:schemeClr val="tx1"/>
                </a:solidFill>
                <a:latin typeface="+mj-lt"/>
                <a:ea typeface="+mj-ea"/>
                <a:cs typeface="+mj-cs"/>
              </a:defRPr>
            </a:lvl1pPr>
          </a:lstStyle>
          <a:p>
            <a:r>
              <a:rPr lang="en-US" altLang="zh-CN" sz="2800" dirty="0" smtClean="0">
                <a:solidFill>
                  <a:srgbClr val="FF0000"/>
                </a:solidFill>
                <a:latin typeface="微软雅黑" panose="020B0503020204020204" pitchFamily="34" charset="-122"/>
                <a:ea typeface="微软雅黑" panose="020B0503020204020204" pitchFamily="34" charset="-122"/>
              </a:rPr>
              <a:t>Difficulty : </a:t>
            </a:r>
          </a:p>
          <a:p>
            <a:r>
              <a:rPr lang="en-US" altLang="zh-CN" dirty="0" smtClean="0">
                <a:solidFill>
                  <a:schemeClr val="accent1"/>
                </a:solidFill>
                <a:latin typeface="微软雅黑" panose="020B0503020204020204" pitchFamily="34" charset="-122"/>
                <a:ea typeface="微软雅黑" panose="020B0503020204020204" pitchFamily="34" charset="-122"/>
              </a:rPr>
              <a:t>constructing </a:t>
            </a:r>
            <a:r>
              <a:rPr lang="en-US" altLang="zh-CN" dirty="0">
                <a:solidFill>
                  <a:schemeClr val="accent1"/>
                </a:solidFill>
                <a:latin typeface="微软雅黑" panose="020B0503020204020204" pitchFamily="34" charset="-122"/>
                <a:ea typeface="微软雅黑" panose="020B0503020204020204" pitchFamily="34" charset="-122"/>
              </a:rPr>
              <a:t>an </a:t>
            </a:r>
            <a:r>
              <a:rPr lang="en-US" altLang="zh-CN" dirty="0">
                <a:solidFill>
                  <a:srgbClr val="FF0000"/>
                </a:solidFill>
                <a:latin typeface="微软雅黑" panose="020B0503020204020204" pitchFamily="34" charset="-122"/>
                <a:ea typeface="微软雅黑" panose="020B0503020204020204" pitchFamily="34" charset="-122"/>
              </a:rPr>
              <a:t>evaluation function </a:t>
            </a:r>
            <a:r>
              <a:rPr lang="en-US" altLang="zh-CN" dirty="0">
                <a:solidFill>
                  <a:schemeClr val="accent1"/>
                </a:solidFill>
                <a:latin typeface="微软雅黑" panose="020B0503020204020204" pitchFamily="34" charset="-122"/>
                <a:ea typeface="微软雅黑" panose="020B0503020204020204" pitchFamily="34" charset="-122"/>
              </a:rPr>
              <a:t>that can differentiate good moves</a:t>
            </a:r>
          </a:p>
          <a:p>
            <a:r>
              <a:rPr lang="en-US" altLang="zh-CN" dirty="0">
                <a:solidFill>
                  <a:schemeClr val="accent1"/>
                </a:solidFill>
                <a:latin typeface="微软雅黑" panose="020B0503020204020204" pitchFamily="34" charset="-122"/>
                <a:ea typeface="微软雅黑" panose="020B0503020204020204" pitchFamily="34" charset="-122"/>
              </a:rPr>
              <a:t>from bad in a given position.</a:t>
            </a:r>
          </a:p>
        </p:txBody>
      </p:sp>
      <p:sp>
        <p:nvSpPr>
          <p:cNvPr id="22" name="标题 1"/>
          <p:cNvSpPr txBox="1">
            <a:spLocks/>
          </p:cNvSpPr>
          <p:nvPr/>
        </p:nvSpPr>
        <p:spPr>
          <a:xfrm>
            <a:off x="7077510" y="2607003"/>
            <a:ext cx="1389529" cy="421683"/>
          </a:xfrm>
          <a:prstGeom prst="rect">
            <a:avLst/>
          </a:prstGeom>
        </p:spPr>
        <p:txBody>
          <a:bodyPr>
            <a:noAutofit/>
          </a:bodyPr>
          <a:lstStyle>
            <a:lvl1pPr algn="l" defTabSz="914400" rtl="0" eaLnBrk="1" latinLnBrk="0" hangingPunct="1">
              <a:lnSpc>
                <a:spcPct val="90000"/>
              </a:lnSpc>
              <a:spcBef>
                <a:spcPct val="0"/>
              </a:spcBef>
              <a:buNone/>
              <a:defRPr sz="2400" b="1" kern="1200">
                <a:solidFill>
                  <a:schemeClr val="tx1"/>
                </a:solidFill>
                <a:latin typeface="+mj-lt"/>
                <a:ea typeface="+mj-ea"/>
                <a:cs typeface="+mj-cs"/>
              </a:defRPr>
            </a:lvl1pPr>
          </a:lstStyle>
          <a:p>
            <a:r>
              <a:rPr lang="en-US" altLang="zh-CN" dirty="0" smtClean="0">
                <a:solidFill>
                  <a:schemeClr val="accent1"/>
                </a:solidFill>
                <a:latin typeface="微软雅黑" panose="020B0503020204020204" pitchFamily="34" charset="-122"/>
                <a:ea typeface="微软雅黑" panose="020B0503020204020204" pitchFamily="34" charset="-122"/>
              </a:rPr>
              <a:t>Chess</a:t>
            </a:r>
            <a:endParaRPr lang="en-US" altLang="zh-CN" dirty="0">
              <a:solidFill>
                <a:schemeClr val="accent1"/>
              </a:solidFill>
              <a:latin typeface="微软雅黑" panose="020B0503020204020204" pitchFamily="34" charset="-122"/>
              <a:ea typeface="微软雅黑" panose="020B0503020204020204" pitchFamily="34" charset="-122"/>
            </a:endParaRPr>
          </a:p>
        </p:txBody>
      </p:sp>
      <p:sp>
        <p:nvSpPr>
          <p:cNvPr id="23" name="标题 1"/>
          <p:cNvSpPr txBox="1">
            <a:spLocks/>
          </p:cNvSpPr>
          <p:nvPr/>
        </p:nvSpPr>
        <p:spPr>
          <a:xfrm>
            <a:off x="7077510" y="5943636"/>
            <a:ext cx="1389529" cy="421683"/>
          </a:xfrm>
          <a:prstGeom prst="rect">
            <a:avLst/>
          </a:prstGeom>
        </p:spPr>
        <p:txBody>
          <a:bodyPr>
            <a:noAutofit/>
          </a:bodyPr>
          <a:lstStyle>
            <a:lvl1pPr algn="l" defTabSz="914400" rtl="0" eaLnBrk="1" latinLnBrk="0" hangingPunct="1">
              <a:lnSpc>
                <a:spcPct val="90000"/>
              </a:lnSpc>
              <a:spcBef>
                <a:spcPct val="0"/>
              </a:spcBef>
              <a:buNone/>
              <a:defRPr sz="2400" b="1" kern="1200">
                <a:solidFill>
                  <a:schemeClr val="tx1"/>
                </a:solidFill>
                <a:latin typeface="+mj-lt"/>
                <a:ea typeface="+mj-ea"/>
                <a:cs typeface="+mj-cs"/>
              </a:defRPr>
            </a:lvl1pPr>
          </a:lstStyle>
          <a:p>
            <a:r>
              <a:rPr lang="en-US" altLang="zh-CN" dirty="0" smtClean="0">
                <a:solidFill>
                  <a:schemeClr val="accent1"/>
                </a:solidFill>
                <a:latin typeface="微软雅黑" panose="020B0503020204020204" pitchFamily="34" charset="-122"/>
                <a:ea typeface="微软雅黑" panose="020B0503020204020204" pitchFamily="34" charset="-122"/>
              </a:rPr>
              <a:t>Go</a:t>
            </a:r>
            <a:endParaRPr lang="en-US" altLang="zh-CN" dirty="0">
              <a:solidFill>
                <a:schemeClr val="accent1"/>
              </a:solidFill>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24" name="标题 1"/>
              <p:cNvSpPr txBox="1">
                <a:spLocks/>
              </p:cNvSpPr>
              <p:nvPr/>
            </p:nvSpPr>
            <p:spPr>
              <a:xfrm>
                <a:off x="332209" y="3127737"/>
                <a:ext cx="5937962" cy="1794397"/>
              </a:xfrm>
              <a:prstGeom prst="rect">
                <a:avLst/>
              </a:prstGeom>
            </p:spPr>
            <p:txBody>
              <a:bodyPr>
                <a:noAutofit/>
              </a:bodyPr>
              <a:lstStyle>
                <a:lvl1pPr algn="l" defTabSz="914400" rtl="0" eaLnBrk="1" latinLnBrk="0" hangingPunct="1">
                  <a:lnSpc>
                    <a:spcPct val="90000"/>
                  </a:lnSpc>
                  <a:spcBef>
                    <a:spcPct val="0"/>
                  </a:spcBef>
                  <a:buNone/>
                  <a:defRPr sz="2400" b="1" kern="1200">
                    <a:solidFill>
                      <a:schemeClr val="tx1"/>
                    </a:solidFill>
                    <a:latin typeface="+mj-lt"/>
                    <a:ea typeface="+mj-ea"/>
                    <a:cs typeface="+mj-cs"/>
                  </a:defRPr>
                </a:lvl1pPr>
              </a:lstStyle>
              <a:p>
                <a:r>
                  <a:rPr lang="en-US" altLang="zh-CN" sz="2800" dirty="0" smtClean="0">
                    <a:solidFill>
                      <a:srgbClr val="FF0000"/>
                    </a:solidFill>
                    <a:latin typeface="微软雅黑" panose="020B0503020204020204" pitchFamily="34" charset="-122"/>
                    <a:ea typeface="微软雅黑" panose="020B0503020204020204" pitchFamily="34" charset="-122"/>
                  </a:rPr>
                  <a:t>Situation:</a:t>
                </a:r>
              </a:p>
              <a:p>
                <a:r>
                  <a:rPr lang="en-US" altLang="zh-CN" dirty="0" smtClean="0">
                    <a:solidFill>
                      <a:schemeClr val="accent1"/>
                    </a:solidFill>
                    <a:latin typeface="微软雅黑" panose="020B0503020204020204" pitchFamily="34" charset="-122"/>
                    <a:ea typeface="微软雅黑" panose="020B0503020204020204" pitchFamily="34" charset="-122"/>
                  </a:rPr>
                  <a:t>The combination of an enormous state space of </a:t>
                </a:r>
                <a14:m>
                  <m:oMath xmlns:m="http://schemas.openxmlformats.org/officeDocument/2006/math">
                    <m:sSup>
                      <m:sSupPr>
                        <m:ctrlPr>
                          <a:rPr lang="en-US" altLang="zh-CN" i="1" dirty="0" smtClean="0">
                            <a:solidFill>
                              <a:srgbClr val="FF0000"/>
                            </a:solidFill>
                            <a:latin typeface="Cambria Math" panose="02040503050406030204" pitchFamily="18" charset="0"/>
                            <a:ea typeface="微软雅黑" panose="020B0503020204020204" pitchFamily="34" charset="-122"/>
                          </a:rPr>
                        </m:ctrlPr>
                      </m:sSupPr>
                      <m:e>
                        <m:r>
                          <a:rPr lang="en-US" altLang="zh-CN" b="1" i="1" dirty="0" smtClean="0">
                            <a:solidFill>
                              <a:srgbClr val="FF0000"/>
                            </a:solidFill>
                            <a:latin typeface="Cambria Math" panose="02040503050406030204" pitchFamily="18" charset="0"/>
                            <a:ea typeface="微软雅黑" panose="020B0503020204020204" pitchFamily="34" charset="-122"/>
                          </a:rPr>
                          <m:t>𝟏𝟎</m:t>
                        </m:r>
                      </m:e>
                      <m:sup>
                        <m:r>
                          <a:rPr lang="en-US" altLang="zh-CN" b="1" i="1" dirty="0" smtClean="0">
                            <a:solidFill>
                              <a:srgbClr val="FF0000"/>
                            </a:solidFill>
                            <a:latin typeface="Cambria Math" panose="02040503050406030204" pitchFamily="18" charset="0"/>
                            <a:ea typeface="微软雅黑" panose="020B0503020204020204" pitchFamily="34" charset="-122"/>
                          </a:rPr>
                          <m:t>𝟏𝟕𝟎</m:t>
                        </m:r>
                      </m:sup>
                    </m:sSup>
                  </m:oMath>
                </a14:m>
                <a:r>
                  <a:rPr lang="en-US" altLang="zh-CN" dirty="0" smtClean="0">
                    <a:solidFill>
                      <a:schemeClr val="accent1"/>
                    </a:solidFill>
                    <a:latin typeface="微软雅黑" panose="020B0503020204020204" pitchFamily="34" charset="-122"/>
                    <a:ea typeface="微软雅黑" panose="020B0503020204020204" pitchFamily="34" charset="-122"/>
                  </a:rPr>
                  <a:t> </a:t>
                </a:r>
                <a:r>
                  <a:rPr lang="en-US" altLang="zh-CN" dirty="0">
                    <a:solidFill>
                      <a:schemeClr val="accent1"/>
                    </a:solidFill>
                    <a:latin typeface="微软雅黑" panose="020B0503020204020204" pitchFamily="34" charset="-122"/>
                    <a:ea typeface="微软雅黑" panose="020B0503020204020204" pitchFamily="34" charset="-122"/>
                  </a:rPr>
                  <a:t>positions,</a:t>
                </a:r>
              </a:p>
              <a:p>
                <a:r>
                  <a:rPr lang="en-US" altLang="zh-CN" dirty="0">
                    <a:solidFill>
                      <a:schemeClr val="accent1"/>
                    </a:solidFill>
                    <a:latin typeface="微软雅黑" panose="020B0503020204020204" pitchFamily="34" charset="-122"/>
                    <a:ea typeface="微软雅黑" panose="020B0503020204020204" pitchFamily="34" charset="-122"/>
                  </a:rPr>
                  <a:t>combined with </a:t>
                </a:r>
                <a:r>
                  <a:rPr lang="en-US" altLang="zh-CN" dirty="0">
                    <a:solidFill>
                      <a:srgbClr val="FF0000"/>
                    </a:solidFill>
                    <a:latin typeface="微软雅黑" panose="020B0503020204020204" pitchFamily="34" charset="-122"/>
                    <a:ea typeface="微软雅黑" panose="020B0503020204020204" pitchFamily="34" charset="-122"/>
                  </a:rPr>
                  <a:t>sharp tactics</a:t>
                </a:r>
                <a:r>
                  <a:rPr lang="en-US" altLang="zh-CN" dirty="0">
                    <a:solidFill>
                      <a:schemeClr val="accent1"/>
                    </a:solidFill>
                    <a:latin typeface="微软雅黑" panose="020B0503020204020204" pitchFamily="34" charset="-122"/>
                    <a:ea typeface="微软雅黑" panose="020B0503020204020204" pitchFamily="34" charset="-122"/>
                  </a:rPr>
                  <a:t> that lead to steep non-</a:t>
                </a:r>
                <a:r>
                  <a:rPr lang="en-US" altLang="zh-CN" dirty="0" err="1">
                    <a:solidFill>
                      <a:schemeClr val="accent1"/>
                    </a:solidFill>
                    <a:latin typeface="微软雅黑" panose="020B0503020204020204" pitchFamily="34" charset="-122"/>
                    <a:ea typeface="微软雅黑" panose="020B0503020204020204" pitchFamily="34" charset="-122"/>
                  </a:rPr>
                  <a:t>linearities</a:t>
                </a:r>
                <a:r>
                  <a:rPr lang="en-US" altLang="zh-CN" dirty="0">
                    <a:solidFill>
                      <a:schemeClr val="accent1"/>
                    </a:solidFill>
                    <a:latin typeface="微软雅黑" panose="020B0503020204020204" pitchFamily="34" charset="-122"/>
                    <a:ea typeface="微软雅黑" panose="020B0503020204020204" pitchFamily="34" charset="-122"/>
                  </a:rPr>
                  <a:t> in the optimal value </a:t>
                </a:r>
                <a:r>
                  <a:rPr lang="en-US" altLang="zh-CN" dirty="0" smtClean="0">
                    <a:solidFill>
                      <a:schemeClr val="accent1"/>
                    </a:solidFill>
                    <a:latin typeface="微软雅黑" panose="020B0503020204020204" pitchFamily="34" charset="-122"/>
                    <a:ea typeface="微软雅黑" panose="020B0503020204020204" pitchFamily="34" charset="-122"/>
                  </a:rPr>
                  <a:t>function</a:t>
                </a:r>
                <a:endParaRPr lang="en-US" altLang="zh-CN" dirty="0">
                  <a:solidFill>
                    <a:schemeClr val="accent1"/>
                  </a:solidFill>
                  <a:latin typeface="微软雅黑" panose="020B0503020204020204" pitchFamily="34" charset="-122"/>
                  <a:ea typeface="微软雅黑" panose="020B0503020204020204" pitchFamily="34" charset="-122"/>
                </a:endParaRPr>
              </a:p>
            </p:txBody>
          </p:sp>
        </mc:Choice>
        <mc:Fallback xmlns="">
          <p:sp>
            <p:nvSpPr>
              <p:cNvPr id="24" name="标题 1"/>
              <p:cNvSpPr txBox="1">
                <a:spLocks noRot="1" noChangeAspect="1" noMove="1" noResize="1" noEditPoints="1" noAdjustHandles="1" noChangeArrowheads="1" noChangeShapeType="1" noTextEdit="1"/>
              </p:cNvSpPr>
              <p:nvPr/>
            </p:nvSpPr>
            <p:spPr>
              <a:xfrm>
                <a:off x="332209" y="3127737"/>
                <a:ext cx="5937962" cy="1794397"/>
              </a:xfrm>
              <a:prstGeom prst="rect">
                <a:avLst/>
              </a:prstGeom>
              <a:blipFill rotWithShape="0">
                <a:blip r:embed="rId5"/>
                <a:stretch>
                  <a:fillRect l="-2051" t="-5782" b="-26531"/>
                </a:stretch>
              </a:blipFill>
            </p:spPr>
            <p:txBody>
              <a:bodyPr/>
              <a:lstStyle/>
              <a:p>
                <a:r>
                  <a:rPr lang="zh-CN" altLang="en-US">
                    <a:noFill/>
                  </a:rPr>
                  <a:t> </a:t>
                </a:r>
              </a:p>
            </p:txBody>
          </p:sp>
        </mc:Fallback>
      </mc:AlternateContent>
      <p:sp>
        <p:nvSpPr>
          <p:cNvPr id="25" name="标题 1"/>
          <p:cNvSpPr txBox="1">
            <a:spLocks/>
          </p:cNvSpPr>
          <p:nvPr/>
        </p:nvSpPr>
        <p:spPr>
          <a:xfrm>
            <a:off x="332209" y="5489280"/>
            <a:ext cx="5937962" cy="889133"/>
          </a:xfrm>
          <a:prstGeom prst="rect">
            <a:avLst/>
          </a:prstGeom>
        </p:spPr>
        <p:txBody>
          <a:bodyPr>
            <a:noAutofit/>
          </a:bodyPr>
          <a:lstStyle>
            <a:lvl1pPr algn="l" defTabSz="914400" rtl="0" eaLnBrk="1" latinLnBrk="0" hangingPunct="1">
              <a:lnSpc>
                <a:spcPct val="90000"/>
              </a:lnSpc>
              <a:spcBef>
                <a:spcPct val="0"/>
              </a:spcBef>
              <a:buNone/>
              <a:defRPr sz="2400" b="1" kern="1200">
                <a:solidFill>
                  <a:schemeClr val="tx1"/>
                </a:solidFill>
                <a:latin typeface="+mj-lt"/>
                <a:ea typeface="+mj-ea"/>
                <a:cs typeface="+mj-cs"/>
              </a:defRPr>
            </a:lvl1pPr>
          </a:lstStyle>
          <a:p>
            <a:r>
              <a:rPr lang="en-US" altLang="zh-CN" sz="2800" dirty="0" smtClean="0">
                <a:solidFill>
                  <a:srgbClr val="FF0000"/>
                </a:solidFill>
                <a:latin typeface="微软雅黑" panose="020B0503020204020204" pitchFamily="34" charset="-122"/>
                <a:ea typeface="微软雅黑" panose="020B0503020204020204" pitchFamily="34" charset="-122"/>
              </a:rPr>
              <a:t>Reason</a:t>
            </a:r>
            <a:r>
              <a:rPr lang="zh-CN" altLang="en-US" sz="2800" dirty="0" smtClean="0">
                <a:solidFill>
                  <a:srgbClr val="FF0000"/>
                </a:solidFill>
                <a:latin typeface="微软雅黑" panose="020B0503020204020204" pitchFamily="34" charset="-122"/>
                <a:ea typeface="微软雅黑" panose="020B0503020204020204" pitchFamily="34" charset="-122"/>
              </a:rPr>
              <a:t>：</a:t>
            </a:r>
            <a:endParaRPr lang="en-US" altLang="zh-CN" sz="2800" dirty="0" smtClean="0">
              <a:solidFill>
                <a:srgbClr val="FF0000"/>
              </a:solidFill>
              <a:latin typeface="微软雅黑" panose="020B0503020204020204" pitchFamily="34" charset="-122"/>
              <a:ea typeface="微软雅黑" panose="020B0503020204020204" pitchFamily="34" charset="-122"/>
            </a:endParaRPr>
          </a:p>
          <a:p>
            <a:r>
              <a:rPr lang="en-US" altLang="zh-CN" dirty="0" smtClean="0">
                <a:solidFill>
                  <a:schemeClr val="accent1"/>
                </a:solidFill>
                <a:latin typeface="微软雅黑" panose="020B0503020204020204" pitchFamily="34" charset="-122"/>
                <a:ea typeface="微软雅黑" panose="020B0503020204020204" pitchFamily="34" charset="-122"/>
              </a:rPr>
              <a:t>One </a:t>
            </a:r>
            <a:r>
              <a:rPr lang="en-US" altLang="zh-CN" dirty="0">
                <a:solidFill>
                  <a:schemeClr val="accent1"/>
                </a:solidFill>
                <a:latin typeface="微软雅黑" panose="020B0503020204020204" pitchFamily="34" charset="-122"/>
                <a:ea typeface="微软雅黑" panose="020B0503020204020204" pitchFamily="34" charset="-122"/>
              </a:rPr>
              <a:t>hidden </a:t>
            </a:r>
            <a:r>
              <a:rPr lang="en-US" altLang="zh-CN" dirty="0" smtClean="0">
                <a:solidFill>
                  <a:schemeClr val="accent1"/>
                </a:solidFill>
                <a:latin typeface="微软雅黑" panose="020B0503020204020204" pitchFamily="34" charset="-122"/>
                <a:ea typeface="微软雅黑" panose="020B0503020204020204" pitchFamily="34" charset="-122"/>
              </a:rPr>
              <a:t>layer</a:t>
            </a:r>
          </a:p>
          <a:p>
            <a:r>
              <a:rPr lang="en-US" altLang="zh-CN" dirty="0">
                <a:solidFill>
                  <a:schemeClr val="accent1"/>
                </a:solidFill>
                <a:latin typeface="微软雅黑" panose="020B0503020204020204" pitchFamily="34" charset="-122"/>
                <a:ea typeface="微软雅黑" panose="020B0503020204020204" pitchFamily="34" charset="-122"/>
              </a:rPr>
              <a:t>Weak computational power</a:t>
            </a:r>
          </a:p>
        </p:txBody>
      </p:sp>
    </p:spTree>
    <p:extLst>
      <p:ext uri="{BB962C8B-B14F-4D97-AF65-F5344CB8AC3E}">
        <p14:creationId xmlns:p14="http://schemas.microsoft.com/office/powerpoint/2010/main" val="25731746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fade">
                                      <p:cBhvr>
                                        <p:cTn id="12" dur="500"/>
                                        <p:tgtEl>
                                          <p:spTgt spid="19"/>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22"/>
                                        </p:tgtEl>
                                        <p:attrNameLst>
                                          <p:attrName>style.visibility</p:attrName>
                                        </p:attrNameLst>
                                      </p:cBhvr>
                                      <p:to>
                                        <p:strVal val="visible"/>
                                      </p:to>
                                    </p:set>
                                    <p:animEffect transition="in" filter="fade">
                                      <p:cBhvr>
                                        <p:cTn id="15" dur="500"/>
                                        <p:tgtEl>
                                          <p:spTgt spid="22"/>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20"/>
                                        </p:tgtEl>
                                        <p:attrNameLst>
                                          <p:attrName>style.visibility</p:attrName>
                                        </p:attrNameLst>
                                      </p:cBhvr>
                                      <p:to>
                                        <p:strVal val="visible"/>
                                      </p:to>
                                    </p:set>
                                    <p:animEffect transition="in" filter="fade">
                                      <p:cBhvr>
                                        <p:cTn id="20" dur="500"/>
                                        <p:tgtEl>
                                          <p:spTgt spid="20"/>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23"/>
                                        </p:tgtEl>
                                        <p:attrNameLst>
                                          <p:attrName>style.visibility</p:attrName>
                                        </p:attrNameLst>
                                      </p:cBhvr>
                                      <p:to>
                                        <p:strVal val="visible"/>
                                      </p:to>
                                    </p:set>
                                    <p:animEffect transition="in" filter="fade">
                                      <p:cBhvr>
                                        <p:cTn id="23" dur="500"/>
                                        <p:tgtEl>
                                          <p:spTgt spid="23"/>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24"/>
                                        </p:tgtEl>
                                        <p:attrNameLst>
                                          <p:attrName>style.visibility</p:attrName>
                                        </p:attrNameLst>
                                      </p:cBhvr>
                                      <p:to>
                                        <p:strVal val="visible"/>
                                      </p:to>
                                    </p:set>
                                    <p:animEffect transition="in" filter="fade">
                                      <p:cBhvr>
                                        <p:cTn id="28" dur="500"/>
                                        <p:tgtEl>
                                          <p:spTgt spid="24"/>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25"/>
                                        </p:tgtEl>
                                        <p:attrNameLst>
                                          <p:attrName>style.visibility</p:attrName>
                                        </p:attrNameLst>
                                      </p:cBhvr>
                                      <p:to>
                                        <p:strVal val="visible"/>
                                      </p:to>
                                    </p:set>
                                    <p:animEffect transition="in" filter="fade">
                                      <p:cBhvr>
                                        <p:cTn id="33"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P spid="23" grpId="0"/>
      <p:bldP spid="24" grpId="0"/>
      <p:bldP spid="2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normAutofit/>
          </a:bodyPr>
          <a:lstStyle/>
          <a:p>
            <a:pPr fontAlgn="base">
              <a:spcBef>
                <a:spcPct val="0"/>
              </a:spcBef>
              <a:spcAft>
                <a:spcPct val="0"/>
              </a:spcAft>
              <a:defRPr/>
            </a:pPr>
            <a:r>
              <a:rPr lang="en-US" altLang="zh-CN" kern="0" dirty="0">
                <a:solidFill>
                  <a:schemeClr val="accent1"/>
                </a:solidFill>
                <a:latin typeface="Century Gothic" pitchFamily="34" charset="0"/>
              </a:rPr>
              <a:t>2. PRIOR WORK</a:t>
            </a:r>
          </a:p>
        </p:txBody>
      </p:sp>
    </p:spTree>
    <p:extLst>
      <p:ext uri="{BB962C8B-B14F-4D97-AF65-F5344CB8AC3E}">
        <p14:creationId xmlns:p14="http://schemas.microsoft.com/office/powerpoint/2010/main" val="13322325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solidFill>
                  <a:schemeClr val="accent1"/>
                </a:solidFill>
                <a:latin typeface="微软雅黑" panose="020B0503020204020204" pitchFamily="34" charset="-122"/>
                <a:ea typeface="微软雅黑" panose="020B0503020204020204" pitchFamily="34" charset="-122"/>
              </a:rPr>
              <a:t>PRIOR WORK</a:t>
            </a:r>
            <a:endParaRPr lang="zh-CN" altLang="en-US" dirty="0">
              <a:solidFill>
                <a:schemeClr val="accent1"/>
              </a:solidFill>
              <a:latin typeface="微软雅黑" panose="020B0503020204020204" pitchFamily="34" charset="-122"/>
              <a:ea typeface="微软雅黑" panose="020B0503020204020204" pitchFamily="34" charset="-122"/>
            </a:endParaRPr>
          </a:p>
        </p:txBody>
      </p:sp>
      <p:grpSp>
        <p:nvGrpSpPr>
          <p:cNvPr id="3" name="组合 2"/>
          <p:cNvGrpSpPr/>
          <p:nvPr/>
        </p:nvGrpSpPr>
        <p:grpSpPr>
          <a:xfrm>
            <a:off x="1891871" y="2339754"/>
            <a:ext cx="8522461" cy="3337145"/>
            <a:chOff x="1995738" y="1958755"/>
            <a:chExt cx="5349023" cy="2094520"/>
          </a:xfrm>
          <a:solidFill>
            <a:schemeClr val="accent1"/>
          </a:solidFill>
        </p:grpSpPr>
        <p:sp>
          <p:nvSpPr>
            <p:cNvPr id="4" name="矩形 3"/>
            <p:cNvSpPr/>
            <p:nvPr/>
          </p:nvSpPr>
          <p:spPr>
            <a:xfrm>
              <a:off x="1995738" y="1958766"/>
              <a:ext cx="4751014" cy="290119"/>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lIns="91424" tIns="45712" rIns="91424" bIns="45712"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1800" b="0" i="0" u="none" strike="noStrike" kern="0" cap="none" spc="0" normalizeH="0" baseline="0" noProof="0">
                <a:ln>
                  <a:noFill/>
                </a:ln>
                <a:solidFill>
                  <a:sysClr val="windowText" lastClr="000000"/>
                </a:solidFill>
                <a:effectLst/>
                <a:uLnTx/>
                <a:uFillTx/>
              </a:endParaRPr>
            </a:p>
          </p:txBody>
        </p:sp>
        <p:sp>
          <p:nvSpPr>
            <p:cNvPr id="5" name="空心弧 4"/>
            <p:cNvSpPr>
              <a:spLocks noChangeAspect="1"/>
            </p:cNvSpPr>
            <p:nvPr/>
          </p:nvSpPr>
          <p:spPr>
            <a:xfrm rot="5400000">
              <a:off x="6147642" y="1953952"/>
              <a:ext cx="1192315" cy="1201922"/>
            </a:xfrm>
            <a:prstGeom prst="blockArc">
              <a:avLst>
                <a:gd name="adj1" fmla="val 10800000"/>
                <a:gd name="adj2" fmla="val 114192"/>
                <a:gd name="adj3" fmla="val 24433"/>
              </a:avLst>
            </a:prstGeom>
            <a:grpFill/>
            <a:ln>
              <a:noFill/>
            </a:ln>
            <a:effectLst/>
          </p:spPr>
          <p:style>
            <a:lnRef idx="1">
              <a:schemeClr val="accent1"/>
            </a:lnRef>
            <a:fillRef idx="3">
              <a:schemeClr val="accent1"/>
            </a:fillRef>
            <a:effectRef idx="2">
              <a:schemeClr val="accent1"/>
            </a:effectRef>
            <a:fontRef idx="minor">
              <a:schemeClr val="lt1"/>
            </a:fontRef>
          </p:style>
          <p:txBody>
            <a:bodyPr lIns="91424" tIns="45712" rIns="91424" bIns="45712"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1800" b="0" i="0" u="none" strike="noStrike" kern="0" cap="none" spc="0" normalizeH="0" baseline="0" noProof="0">
                <a:ln>
                  <a:noFill/>
                </a:ln>
                <a:solidFill>
                  <a:schemeClr val="tx1"/>
                </a:solidFill>
                <a:effectLst/>
                <a:uLnTx/>
                <a:uFillTx/>
              </a:endParaRPr>
            </a:p>
          </p:txBody>
        </p:sp>
        <p:sp>
          <p:nvSpPr>
            <p:cNvPr id="6" name="矩形 5"/>
            <p:cNvSpPr/>
            <p:nvPr/>
          </p:nvSpPr>
          <p:spPr>
            <a:xfrm>
              <a:off x="3112381" y="2860960"/>
              <a:ext cx="3634368" cy="290119"/>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lIns="91424" tIns="45712" rIns="91424" bIns="45712"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1800" b="0" i="0" u="none" strike="noStrike" kern="0" cap="none" spc="0" normalizeH="0" baseline="0" noProof="0">
                <a:ln>
                  <a:noFill/>
                </a:ln>
                <a:solidFill>
                  <a:sysClr val="windowText" lastClr="000000"/>
                </a:solidFill>
                <a:effectLst/>
                <a:uLnTx/>
                <a:uFillTx/>
              </a:endParaRPr>
            </a:p>
          </p:txBody>
        </p:sp>
        <p:sp>
          <p:nvSpPr>
            <p:cNvPr id="7" name="空心弧 6"/>
            <p:cNvSpPr>
              <a:spLocks noChangeAspect="1"/>
            </p:cNvSpPr>
            <p:nvPr/>
          </p:nvSpPr>
          <p:spPr>
            <a:xfrm rot="16200000" flipH="1">
              <a:off x="2527323" y="2856148"/>
              <a:ext cx="1192315" cy="1201922"/>
            </a:xfrm>
            <a:prstGeom prst="blockArc">
              <a:avLst>
                <a:gd name="adj1" fmla="val 10800000"/>
                <a:gd name="adj2" fmla="val 114192"/>
                <a:gd name="adj3" fmla="val 24433"/>
              </a:avLst>
            </a:prstGeom>
            <a:grpFill/>
            <a:ln>
              <a:noFill/>
            </a:ln>
            <a:effectLst/>
          </p:spPr>
          <p:style>
            <a:lnRef idx="1">
              <a:schemeClr val="accent1"/>
            </a:lnRef>
            <a:fillRef idx="3">
              <a:schemeClr val="accent1"/>
            </a:fillRef>
            <a:effectRef idx="2">
              <a:schemeClr val="accent1"/>
            </a:effectRef>
            <a:fontRef idx="minor">
              <a:schemeClr val="lt1"/>
            </a:fontRef>
          </p:style>
          <p:txBody>
            <a:bodyPr lIns="91424" tIns="45712" rIns="91424" bIns="45712"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1800" b="0" i="0" u="none" strike="noStrike" kern="0" cap="none" spc="0" normalizeH="0" baseline="0" noProof="0">
                <a:ln>
                  <a:noFill/>
                </a:ln>
                <a:solidFill>
                  <a:schemeClr val="tx1"/>
                </a:solidFill>
                <a:effectLst/>
                <a:uLnTx/>
                <a:uFillTx/>
              </a:endParaRPr>
            </a:p>
          </p:txBody>
        </p:sp>
        <p:sp>
          <p:nvSpPr>
            <p:cNvPr id="8" name="矩形 7"/>
            <p:cNvSpPr/>
            <p:nvPr/>
          </p:nvSpPr>
          <p:spPr>
            <a:xfrm>
              <a:off x="3112382" y="3763156"/>
              <a:ext cx="3259821" cy="290119"/>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lIns="91424" tIns="45712" rIns="91424" bIns="45712"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1800" b="0" i="0" u="none" strike="noStrike" kern="0" cap="none" spc="0" normalizeH="0" baseline="0" noProof="0">
                <a:ln>
                  <a:noFill/>
                </a:ln>
                <a:solidFill>
                  <a:sysClr val="windowText" lastClr="000000"/>
                </a:solidFill>
                <a:effectLst/>
                <a:uLnTx/>
                <a:uFillTx/>
              </a:endParaRPr>
            </a:p>
          </p:txBody>
        </p:sp>
      </p:grpSp>
      <p:sp>
        <p:nvSpPr>
          <p:cNvPr id="10" name="等腰三角形 9"/>
          <p:cNvSpPr/>
          <p:nvPr/>
        </p:nvSpPr>
        <p:spPr>
          <a:xfrm rot="10800000">
            <a:off x="3314024" y="1912385"/>
            <a:ext cx="749300" cy="645948"/>
          </a:xfrm>
          <a:prstGeom prs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1" name="等腰三角形 10"/>
          <p:cNvSpPr/>
          <p:nvPr/>
        </p:nvSpPr>
        <p:spPr>
          <a:xfrm rot="10800000">
            <a:off x="9280843" y="1912385"/>
            <a:ext cx="749300" cy="645948"/>
          </a:xfrm>
          <a:prstGeom prs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2" name="等腰三角形 11"/>
          <p:cNvSpPr/>
          <p:nvPr/>
        </p:nvSpPr>
        <p:spPr>
          <a:xfrm rot="10800000">
            <a:off x="6714445" y="3362385"/>
            <a:ext cx="749300" cy="645948"/>
          </a:xfrm>
          <a:prstGeom prs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3" name="等腰三角形 12"/>
          <p:cNvSpPr/>
          <p:nvPr/>
        </p:nvSpPr>
        <p:spPr>
          <a:xfrm rot="10800000">
            <a:off x="2451785" y="4618903"/>
            <a:ext cx="749300" cy="645948"/>
          </a:xfrm>
          <a:prstGeom prs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4" name="等腰三角形 13"/>
          <p:cNvSpPr/>
          <p:nvPr/>
        </p:nvSpPr>
        <p:spPr>
          <a:xfrm rot="10800000">
            <a:off x="7463745" y="4814728"/>
            <a:ext cx="749300" cy="645948"/>
          </a:xfrm>
          <a:prstGeom prs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5" name="矩形 14"/>
          <p:cNvSpPr/>
          <p:nvPr/>
        </p:nvSpPr>
        <p:spPr>
          <a:xfrm>
            <a:off x="9280843" y="703259"/>
            <a:ext cx="2701323" cy="777441"/>
          </a:xfrm>
          <a:prstGeom prst="rect">
            <a:avLst/>
          </a:prstGeom>
          <a:noFill/>
        </p:spPr>
        <p:txBody>
          <a:bodyPr wrap="square" lIns="91424" tIns="45712" rIns="91424" bIns="45712">
            <a:spAutoFit/>
          </a:bodyPr>
          <a:lstStyle/>
          <a:p>
            <a:pPr defTabSz="914400">
              <a:lnSpc>
                <a:spcPct val="130000"/>
              </a:lnSpc>
              <a:defRPr/>
            </a:pPr>
            <a:r>
              <a:rPr lang="en-US" altLang="zh-CN" dirty="0">
                <a:solidFill>
                  <a:srgbClr val="1EAE88"/>
                </a:solidFill>
                <a:latin typeface="微软雅黑" panose="020B0503020204020204" pitchFamily="34" charset="-122"/>
                <a:ea typeface="微软雅黑" panose="020B0503020204020204" pitchFamily="34" charset="-122"/>
              </a:rPr>
              <a:t>more sophisticated</a:t>
            </a:r>
          </a:p>
          <a:p>
            <a:pPr defTabSz="914400">
              <a:lnSpc>
                <a:spcPct val="130000"/>
              </a:lnSpc>
              <a:defRPr/>
            </a:pPr>
            <a:r>
              <a:rPr lang="en-US" altLang="zh-CN" dirty="0">
                <a:solidFill>
                  <a:srgbClr val="1EAE88"/>
                </a:solidFill>
                <a:latin typeface="微软雅黑" panose="020B0503020204020204" pitchFamily="34" charset="-122"/>
                <a:ea typeface="微软雅黑" panose="020B0503020204020204" pitchFamily="34" charset="-122"/>
              </a:rPr>
              <a:t>architecture</a:t>
            </a:r>
          </a:p>
        </p:txBody>
      </p:sp>
      <p:sp>
        <p:nvSpPr>
          <p:cNvPr id="16" name="TextBox 41"/>
          <p:cNvSpPr txBox="1"/>
          <p:nvPr/>
        </p:nvSpPr>
        <p:spPr>
          <a:xfrm>
            <a:off x="9280843" y="375672"/>
            <a:ext cx="2701323" cy="400093"/>
          </a:xfrm>
          <a:prstGeom prst="rect">
            <a:avLst/>
          </a:prstGeom>
          <a:noFill/>
          <a:effectLst/>
        </p:spPr>
        <p:txBody>
          <a:bodyPr wrap="square" lIns="91424" tIns="45712" rIns="91424" bIns="45712" rtlCol="0">
            <a:spAutoFit/>
          </a:bodyPr>
          <a:lstStyle/>
          <a:p>
            <a:pPr marL="0" marR="0" lvl="0" indent="0" defTabSz="914220"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dirty="0" smtClean="0">
                <a:ln>
                  <a:noFill/>
                </a:ln>
                <a:solidFill>
                  <a:schemeClr val="accent4"/>
                </a:solidFill>
                <a:effectLst/>
                <a:uLnTx/>
                <a:uFillTx/>
                <a:latin typeface="微软雅黑" panose="020B0503020204020204" pitchFamily="34" charset="-122"/>
                <a:ea typeface="微软雅黑" panose="020B0503020204020204" pitchFamily="34" charset="-122"/>
              </a:rPr>
              <a:t>1996</a:t>
            </a:r>
            <a:endParaRPr kumimoji="0" lang="zh-CN" altLang="en-US" sz="2000" b="1" i="0" u="none" strike="noStrike" kern="0" cap="none" spc="0" normalizeH="0" baseline="0" noProof="0" dirty="0">
              <a:ln>
                <a:noFill/>
              </a:ln>
              <a:solidFill>
                <a:schemeClr val="accent4"/>
              </a:solidFill>
              <a:effectLst/>
              <a:uLnTx/>
              <a:uFillTx/>
              <a:latin typeface="微软雅黑" panose="020B0503020204020204" pitchFamily="34" charset="-122"/>
              <a:ea typeface="微软雅黑" panose="020B0503020204020204" pitchFamily="34" charset="-122"/>
            </a:endParaRPr>
          </a:p>
        </p:txBody>
      </p:sp>
      <p:sp>
        <p:nvSpPr>
          <p:cNvPr id="17" name="矩形 16"/>
          <p:cNvSpPr/>
          <p:nvPr/>
        </p:nvSpPr>
        <p:spPr>
          <a:xfrm>
            <a:off x="3676663" y="826815"/>
            <a:ext cx="2701323" cy="417342"/>
          </a:xfrm>
          <a:prstGeom prst="rect">
            <a:avLst/>
          </a:prstGeom>
          <a:noFill/>
        </p:spPr>
        <p:txBody>
          <a:bodyPr wrap="square" lIns="91424" tIns="45712" rIns="91424" bIns="45712">
            <a:spAutoFit/>
          </a:bodyPr>
          <a:lstStyle/>
          <a:p>
            <a:pPr lvl="0" defTabSz="914400">
              <a:lnSpc>
                <a:spcPct val="130000"/>
              </a:lnSpc>
              <a:defRPr/>
            </a:pPr>
            <a:r>
              <a:rPr lang="en-US" altLang="zh-CN" dirty="0">
                <a:solidFill>
                  <a:srgbClr val="1EAE88"/>
                </a:solidFill>
                <a:latin typeface="微软雅黑" panose="020B0503020204020204" pitchFamily="34" charset="-122"/>
                <a:ea typeface="微软雅黑" panose="020B0503020204020204" pitchFamily="34" charset="-122"/>
              </a:rPr>
              <a:t>simple CNN</a:t>
            </a:r>
            <a:endParaRPr kumimoji="0" lang="en-US" altLang="zh-CN" sz="1200" b="0" i="0" u="none" strike="noStrike" kern="0" cap="none" spc="0" normalizeH="0" baseline="0" noProof="0" dirty="0">
              <a:ln>
                <a:noFill/>
              </a:ln>
              <a:solidFill>
                <a:srgbClr val="404040"/>
              </a:solidFill>
              <a:effectLst/>
              <a:uLnTx/>
              <a:uFillTx/>
              <a:latin typeface="微软雅黑" panose="020B0503020204020204" pitchFamily="34" charset="-122"/>
              <a:ea typeface="微软雅黑" panose="020B0503020204020204" pitchFamily="34" charset="-122"/>
            </a:endParaRPr>
          </a:p>
        </p:txBody>
      </p:sp>
      <p:sp>
        <p:nvSpPr>
          <p:cNvPr id="18" name="TextBox 41"/>
          <p:cNvSpPr txBox="1"/>
          <p:nvPr/>
        </p:nvSpPr>
        <p:spPr>
          <a:xfrm>
            <a:off x="3676663" y="517889"/>
            <a:ext cx="2701323" cy="400093"/>
          </a:xfrm>
          <a:prstGeom prst="rect">
            <a:avLst/>
          </a:prstGeom>
          <a:noFill/>
          <a:effectLst/>
        </p:spPr>
        <p:txBody>
          <a:bodyPr wrap="square" lIns="91424" tIns="45712" rIns="91424" bIns="45712" rtlCol="0">
            <a:spAutoFit/>
          </a:bodyPr>
          <a:lstStyle/>
          <a:p>
            <a:pPr marL="0" marR="0" lvl="0" indent="0" defTabSz="914220"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dirty="0" smtClean="0">
                <a:ln>
                  <a:noFill/>
                </a:ln>
                <a:solidFill>
                  <a:schemeClr val="accent4"/>
                </a:solidFill>
                <a:effectLst/>
                <a:uLnTx/>
                <a:uFillTx/>
                <a:latin typeface="微软雅黑" panose="020B0503020204020204" pitchFamily="34" charset="-122"/>
                <a:ea typeface="微软雅黑" panose="020B0503020204020204" pitchFamily="34" charset="-122"/>
              </a:rPr>
              <a:t>1994</a:t>
            </a:r>
            <a:endParaRPr kumimoji="0" lang="zh-CN" altLang="en-US" sz="2000" b="1" i="0" u="none" strike="noStrike" kern="0" cap="none" spc="0" normalizeH="0" baseline="0" noProof="0" dirty="0">
              <a:ln>
                <a:noFill/>
              </a:ln>
              <a:solidFill>
                <a:schemeClr val="accent4"/>
              </a:solidFill>
              <a:effectLst/>
              <a:uLnTx/>
              <a:uFillTx/>
              <a:latin typeface="微软雅黑" panose="020B0503020204020204" pitchFamily="34" charset="-122"/>
              <a:ea typeface="微软雅黑" panose="020B0503020204020204" pitchFamily="34" charset="-122"/>
            </a:endParaRPr>
          </a:p>
        </p:txBody>
      </p:sp>
      <p:sp>
        <p:nvSpPr>
          <p:cNvPr id="19" name="矩形 18"/>
          <p:cNvSpPr/>
          <p:nvPr/>
        </p:nvSpPr>
        <p:spPr>
          <a:xfrm>
            <a:off x="4013121" y="3144334"/>
            <a:ext cx="2701323" cy="417342"/>
          </a:xfrm>
          <a:prstGeom prst="rect">
            <a:avLst/>
          </a:prstGeom>
          <a:noFill/>
        </p:spPr>
        <p:txBody>
          <a:bodyPr wrap="square" lIns="91424" tIns="45712" rIns="91424" bIns="45712">
            <a:spAutoFit/>
          </a:bodyPr>
          <a:lstStyle/>
          <a:p>
            <a:pPr defTabSz="914400">
              <a:lnSpc>
                <a:spcPct val="130000"/>
              </a:lnSpc>
              <a:defRPr/>
            </a:pPr>
            <a:r>
              <a:rPr lang="en-US" altLang="zh-CN" dirty="0">
                <a:solidFill>
                  <a:srgbClr val="1EAE88"/>
                </a:solidFill>
                <a:latin typeface="微软雅黑" panose="020B0503020204020204" pitchFamily="34" charset="-122"/>
                <a:ea typeface="微软雅黑" panose="020B0503020204020204" pitchFamily="34" charset="-122"/>
              </a:rPr>
              <a:t>supervised learning</a:t>
            </a:r>
          </a:p>
        </p:txBody>
      </p:sp>
      <p:sp>
        <p:nvSpPr>
          <p:cNvPr id="20" name="TextBox 41"/>
          <p:cNvSpPr txBox="1"/>
          <p:nvPr/>
        </p:nvSpPr>
        <p:spPr>
          <a:xfrm>
            <a:off x="4013121" y="2816747"/>
            <a:ext cx="2701323" cy="400093"/>
          </a:xfrm>
          <a:prstGeom prst="rect">
            <a:avLst/>
          </a:prstGeom>
          <a:noFill/>
          <a:effectLst/>
        </p:spPr>
        <p:txBody>
          <a:bodyPr wrap="square" lIns="91424" tIns="45712" rIns="91424" bIns="45712" rtlCol="0">
            <a:spAutoFit/>
          </a:bodyPr>
          <a:lstStyle/>
          <a:p>
            <a:pPr marL="0" marR="0" lvl="0" indent="0" defTabSz="914220"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dirty="0" smtClean="0">
                <a:ln>
                  <a:noFill/>
                </a:ln>
                <a:solidFill>
                  <a:schemeClr val="accent4"/>
                </a:solidFill>
                <a:effectLst/>
                <a:uLnTx/>
                <a:uFillTx/>
                <a:latin typeface="微软雅黑" panose="020B0503020204020204" pitchFamily="34" charset="-122"/>
                <a:ea typeface="微软雅黑" panose="020B0503020204020204" pitchFamily="34" charset="-122"/>
              </a:rPr>
              <a:t>2008</a:t>
            </a:r>
            <a:endParaRPr kumimoji="0" lang="zh-CN" altLang="en-US" sz="2000" b="1" i="0" u="none" strike="noStrike" kern="0" cap="none" spc="0" normalizeH="0" baseline="0" noProof="0" dirty="0">
              <a:ln>
                <a:noFill/>
              </a:ln>
              <a:solidFill>
                <a:schemeClr val="accent4"/>
              </a:solidFill>
              <a:effectLst/>
              <a:uLnTx/>
              <a:uFillTx/>
              <a:latin typeface="微软雅黑" panose="020B0503020204020204" pitchFamily="34" charset="-122"/>
              <a:ea typeface="微软雅黑" panose="020B0503020204020204" pitchFamily="34" charset="-122"/>
            </a:endParaRPr>
          </a:p>
        </p:txBody>
      </p:sp>
      <p:sp>
        <p:nvSpPr>
          <p:cNvPr id="21" name="矩形 20"/>
          <p:cNvSpPr/>
          <p:nvPr/>
        </p:nvSpPr>
        <p:spPr>
          <a:xfrm>
            <a:off x="208676" y="4266217"/>
            <a:ext cx="2522504" cy="1532711"/>
          </a:xfrm>
          <a:prstGeom prst="rect">
            <a:avLst/>
          </a:prstGeom>
          <a:noFill/>
        </p:spPr>
        <p:txBody>
          <a:bodyPr wrap="square" lIns="91424" tIns="45712" rIns="91424" bIns="45712">
            <a:spAutoFit/>
          </a:bodyPr>
          <a:lstStyle/>
          <a:p>
            <a:pPr lvl="0" defTabSz="914400">
              <a:lnSpc>
                <a:spcPct val="130000"/>
              </a:lnSpc>
              <a:defRPr/>
            </a:pPr>
            <a:r>
              <a:rPr lang="en-US" altLang="zh-CN" dirty="0">
                <a:solidFill>
                  <a:srgbClr val="1EAE88"/>
                </a:solidFill>
                <a:latin typeface="微软雅黑" panose="020B0503020204020204" pitchFamily="34" charset="-122"/>
                <a:ea typeface="微软雅黑" panose="020B0503020204020204" pitchFamily="34" charset="-122"/>
              </a:rPr>
              <a:t>over traditional computer vision</a:t>
            </a:r>
          </a:p>
          <a:p>
            <a:pPr lvl="0" defTabSz="914400">
              <a:lnSpc>
                <a:spcPct val="130000"/>
              </a:lnSpc>
              <a:defRPr/>
            </a:pPr>
            <a:r>
              <a:rPr lang="en-US" altLang="zh-CN" dirty="0" smtClean="0">
                <a:solidFill>
                  <a:srgbClr val="1EAE88"/>
                </a:solidFill>
                <a:latin typeface="微软雅黑" panose="020B0503020204020204" pitchFamily="34" charset="-122"/>
                <a:ea typeface="微软雅黑" panose="020B0503020204020204" pitchFamily="34" charset="-122"/>
              </a:rPr>
              <a:t>Systems</a:t>
            </a:r>
          </a:p>
          <a:p>
            <a:pPr lvl="0" defTabSz="914400">
              <a:lnSpc>
                <a:spcPct val="130000"/>
              </a:lnSpc>
              <a:defRPr/>
            </a:pPr>
            <a:r>
              <a:rPr lang="en-US" altLang="zh-CN" dirty="0" smtClean="0">
                <a:solidFill>
                  <a:srgbClr val="1EAE88"/>
                </a:solidFill>
                <a:latin typeface="微软雅黑" panose="020B0503020204020204" pitchFamily="34" charset="-122"/>
                <a:ea typeface="微软雅黑" panose="020B0503020204020204" pitchFamily="34" charset="-122"/>
              </a:rPr>
              <a:t>15.3%</a:t>
            </a:r>
            <a:endParaRPr lang="en-US" altLang="zh-CN" dirty="0">
              <a:solidFill>
                <a:srgbClr val="1EAE88"/>
              </a:solidFill>
              <a:latin typeface="微软雅黑" panose="020B0503020204020204" pitchFamily="34" charset="-122"/>
              <a:ea typeface="微软雅黑" panose="020B0503020204020204" pitchFamily="34" charset="-122"/>
            </a:endParaRPr>
          </a:p>
        </p:txBody>
      </p:sp>
      <p:sp>
        <p:nvSpPr>
          <p:cNvPr id="22" name="TextBox 41"/>
          <p:cNvSpPr txBox="1"/>
          <p:nvPr/>
        </p:nvSpPr>
        <p:spPr>
          <a:xfrm>
            <a:off x="208675" y="3938630"/>
            <a:ext cx="2701323" cy="400093"/>
          </a:xfrm>
          <a:prstGeom prst="rect">
            <a:avLst/>
          </a:prstGeom>
          <a:noFill/>
          <a:effectLst/>
        </p:spPr>
        <p:txBody>
          <a:bodyPr wrap="square" lIns="91424" tIns="45712" rIns="91424" bIns="45712" rtlCol="0">
            <a:spAutoFit/>
          </a:bodyPr>
          <a:lstStyle/>
          <a:p>
            <a:pPr marL="0" marR="0" lvl="0" indent="0" defTabSz="914220"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dirty="0" smtClean="0">
                <a:ln>
                  <a:noFill/>
                </a:ln>
                <a:solidFill>
                  <a:schemeClr val="accent4"/>
                </a:solidFill>
                <a:effectLst/>
                <a:uLnTx/>
                <a:uFillTx/>
                <a:latin typeface="微软雅黑" panose="020B0503020204020204" pitchFamily="34" charset="-122"/>
                <a:ea typeface="微软雅黑" panose="020B0503020204020204" pitchFamily="34" charset="-122"/>
              </a:rPr>
              <a:t>2012</a:t>
            </a:r>
            <a:endParaRPr kumimoji="0" lang="zh-CN" altLang="en-US" sz="2000" b="1" i="0" u="none" strike="noStrike" kern="0" cap="none" spc="0" normalizeH="0" baseline="0" noProof="0" dirty="0">
              <a:ln>
                <a:noFill/>
              </a:ln>
              <a:solidFill>
                <a:schemeClr val="accent4"/>
              </a:solidFill>
              <a:effectLst/>
              <a:uLnTx/>
              <a:uFillTx/>
              <a:latin typeface="微软雅黑" panose="020B0503020204020204" pitchFamily="34" charset="-122"/>
              <a:ea typeface="微软雅黑" panose="020B0503020204020204" pitchFamily="34" charset="-122"/>
            </a:endParaRPr>
          </a:p>
        </p:txBody>
      </p:sp>
      <p:sp>
        <p:nvSpPr>
          <p:cNvPr id="23" name="矩形 22"/>
          <p:cNvSpPr/>
          <p:nvPr/>
        </p:nvSpPr>
        <p:spPr>
          <a:xfrm>
            <a:off x="6193903" y="6081442"/>
            <a:ext cx="2522504" cy="812514"/>
          </a:xfrm>
          <a:prstGeom prst="rect">
            <a:avLst/>
          </a:prstGeom>
          <a:noFill/>
        </p:spPr>
        <p:txBody>
          <a:bodyPr wrap="square" lIns="91424" tIns="45712" rIns="91424" bIns="45712">
            <a:spAutoFit/>
          </a:bodyPr>
          <a:lstStyle/>
          <a:p>
            <a:pPr defTabSz="914400">
              <a:lnSpc>
                <a:spcPct val="130000"/>
              </a:lnSpc>
              <a:defRPr/>
            </a:pPr>
            <a:r>
              <a:rPr lang="en-US" altLang="zh-CN" dirty="0">
                <a:solidFill>
                  <a:srgbClr val="1EAE88"/>
                </a:solidFill>
                <a:latin typeface="微软雅黑" panose="020B0503020204020204" pitchFamily="34" charset="-122"/>
                <a:ea typeface="微软雅黑" panose="020B0503020204020204" pitchFamily="34" charset="-122"/>
              </a:rPr>
              <a:t>substantial </a:t>
            </a:r>
            <a:r>
              <a:rPr lang="en-US" altLang="zh-CN" dirty="0" smtClean="0">
                <a:solidFill>
                  <a:srgbClr val="1EAE88"/>
                </a:solidFill>
                <a:latin typeface="微软雅黑" panose="020B0503020204020204" pitchFamily="34" charset="-122"/>
                <a:ea typeface="微软雅黑" panose="020B0503020204020204" pitchFamily="34" charset="-122"/>
              </a:rPr>
              <a:t>improvement  7.0%</a:t>
            </a:r>
            <a:endParaRPr lang="en-US" altLang="zh-CN" dirty="0">
              <a:solidFill>
                <a:srgbClr val="1EAE88"/>
              </a:solidFill>
              <a:latin typeface="微软雅黑" panose="020B0503020204020204" pitchFamily="34" charset="-122"/>
              <a:ea typeface="微软雅黑" panose="020B0503020204020204" pitchFamily="34" charset="-122"/>
            </a:endParaRPr>
          </a:p>
        </p:txBody>
      </p:sp>
      <p:sp>
        <p:nvSpPr>
          <p:cNvPr id="24" name="TextBox 41"/>
          <p:cNvSpPr txBox="1"/>
          <p:nvPr/>
        </p:nvSpPr>
        <p:spPr>
          <a:xfrm>
            <a:off x="6193902" y="5753855"/>
            <a:ext cx="2701323" cy="400093"/>
          </a:xfrm>
          <a:prstGeom prst="rect">
            <a:avLst/>
          </a:prstGeom>
          <a:noFill/>
          <a:effectLst/>
        </p:spPr>
        <p:txBody>
          <a:bodyPr wrap="square" lIns="91424" tIns="45712" rIns="91424" bIns="45712" rtlCol="0">
            <a:spAutoFit/>
          </a:bodyPr>
          <a:lstStyle/>
          <a:p>
            <a:pPr marL="0" marR="0" lvl="0" indent="0" defTabSz="914220"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dirty="0" smtClean="0">
                <a:ln>
                  <a:noFill/>
                </a:ln>
                <a:solidFill>
                  <a:schemeClr val="accent4"/>
                </a:solidFill>
                <a:effectLst/>
                <a:uLnTx/>
                <a:uFillTx/>
                <a:latin typeface="微软雅黑" panose="020B0503020204020204" pitchFamily="34" charset="-122"/>
                <a:ea typeface="微软雅黑" panose="020B0503020204020204" pitchFamily="34" charset="-122"/>
              </a:rPr>
              <a:t>2014</a:t>
            </a:r>
            <a:endParaRPr kumimoji="0" lang="zh-CN" altLang="en-US" sz="2000" b="1" i="0" u="none" strike="noStrike" kern="0" cap="none" spc="0" normalizeH="0" baseline="0" noProof="0" dirty="0">
              <a:ln>
                <a:noFill/>
              </a:ln>
              <a:solidFill>
                <a:schemeClr val="accent4"/>
              </a:solidFill>
              <a:effectLst/>
              <a:uLnTx/>
              <a:uFillTx/>
              <a:latin typeface="微软雅黑" panose="020B0503020204020204" pitchFamily="34" charset="-122"/>
              <a:ea typeface="微软雅黑" panose="020B0503020204020204" pitchFamily="34" charset="-122"/>
            </a:endParaRPr>
          </a:p>
        </p:txBody>
      </p:sp>
      <p:sp>
        <p:nvSpPr>
          <p:cNvPr id="26" name="矩形 25"/>
          <p:cNvSpPr/>
          <p:nvPr/>
        </p:nvSpPr>
        <p:spPr>
          <a:xfrm>
            <a:off x="9280843" y="1452382"/>
            <a:ext cx="2701323" cy="417342"/>
          </a:xfrm>
          <a:prstGeom prst="rect">
            <a:avLst/>
          </a:prstGeom>
          <a:noFill/>
        </p:spPr>
        <p:txBody>
          <a:bodyPr wrap="square" lIns="91424" tIns="45712" rIns="91424" bIns="45712">
            <a:spAutoFit/>
          </a:bodyPr>
          <a:lstStyle/>
          <a:p>
            <a:pPr defTabSz="914400">
              <a:lnSpc>
                <a:spcPct val="130000"/>
              </a:lnSpc>
              <a:defRPr/>
            </a:pPr>
            <a:r>
              <a:rPr lang="en-US" altLang="zh-CN" dirty="0" smtClean="0">
                <a:solidFill>
                  <a:srgbClr val="1EAE88"/>
                </a:solidFill>
                <a:latin typeface="微软雅黑" panose="020B0503020204020204" pitchFamily="34" charset="-122"/>
                <a:ea typeface="微软雅黑" panose="020B0503020204020204" pitchFamily="34" charset="-122"/>
              </a:rPr>
              <a:t>13Kyu</a:t>
            </a:r>
            <a:endParaRPr lang="en-US" altLang="zh-CN" dirty="0">
              <a:solidFill>
                <a:srgbClr val="1EAE88"/>
              </a:solidFill>
              <a:latin typeface="微软雅黑" panose="020B0503020204020204" pitchFamily="34" charset="-122"/>
              <a:ea typeface="微软雅黑" panose="020B0503020204020204" pitchFamily="34" charset="-122"/>
            </a:endParaRPr>
          </a:p>
        </p:txBody>
      </p:sp>
      <p:sp>
        <p:nvSpPr>
          <p:cNvPr id="27" name="矩形 26"/>
          <p:cNvSpPr/>
          <p:nvPr/>
        </p:nvSpPr>
        <p:spPr>
          <a:xfrm>
            <a:off x="3688673" y="1272029"/>
            <a:ext cx="4639379" cy="452415"/>
          </a:xfrm>
          <a:prstGeom prst="rect">
            <a:avLst/>
          </a:prstGeom>
          <a:noFill/>
        </p:spPr>
        <p:txBody>
          <a:bodyPr wrap="square" lIns="91424" tIns="45712" rIns="91424" bIns="45712">
            <a:spAutoFit/>
          </a:bodyPr>
          <a:lstStyle/>
          <a:p>
            <a:pPr lvl="0" defTabSz="914400">
              <a:lnSpc>
                <a:spcPct val="130000"/>
              </a:lnSpc>
              <a:defRPr/>
            </a:pPr>
            <a:r>
              <a:rPr lang="en-US" altLang="zh-CN" dirty="0" smtClean="0">
                <a:solidFill>
                  <a:srgbClr val="1EAE88"/>
                </a:solidFill>
                <a:latin typeface="微软雅黑" panose="020B0503020204020204" pitchFamily="34" charset="-122"/>
                <a:ea typeface="微软雅黑" panose="020B0503020204020204" pitchFamily="34" charset="-122"/>
              </a:rPr>
              <a:t>Beat a </a:t>
            </a:r>
            <a:r>
              <a:rPr lang="en-US" altLang="zh-CN" dirty="0">
                <a:solidFill>
                  <a:srgbClr val="1EAE88"/>
                </a:solidFill>
                <a:latin typeface="微软雅黑" panose="020B0503020204020204" pitchFamily="34" charset="-122"/>
                <a:ea typeface="微软雅黑" panose="020B0503020204020204" pitchFamily="34" charset="-122"/>
              </a:rPr>
              <a:t>simplistic handcrafted program</a:t>
            </a:r>
            <a:endParaRPr kumimoji="0" lang="en-US" altLang="zh-CN" sz="1200" b="0" i="0" u="none" strike="noStrike" kern="0" cap="none" spc="0" normalizeH="0" baseline="0" noProof="0" dirty="0">
              <a:ln>
                <a:noFill/>
              </a:ln>
              <a:solidFill>
                <a:srgbClr val="404040"/>
              </a:solidFill>
              <a:effectLst/>
              <a:uLnTx/>
              <a:uFillTx/>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2977853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fade">
                                      <p:cBhvr>
                                        <p:cTn id="10" dur="500"/>
                                        <p:tgtEl>
                                          <p:spTgt spid="1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7"/>
                                        </p:tgtEl>
                                        <p:attrNameLst>
                                          <p:attrName>style.visibility</p:attrName>
                                        </p:attrNameLst>
                                      </p:cBhvr>
                                      <p:to>
                                        <p:strVal val="visible"/>
                                      </p:to>
                                    </p:set>
                                    <p:animEffect transition="in" filter="fade">
                                      <p:cBhvr>
                                        <p:cTn id="13" dur="500"/>
                                        <p:tgtEl>
                                          <p:spTgt spid="2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500"/>
                                        <p:tgtEl>
                                          <p:spTgt spid="10"/>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fade">
                                      <p:cBhvr>
                                        <p:cTn id="21" dur="500"/>
                                        <p:tgtEl>
                                          <p:spTgt spid="16"/>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fade">
                                      <p:cBhvr>
                                        <p:cTn id="24" dur="500"/>
                                        <p:tgtEl>
                                          <p:spTgt spid="15"/>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6"/>
                                        </p:tgtEl>
                                        <p:attrNameLst>
                                          <p:attrName>style.visibility</p:attrName>
                                        </p:attrNameLst>
                                      </p:cBhvr>
                                      <p:to>
                                        <p:strVal val="visible"/>
                                      </p:to>
                                    </p:set>
                                    <p:animEffect transition="in" filter="fade">
                                      <p:cBhvr>
                                        <p:cTn id="27" dur="500"/>
                                        <p:tgtEl>
                                          <p:spTgt spid="26"/>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1"/>
                                        </p:tgtEl>
                                        <p:attrNameLst>
                                          <p:attrName>style.visibility</p:attrName>
                                        </p:attrNameLst>
                                      </p:cBhvr>
                                      <p:to>
                                        <p:strVal val="visible"/>
                                      </p:to>
                                    </p:set>
                                    <p:animEffect transition="in" filter="fade">
                                      <p:cBhvr>
                                        <p:cTn id="30" dur="500"/>
                                        <p:tgtEl>
                                          <p:spTgt spid="11"/>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19"/>
                                        </p:tgtEl>
                                        <p:attrNameLst>
                                          <p:attrName>style.visibility</p:attrName>
                                        </p:attrNameLst>
                                      </p:cBhvr>
                                      <p:to>
                                        <p:strVal val="visible"/>
                                      </p:to>
                                    </p:set>
                                    <p:animEffect transition="in" filter="fade">
                                      <p:cBhvr>
                                        <p:cTn id="35" dur="500"/>
                                        <p:tgtEl>
                                          <p:spTgt spid="19"/>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2"/>
                                        </p:tgtEl>
                                        <p:attrNameLst>
                                          <p:attrName>style.visibility</p:attrName>
                                        </p:attrNameLst>
                                      </p:cBhvr>
                                      <p:to>
                                        <p:strVal val="visible"/>
                                      </p:to>
                                    </p:set>
                                    <p:animEffect transition="in" filter="fade">
                                      <p:cBhvr>
                                        <p:cTn id="38" dur="500"/>
                                        <p:tgtEl>
                                          <p:spTgt spid="12"/>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20"/>
                                        </p:tgtEl>
                                        <p:attrNameLst>
                                          <p:attrName>style.visibility</p:attrName>
                                        </p:attrNameLst>
                                      </p:cBhvr>
                                      <p:to>
                                        <p:strVal val="visible"/>
                                      </p:to>
                                    </p:set>
                                    <p:animEffect transition="in" filter="fade">
                                      <p:cBhvr>
                                        <p:cTn id="41" dur="500"/>
                                        <p:tgtEl>
                                          <p:spTgt spid="20"/>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21"/>
                                        </p:tgtEl>
                                        <p:attrNameLst>
                                          <p:attrName>style.visibility</p:attrName>
                                        </p:attrNameLst>
                                      </p:cBhvr>
                                      <p:to>
                                        <p:strVal val="visible"/>
                                      </p:to>
                                    </p:set>
                                    <p:animEffect transition="in" filter="fade">
                                      <p:cBhvr>
                                        <p:cTn id="46" dur="500"/>
                                        <p:tgtEl>
                                          <p:spTgt spid="21"/>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13"/>
                                        </p:tgtEl>
                                        <p:attrNameLst>
                                          <p:attrName>style.visibility</p:attrName>
                                        </p:attrNameLst>
                                      </p:cBhvr>
                                      <p:to>
                                        <p:strVal val="visible"/>
                                      </p:to>
                                    </p:set>
                                    <p:animEffect transition="in" filter="fade">
                                      <p:cBhvr>
                                        <p:cTn id="49" dur="500"/>
                                        <p:tgtEl>
                                          <p:spTgt spid="13"/>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22"/>
                                        </p:tgtEl>
                                        <p:attrNameLst>
                                          <p:attrName>style.visibility</p:attrName>
                                        </p:attrNameLst>
                                      </p:cBhvr>
                                      <p:to>
                                        <p:strVal val="visible"/>
                                      </p:to>
                                    </p:set>
                                    <p:animEffect transition="in" filter="fade">
                                      <p:cBhvr>
                                        <p:cTn id="52" dur="500"/>
                                        <p:tgtEl>
                                          <p:spTgt spid="22"/>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14"/>
                                        </p:tgtEl>
                                        <p:attrNameLst>
                                          <p:attrName>style.visibility</p:attrName>
                                        </p:attrNameLst>
                                      </p:cBhvr>
                                      <p:to>
                                        <p:strVal val="visible"/>
                                      </p:to>
                                    </p:set>
                                    <p:animEffect transition="in" filter="fade">
                                      <p:cBhvr>
                                        <p:cTn id="57" dur="500"/>
                                        <p:tgtEl>
                                          <p:spTgt spid="14"/>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24"/>
                                        </p:tgtEl>
                                        <p:attrNameLst>
                                          <p:attrName>style.visibility</p:attrName>
                                        </p:attrNameLst>
                                      </p:cBhvr>
                                      <p:to>
                                        <p:strVal val="visible"/>
                                      </p:to>
                                    </p:set>
                                    <p:animEffect transition="in" filter="fade">
                                      <p:cBhvr>
                                        <p:cTn id="60" dur="500"/>
                                        <p:tgtEl>
                                          <p:spTgt spid="24"/>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23"/>
                                        </p:tgtEl>
                                        <p:attrNameLst>
                                          <p:attrName>style.visibility</p:attrName>
                                        </p:attrNameLst>
                                      </p:cBhvr>
                                      <p:to>
                                        <p:strVal val="visible"/>
                                      </p:to>
                                    </p:set>
                                    <p:animEffect transition="in" filter="fade">
                                      <p:cBhvr>
                                        <p:cTn id="63"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P spid="14" grpId="0" animBg="1"/>
      <p:bldP spid="15" grpId="0"/>
      <p:bldP spid="16" grpId="0"/>
      <p:bldP spid="17" grpId="0"/>
      <p:bldP spid="18" grpId="0"/>
      <p:bldP spid="19" grpId="0"/>
      <p:bldP spid="20" grpId="0"/>
      <p:bldP spid="21" grpId="0"/>
      <p:bldP spid="22" grpId="0"/>
      <p:bldP spid="23" grpId="0"/>
      <p:bldP spid="24" grpId="0"/>
      <p:bldP spid="26" grpId="0"/>
      <p:bldP spid="2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normAutofit/>
          </a:bodyPr>
          <a:lstStyle/>
          <a:p>
            <a:pPr fontAlgn="base">
              <a:spcBef>
                <a:spcPct val="0"/>
              </a:spcBef>
              <a:spcAft>
                <a:spcPct val="0"/>
              </a:spcAft>
              <a:defRPr/>
            </a:pPr>
            <a:r>
              <a:rPr lang="en-US" altLang="zh-CN" kern="0" dirty="0" smtClean="0">
                <a:solidFill>
                  <a:schemeClr val="accent1"/>
                </a:solidFill>
                <a:latin typeface="Century Gothic" pitchFamily="34" charset="0"/>
              </a:rPr>
              <a:t>3</a:t>
            </a:r>
            <a:r>
              <a:rPr lang="en-US" altLang="zh-CN" kern="0" dirty="0">
                <a:solidFill>
                  <a:schemeClr val="accent1"/>
                </a:solidFill>
                <a:latin typeface="Century Gothic" pitchFamily="34" charset="0"/>
              </a:rPr>
              <a:t>. DATA</a:t>
            </a:r>
          </a:p>
        </p:txBody>
      </p:sp>
    </p:spTree>
    <p:extLst>
      <p:ext uri="{BB962C8B-B14F-4D97-AF65-F5344CB8AC3E}">
        <p14:creationId xmlns:p14="http://schemas.microsoft.com/office/powerpoint/2010/main" val="13409952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NORDRI TOOLS WATERMARK" val="q2bt3ggt"/>
</p:tagLst>
</file>

<file path=ppt/tags/tag2.xml><?xml version="1.0" encoding="utf-8"?>
<p:tagLst xmlns:a="http://schemas.openxmlformats.org/drawingml/2006/main" xmlns:r="http://schemas.openxmlformats.org/officeDocument/2006/relationships" xmlns:p="http://schemas.openxmlformats.org/presentationml/2006/main">
  <p:tag name="NORDRI TOOLS WATERMARK" val="q2bt3ggt"/>
</p:tagLst>
</file>

<file path=ppt/tags/tag3.xml><?xml version="1.0" encoding="utf-8"?>
<p:tagLst xmlns:a="http://schemas.openxmlformats.org/drawingml/2006/main" xmlns:r="http://schemas.openxmlformats.org/officeDocument/2006/relationships" xmlns:p="http://schemas.openxmlformats.org/presentationml/2006/main">
  <p:tag name="NORDRI TOOLS WATERMARK" val="q2bt3ggt"/>
</p:tagLst>
</file>

<file path=ppt/tags/tag4.xml><?xml version="1.0" encoding="utf-8"?>
<p:tagLst xmlns:a="http://schemas.openxmlformats.org/drawingml/2006/main" xmlns:r="http://schemas.openxmlformats.org/officeDocument/2006/relationships" xmlns:p="http://schemas.openxmlformats.org/presentationml/2006/main">
  <p:tag name="NORDRI TOOLS WATERMARK" val="q2bt3ggt"/>
</p:tagLst>
</file>

<file path=ppt/tags/tag5.xml><?xml version="1.0" encoding="utf-8"?>
<p:tagLst xmlns:a="http://schemas.openxmlformats.org/drawingml/2006/main" xmlns:r="http://schemas.openxmlformats.org/officeDocument/2006/relationships" xmlns:p="http://schemas.openxmlformats.org/presentationml/2006/main">
  <p:tag name="NORDRI TOOLS WATERMARK" val="q2bt3ggt"/>
</p:tagLst>
</file>

<file path=ppt/tags/tag6.xml><?xml version="1.0" encoding="utf-8"?>
<p:tagLst xmlns:a="http://schemas.openxmlformats.org/drawingml/2006/main" xmlns:r="http://schemas.openxmlformats.org/officeDocument/2006/relationships" xmlns:p="http://schemas.openxmlformats.org/presentationml/2006/main">
  <p:tag name="NORDRI TOOLS WATERMARK" val="q2bt3ggt"/>
</p:tagLst>
</file>

<file path=ppt/tags/tag7.xml><?xml version="1.0" encoding="utf-8"?>
<p:tagLst xmlns:a="http://schemas.openxmlformats.org/drawingml/2006/main" xmlns:r="http://schemas.openxmlformats.org/officeDocument/2006/relationships" xmlns:p="http://schemas.openxmlformats.org/presentationml/2006/main">
  <p:tag name="NORDRI TOOLS WATERMARK" val="q2bt3ggt"/>
</p:tagLst>
</file>

<file path=ppt/tags/tag8.xml><?xml version="1.0" encoding="utf-8"?>
<p:tagLst xmlns:a="http://schemas.openxmlformats.org/drawingml/2006/main" xmlns:r="http://schemas.openxmlformats.org/officeDocument/2006/relationships" xmlns:p="http://schemas.openxmlformats.org/presentationml/2006/main">
  <p:tag name="NORDRI TOOLS WATERMARK" val="q2bt3ggt"/>
</p:tagLst>
</file>

<file path=ppt/tags/tag9.xml><?xml version="1.0" encoding="utf-8"?>
<p:tagLst xmlns:a="http://schemas.openxmlformats.org/drawingml/2006/main" xmlns:r="http://schemas.openxmlformats.org/officeDocument/2006/relationships" xmlns:p="http://schemas.openxmlformats.org/presentationml/2006/main">
  <p:tag name="NORDRI TOOLS WATERMARK" val="q2bt3ggt"/>
</p:tagLst>
</file>

<file path=ppt/theme/theme1.xml><?xml version="1.0" encoding="utf-8"?>
<a:theme xmlns:a="http://schemas.openxmlformats.org/drawingml/2006/main" name="Office 主题">
  <a:themeElements>
    <a:clrScheme name="自定义 3">
      <a:dk1>
        <a:sysClr val="windowText" lastClr="000000"/>
      </a:dk1>
      <a:lt1>
        <a:sysClr val="window" lastClr="FFFFFF"/>
      </a:lt1>
      <a:dk2>
        <a:srgbClr val="000000"/>
      </a:dk2>
      <a:lt2>
        <a:srgbClr val="FFFFFF"/>
      </a:lt2>
      <a:accent1>
        <a:srgbClr val="1EAE88"/>
      </a:accent1>
      <a:accent2>
        <a:srgbClr val="FFFF00"/>
      </a:accent2>
      <a:accent3>
        <a:srgbClr val="FFC000"/>
      </a:accent3>
      <a:accent4>
        <a:srgbClr val="FF5D5D"/>
      </a:accent4>
      <a:accent5>
        <a:srgbClr val="4472C4"/>
      </a:accent5>
      <a:accent6>
        <a:srgbClr val="70AD47"/>
      </a:accent6>
      <a:hlink>
        <a:srgbClr val="0563C1"/>
      </a:hlink>
      <a:folHlink>
        <a:srgbClr val="954F72"/>
      </a:folHlink>
    </a:clrScheme>
    <a:fontScheme name="officeplus">
      <a:majorFont>
        <a:latin typeface="Calibri Light"/>
        <a:ea typeface="微软雅黑"/>
        <a:cs typeface=""/>
      </a:majorFont>
      <a:minorFont>
        <a:latin typeface="Calibri"/>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lstStyle>
        <a:defPPr algn="ctr">
          <a:lnSpc>
            <a:spcPct val="130000"/>
          </a:lnSpc>
          <a:defRPr sz="1200" dirty="0">
            <a:latin typeface="微软雅黑" panose="020B0503020204020204" pitchFamily="34" charset="-122"/>
            <a:ea typeface="微软雅黑" panose="020B0503020204020204" pitchFamily="34" charset="-122"/>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lnSpc>
            <a:spcPct val="130000"/>
          </a:lnSpc>
          <a:spcBef>
            <a:spcPts val="600"/>
          </a:spcBef>
          <a:defRPr sz="1200" kern="0" dirty="0">
            <a:latin typeface="微软雅黑" panose="020B0503020204020204" pitchFamily="34" charset="-122"/>
            <a:ea typeface="微软雅黑" panose="020B0503020204020204" pitchFamily="34" charset="-122"/>
            <a:cs typeface="+mn-ea"/>
            <a:sym typeface="+mn-lt"/>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PLUS">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自定义 25">
    <a:dk1>
      <a:srgbClr val="000000"/>
    </a:dk1>
    <a:lt1>
      <a:srgbClr val="FFFFFF"/>
    </a:lt1>
    <a:dk2>
      <a:srgbClr val="000000"/>
    </a:dk2>
    <a:lt2>
      <a:srgbClr val="FDFDFD"/>
    </a:lt2>
    <a:accent1>
      <a:srgbClr val="22B095"/>
    </a:accent1>
    <a:accent2>
      <a:srgbClr val="FFFF00"/>
    </a:accent2>
    <a:accent3>
      <a:srgbClr val="FFC000"/>
    </a:accent3>
    <a:accent4>
      <a:srgbClr val="FF5D5D"/>
    </a:accent4>
    <a:accent5>
      <a:srgbClr val="4472C4"/>
    </a:accent5>
    <a:accent6>
      <a:srgbClr val="70AD47"/>
    </a:accent6>
    <a:hlink>
      <a:srgbClr val="0563C1"/>
    </a:hlink>
    <a:folHlink>
      <a:srgbClr val="954F72"/>
    </a:folHlink>
  </a:clrScheme>
</a:themeOverride>
</file>

<file path=ppt/theme/themeOverride10.xml><?xml version="1.0" encoding="utf-8"?>
<a:themeOverride xmlns:a="http://schemas.openxmlformats.org/drawingml/2006/main">
  <a:clrScheme name="自定义 25">
    <a:dk1>
      <a:srgbClr val="000000"/>
    </a:dk1>
    <a:lt1>
      <a:srgbClr val="FFFFFF"/>
    </a:lt1>
    <a:dk2>
      <a:srgbClr val="000000"/>
    </a:dk2>
    <a:lt2>
      <a:srgbClr val="FDFDFD"/>
    </a:lt2>
    <a:accent1>
      <a:srgbClr val="22B095"/>
    </a:accent1>
    <a:accent2>
      <a:srgbClr val="FFFF00"/>
    </a:accent2>
    <a:accent3>
      <a:srgbClr val="FFC000"/>
    </a:accent3>
    <a:accent4>
      <a:srgbClr val="FF5D5D"/>
    </a:accent4>
    <a:accent5>
      <a:srgbClr val="4472C4"/>
    </a:accent5>
    <a:accent6>
      <a:srgbClr val="70AD47"/>
    </a:accent6>
    <a:hlink>
      <a:srgbClr val="0563C1"/>
    </a:hlink>
    <a:folHlink>
      <a:srgbClr val="954F72"/>
    </a:folHlink>
  </a:clrScheme>
</a:themeOverride>
</file>

<file path=ppt/theme/themeOverride11.xml><?xml version="1.0" encoding="utf-8"?>
<a:themeOverride xmlns:a="http://schemas.openxmlformats.org/drawingml/2006/main">
  <a:clrScheme name="自定义 25">
    <a:dk1>
      <a:srgbClr val="000000"/>
    </a:dk1>
    <a:lt1>
      <a:srgbClr val="FFFFFF"/>
    </a:lt1>
    <a:dk2>
      <a:srgbClr val="000000"/>
    </a:dk2>
    <a:lt2>
      <a:srgbClr val="FDFDFD"/>
    </a:lt2>
    <a:accent1>
      <a:srgbClr val="22B095"/>
    </a:accent1>
    <a:accent2>
      <a:srgbClr val="FFFF00"/>
    </a:accent2>
    <a:accent3>
      <a:srgbClr val="FFC000"/>
    </a:accent3>
    <a:accent4>
      <a:srgbClr val="FF5D5D"/>
    </a:accent4>
    <a:accent5>
      <a:srgbClr val="4472C4"/>
    </a:accent5>
    <a:accent6>
      <a:srgbClr val="70AD47"/>
    </a:accent6>
    <a:hlink>
      <a:srgbClr val="0563C1"/>
    </a:hlink>
    <a:folHlink>
      <a:srgbClr val="954F72"/>
    </a:folHlink>
  </a:clrScheme>
</a:themeOverride>
</file>

<file path=ppt/theme/themeOverride12.xml><?xml version="1.0" encoding="utf-8"?>
<a:themeOverride xmlns:a="http://schemas.openxmlformats.org/drawingml/2006/main">
  <a:clrScheme name="自定义 25">
    <a:dk1>
      <a:srgbClr val="000000"/>
    </a:dk1>
    <a:lt1>
      <a:srgbClr val="FFFFFF"/>
    </a:lt1>
    <a:dk2>
      <a:srgbClr val="000000"/>
    </a:dk2>
    <a:lt2>
      <a:srgbClr val="FDFDFD"/>
    </a:lt2>
    <a:accent1>
      <a:srgbClr val="22B095"/>
    </a:accent1>
    <a:accent2>
      <a:srgbClr val="FFFF00"/>
    </a:accent2>
    <a:accent3>
      <a:srgbClr val="FFC000"/>
    </a:accent3>
    <a:accent4>
      <a:srgbClr val="FF5D5D"/>
    </a:accent4>
    <a:accent5>
      <a:srgbClr val="4472C4"/>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自定义 25">
    <a:dk1>
      <a:srgbClr val="000000"/>
    </a:dk1>
    <a:lt1>
      <a:srgbClr val="FFFFFF"/>
    </a:lt1>
    <a:dk2>
      <a:srgbClr val="000000"/>
    </a:dk2>
    <a:lt2>
      <a:srgbClr val="FDFDFD"/>
    </a:lt2>
    <a:accent1>
      <a:srgbClr val="22B095"/>
    </a:accent1>
    <a:accent2>
      <a:srgbClr val="FFFF00"/>
    </a:accent2>
    <a:accent3>
      <a:srgbClr val="FFC000"/>
    </a:accent3>
    <a:accent4>
      <a:srgbClr val="FF5D5D"/>
    </a:accent4>
    <a:accent5>
      <a:srgbClr val="4472C4"/>
    </a:accent5>
    <a:accent6>
      <a:srgbClr val="70AD47"/>
    </a:accent6>
    <a:hlink>
      <a:srgbClr val="0563C1"/>
    </a:hlink>
    <a:folHlink>
      <a:srgbClr val="954F72"/>
    </a:folHlink>
  </a:clrScheme>
</a:themeOverride>
</file>

<file path=ppt/theme/themeOverride3.xml><?xml version="1.0" encoding="utf-8"?>
<a:themeOverride xmlns:a="http://schemas.openxmlformats.org/drawingml/2006/main">
  <a:clrScheme name="自定义 25">
    <a:dk1>
      <a:srgbClr val="000000"/>
    </a:dk1>
    <a:lt1>
      <a:srgbClr val="FFFFFF"/>
    </a:lt1>
    <a:dk2>
      <a:srgbClr val="000000"/>
    </a:dk2>
    <a:lt2>
      <a:srgbClr val="FDFDFD"/>
    </a:lt2>
    <a:accent1>
      <a:srgbClr val="22B095"/>
    </a:accent1>
    <a:accent2>
      <a:srgbClr val="FFFF00"/>
    </a:accent2>
    <a:accent3>
      <a:srgbClr val="FFC000"/>
    </a:accent3>
    <a:accent4>
      <a:srgbClr val="FF5D5D"/>
    </a:accent4>
    <a:accent5>
      <a:srgbClr val="4472C4"/>
    </a:accent5>
    <a:accent6>
      <a:srgbClr val="70AD47"/>
    </a:accent6>
    <a:hlink>
      <a:srgbClr val="0563C1"/>
    </a:hlink>
    <a:folHlink>
      <a:srgbClr val="954F72"/>
    </a:folHlink>
  </a:clrScheme>
</a:themeOverride>
</file>

<file path=ppt/theme/themeOverride4.xml><?xml version="1.0" encoding="utf-8"?>
<a:themeOverride xmlns:a="http://schemas.openxmlformats.org/drawingml/2006/main">
  <a:clrScheme name="自定义 25">
    <a:dk1>
      <a:srgbClr val="000000"/>
    </a:dk1>
    <a:lt1>
      <a:srgbClr val="FFFFFF"/>
    </a:lt1>
    <a:dk2>
      <a:srgbClr val="000000"/>
    </a:dk2>
    <a:lt2>
      <a:srgbClr val="FDFDFD"/>
    </a:lt2>
    <a:accent1>
      <a:srgbClr val="22B095"/>
    </a:accent1>
    <a:accent2>
      <a:srgbClr val="FFFF00"/>
    </a:accent2>
    <a:accent3>
      <a:srgbClr val="FFC000"/>
    </a:accent3>
    <a:accent4>
      <a:srgbClr val="FF5D5D"/>
    </a:accent4>
    <a:accent5>
      <a:srgbClr val="4472C4"/>
    </a:accent5>
    <a:accent6>
      <a:srgbClr val="70AD47"/>
    </a:accent6>
    <a:hlink>
      <a:srgbClr val="0563C1"/>
    </a:hlink>
    <a:folHlink>
      <a:srgbClr val="954F72"/>
    </a:folHlink>
  </a:clrScheme>
</a:themeOverride>
</file>

<file path=ppt/theme/themeOverride5.xml><?xml version="1.0" encoding="utf-8"?>
<a:themeOverride xmlns:a="http://schemas.openxmlformats.org/drawingml/2006/main">
  <a:clrScheme name="自定义 25">
    <a:dk1>
      <a:srgbClr val="000000"/>
    </a:dk1>
    <a:lt1>
      <a:srgbClr val="FFFFFF"/>
    </a:lt1>
    <a:dk2>
      <a:srgbClr val="000000"/>
    </a:dk2>
    <a:lt2>
      <a:srgbClr val="FDFDFD"/>
    </a:lt2>
    <a:accent1>
      <a:srgbClr val="22B095"/>
    </a:accent1>
    <a:accent2>
      <a:srgbClr val="FFFF00"/>
    </a:accent2>
    <a:accent3>
      <a:srgbClr val="FFC000"/>
    </a:accent3>
    <a:accent4>
      <a:srgbClr val="FF5D5D"/>
    </a:accent4>
    <a:accent5>
      <a:srgbClr val="4472C4"/>
    </a:accent5>
    <a:accent6>
      <a:srgbClr val="70AD47"/>
    </a:accent6>
    <a:hlink>
      <a:srgbClr val="0563C1"/>
    </a:hlink>
    <a:folHlink>
      <a:srgbClr val="954F72"/>
    </a:folHlink>
  </a:clrScheme>
</a:themeOverride>
</file>

<file path=ppt/theme/themeOverride6.xml><?xml version="1.0" encoding="utf-8"?>
<a:themeOverride xmlns:a="http://schemas.openxmlformats.org/drawingml/2006/main">
  <a:clrScheme name="自定义 25">
    <a:dk1>
      <a:srgbClr val="000000"/>
    </a:dk1>
    <a:lt1>
      <a:srgbClr val="FFFFFF"/>
    </a:lt1>
    <a:dk2>
      <a:srgbClr val="000000"/>
    </a:dk2>
    <a:lt2>
      <a:srgbClr val="FDFDFD"/>
    </a:lt2>
    <a:accent1>
      <a:srgbClr val="22B095"/>
    </a:accent1>
    <a:accent2>
      <a:srgbClr val="FFFF00"/>
    </a:accent2>
    <a:accent3>
      <a:srgbClr val="FFC000"/>
    </a:accent3>
    <a:accent4>
      <a:srgbClr val="FF5D5D"/>
    </a:accent4>
    <a:accent5>
      <a:srgbClr val="4472C4"/>
    </a:accent5>
    <a:accent6>
      <a:srgbClr val="70AD47"/>
    </a:accent6>
    <a:hlink>
      <a:srgbClr val="0563C1"/>
    </a:hlink>
    <a:folHlink>
      <a:srgbClr val="954F72"/>
    </a:folHlink>
  </a:clrScheme>
</a:themeOverride>
</file>

<file path=ppt/theme/themeOverride7.xml><?xml version="1.0" encoding="utf-8"?>
<a:themeOverride xmlns:a="http://schemas.openxmlformats.org/drawingml/2006/main">
  <a:clrScheme name="自定义 25">
    <a:dk1>
      <a:srgbClr val="000000"/>
    </a:dk1>
    <a:lt1>
      <a:srgbClr val="FFFFFF"/>
    </a:lt1>
    <a:dk2>
      <a:srgbClr val="000000"/>
    </a:dk2>
    <a:lt2>
      <a:srgbClr val="FDFDFD"/>
    </a:lt2>
    <a:accent1>
      <a:srgbClr val="22B095"/>
    </a:accent1>
    <a:accent2>
      <a:srgbClr val="FFFF00"/>
    </a:accent2>
    <a:accent3>
      <a:srgbClr val="FFC000"/>
    </a:accent3>
    <a:accent4>
      <a:srgbClr val="FF5D5D"/>
    </a:accent4>
    <a:accent5>
      <a:srgbClr val="4472C4"/>
    </a:accent5>
    <a:accent6>
      <a:srgbClr val="70AD47"/>
    </a:accent6>
    <a:hlink>
      <a:srgbClr val="0563C1"/>
    </a:hlink>
    <a:folHlink>
      <a:srgbClr val="954F72"/>
    </a:folHlink>
  </a:clrScheme>
</a:themeOverride>
</file>

<file path=ppt/theme/themeOverride8.xml><?xml version="1.0" encoding="utf-8"?>
<a:themeOverride xmlns:a="http://schemas.openxmlformats.org/drawingml/2006/main">
  <a:clrScheme name="自定义 25">
    <a:dk1>
      <a:srgbClr val="000000"/>
    </a:dk1>
    <a:lt1>
      <a:srgbClr val="FFFFFF"/>
    </a:lt1>
    <a:dk2>
      <a:srgbClr val="000000"/>
    </a:dk2>
    <a:lt2>
      <a:srgbClr val="FDFDFD"/>
    </a:lt2>
    <a:accent1>
      <a:srgbClr val="22B095"/>
    </a:accent1>
    <a:accent2>
      <a:srgbClr val="FFFF00"/>
    </a:accent2>
    <a:accent3>
      <a:srgbClr val="FFC000"/>
    </a:accent3>
    <a:accent4>
      <a:srgbClr val="FF5D5D"/>
    </a:accent4>
    <a:accent5>
      <a:srgbClr val="4472C4"/>
    </a:accent5>
    <a:accent6>
      <a:srgbClr val="70AD47"/>
    </a:accent6>
    <a:hlink>
      <a:srgbClr val="0563C1"/>
    </a:hlink>
    <a:folHlink>
      <a:srgbClr val="954F72"/>
    </a:folHlink>
  </a:clrScheme>
</a:themeOverride>
</file>

<file path=ppt/theme/themeOverride9.xml><?xml version="1.0" encoding="utf-8"?>
<a:themeOverride xmlns:a="http://schemas.openxmlformats.org/drawingml/2006/main">
  <a:clrScheme name="自定义 25">
    <a:dk1>
      <a:srgbClr val="000000"/>
    </a:dk1>
    <a:lt1>
      <a:srgbClr val="FFFFFF"/>
    </a:lt1>
    <a:dk2>
      <a:srgbClr val="000000"/>
    </a:dk2>
    <a:lt2>
      <a:srgbClr val="FDFDFD"/>
    </a:lt2>
    <a:accent1>
      <a:srgbClr val="22B095"/>
    </a:accent1>
    <a:accent2>
      <a:srgbClr val="FFFF00"/>
    </a:accent2>
    <a:accent3>
      <a:srgbClr val="FFC000"/>
    </a:accent3>
    <a:accent4>
      <a:srgbClr val="FF5D5D"/>
    </a:accent4>
    <a:accent5>
      <a:srgbClr val="4472C4"/>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Office Theme</Template>
  <TotalTime>455</TotalTime>
  <Words>2274</Words>
  <Application>Microsoft Office PowerPoint</Application>
  <PresentationFormat>宽屏</PresentationFormat>
  <Paragraphs>311</Paragraphs>
  <Slides>34</Slides>
  <Notes>22</Notes>
  <HiddenSlides>0</HiddenSlides>
  <MMClips>0</MMClips>
  <ScaleCrop>false</ScaleCrop>
  <HeadingPairs>
    <vt:vector size="6" baseType="variant">
      <vt:variant>
        <vt:lpstr>已用的字体</vt:lpstr>
      </vt:variant>
      <vt:variant>
        <vt:i4>9</vt:i4>
      </vt:variant>
      <vt:variant>
        <vt:lpstr>主题</vt:lpstr>
      </vt:variant>
      <vt:variant>
        <vt:i4>2</vt:i4>
      </vt:variant>
      <vt:variant>
        <vt:lpstr>幻灯片标题</vt:lpstr>
      </vt:variant>
      <vt:variant>
        <vt:i4>34</vt:i4>
      </vt:variant>
    </vt:vector>
  </HeadingPairs>
  <TitlesOfParts>
    <vt:vector size="45" baseType="lpstr">
      <vt:lpstr>Levenim MT</vt:lpstr>
      <vt:lpstr>宋体</vt:lpstr>
      <vt:lpstr>微软雅黑</vt:lpstr>
      <vt:lpstr>Arial</vt:lpstr>
      <vt:lpstr>Calibri</vt:lpstr>
      <vt:lpstr>Calibri Light</vt:lpstr>
      <vt:lpstr>Cambria Math</vt:lpstr>
      <vt:lpstr>Century Gothic</vt:lpstr>
      <vt:lpstr>Segoe UI Light</vt:lpstr>
      <vt:lpstr>Office 主题</vt:lpstr>
      <vt:lpstr>OfficePLUS</vt:lpstr>
      <vt:lpstr>PowerPoint 演示文稿</vt:lpstr>
      <vt:lpstr>AphalGo</vt:lpstr>
      <vt:lpstr>Abstract</vt:lpstr>
      <vt:lpstr>PowerPoint 演示文稿</vt:lpstr>
      <vt:lpstr>PowerPoint 演示文稿</vt:lpstr>
      <vt:lpstr>INTRODUCTION</vt:lpstr>
      <vt:lpstr>PowerPoint 演示文稿</vt:lpstr>
      <vt:lpstr>PRIOR WORK</vt:lpstr>
      <vt:lpstr>PowerPoint 演示文稿</vt:lpstr>
      <vt:lpstr>DATA</vt:lpstr>
      <vt:lpstr>DATA</vt:lpstr>
      <vt:lpstr>PowerPoint 演示文稿</vt:lpstr>
      <vt:lpstr>ARCHITECTURE &amp; TRAINING</vt:lpstr>
      <vt:lpstr>ARCHITECTURE &amp; TRAINING</vt:lpstr>
      <vt:lpstr>ARCHITECTURE &amp; TRAINING</vt:lpstr>
      <vt:lpstr>PowerPoint 演示文稿</vt:lpstr>
      <vt:lpstr>RESULTS</vt:lpstr>
      <vt:lpstr>RESULTS</vt:lpstr>
      <vt:lpstr>RESULTS</vt:lpstr>
      <vt:lpstr>PowerPoint 演示文稿</vt:lpstr>
      <vt:lpstr>SEARCH&amp;DISCUSSION</vt:lpstr>
      <vt:lpstr>SEARCH&amp;DISCUSSION</vt:lpstr>
      <vt:lpstr>PowerPoint 演示文稿</vt:lpstr>
      <vt:lpstr>点击此处添加标题</vt:lpstr>
      <vt:lpstr>点击此处添加标题</vt:lpstr>
      <vt:lpstr>点击此处添加标题</vt:lpstr>
      <vt:lpstr>点击此处添加标题</vt:lpstr>
      <vt:lpstr>点击此处添加标题</vt:lpstr>
      <vt:lpstr>点击此处添加标题</vt:lpstr>
      <vt:lpstr>点击此处添加标题</vt:lpstr>
      <vt:lpstr>点击此处添加标题</vt:lpstr>
      <vt:lpstr>PowerPoint 演示文稿</vt:lpstr>
      <vt:lpstr>PowerPoint 演示文稿</vt:lpstr>
      <vt:lpstr>PowerPoint 演示文稿</vt:lpstr>
    </vt:vector>
  </TitlesOfParts>
  <Manager/>
  <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subject/>
  <dc:creator>OfficePLUS</dc:creator>
  <cp:keywords/>
  <dc:description/>
  <cp:lastModifiedBy>Villa7</cp:lastModifiedBy>
  <cp:revision>83</cp:revision>
  <dcterms:created xsi:type="dcterms:W3CDTF">2015-08-18T02:51:41Z</dcterms:created>
  <dcterms:modified xsi:type="dcterms:W3CDTF">2017-01-08T10:11:26Z</dcterms:modified>
  <cp:category/>
</cp:coreProperties>
</file>