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72" r:id="rId1"/>
    <p:sldMasterId id="2147483707" r:id="rId2"/>
  </p:sldMasterIdLst>
  <p:notesMasterIdLst>
    <p:notesMasterId r:id="rId17"/>
  </p:notesMasterIdLst>
  <p:handoutMasterIdLst>
    <p:handoutMasterId r:id="rId18"/>
  </p:handoutMasterIdLst>
  <p:sldIdLst>
    <p:sldId id="590" r:id="rId3"/>
    <p:sldId id="622" r:id="rId4"/>
    <p:sldId id="591" r:id="rId5"/>
    <p:sldId id="623" r:id="rId6"/>
    <p:sldId id="592" r:id="rId7"/>
    <p:sldId id="598" r:id="rId8"/>
    <p:sldId id="624" r:id="rId9"/>
    <p:sldId id="595" r:id="rId10"/>
    <p:sldId id="594" r:id="rId11"/>
    <p:sldId id="593" r:id="rId12"/>
    <p:sldId id="596" r:id="rId13"/>
    <p:sldId id="597" r:id="rId14"/>
    <p:sldId id="618" r:id="rId15"/>
    <p:sldId id="588" r:id="rId16"/>
  </p:sldIdLst>
  <p:sldSz cx="10693400" cy="7561263"/>
  <p:notesSz cx="6797675" cy="9926638"/>
  <p:custDataLst>
    <p:tags r:id="rId19"/>
  </p:custDataLst>
  <p:defaultTextStyle>
    <a:defPPr>
      <a:defRPr lang="de-DE"/>
    </a:defPPr>
    <a:lvl1pPr marL="0" algn="l" defTabSz="1041401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0700" algn="l" defTabSz="1041401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41401" algn="l" defTabSz="1041401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62101" algn="l" defTabSz="1041401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082803" algn="l" defTabSz="1041401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03501" algn="l" defTabSz="1041401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24204" algn="l" defTabSz="1041401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44904" algn="l" defTabSz="1041401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165601" algn="l" defTabSz="1041401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32">
          <p15:clr>
            <a:srgbClr val="A4A3A4"/>
          </p15:clr>
        </p15:guide>
        <p15:guide id="2" orient="horz" pos="4082">
          <p15:clr>
            <a:srgbClr val="A4A3A4"/>
          </p15:clr>
        </p15:guide>
        <p15:guide id="3" orient="horz" pos="2531">
          <p15:clr>
            <a:srgbClr val="A4A3A4"/>
          </p15:clr>
        </p15:guide>
        <p15:guide id="4" orient="horz" pos="2482">
          <p15:clr>
            <a:srgbClr val="A4A3A4"/>
          </p15:clr>
        </p15:guide>
        <p15:guide id="5" orient="horz" pos="131">
          <p15:clr>
            <a:srgbClr val="A4A3A4"/>
          </p15:clr>
        </p15:guide>
        <p15:guide id="6" orient="horz" pos="4632">
          <p15:clr>
            <a:srgbClr val="A4A3A4"/>
          </p15:clr>
        </p15:guide>
        <p15:guide id="7" orient="horz" pos="2882">
          <p15:clr>
            <a:srgbClr val="A4A3A4"/>
          </p15:clr>
        </p15:guide>
        <p15:guide id="8" pos="291">
          <p15:clr>
            <a:srgbClr val="A4A3A4"/>
          </p15:clr>
        </p15:guide>
        <p15:guide id="9" pos="3341">
          <p15:clr>
            <a:srgbClr val="A4A3A4"/>
          </p15:clr>
        </p15:guide>
        <p15:guide id="10" pos="3395">
          <p15:clr>
            <a:srgbClr val="A4A3A4"/>
          </p15:clr>
        </p15:guide>
        <p15:guide id="11" pos="4429">
          <p15:clr>
            <a:srgbClr val="A4A3A4"/>
          </p15:clr>
        </p15:guide>
        <p15:guide id="12" pos="4376">
          <p15:clr>
            <a:srgbClr val="A4A3A4"/>
          </p15:clr>
        </p15:guide>
        <p15:guide id="13" pos="2360">
          <p15:clr>
            <a:srgbClr val="A4A3A4"/>
          </p15:clr>
        </p15:guide>
        <p15:guide id="14" pos="2307">
          <p15:clr>
            <a:srgbClr val="A4A3A4"/>
          </p15:clr>
        </p15:guide>
        <p15:guide id="15" pos="6445">
          <p15:clr>
            <a:srgbClr val="A4A3A4"/>
          </p15:clr>
        </p15:guide>
        <p15:guide id="16" pos="132">
          <p15:clr>
            <a:srgbClr val="A4A3A4"/>
          </p15:clr>
        </p15:guide>
        <p15:guide id="17" pos="6604">
          <p15:clr>
            <a:srgbClr val="A4A3A4"/>
          </p15:clr>
        </p15:guide>
        <p15:guide id="18" pos="639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EAEAEA"/>
    <a:srgbClr val="FFCCFF"/>
    <a:srgbClr val="FF66FF"/>
    <a:srgbClr val="FF66CC"/>
    <a:srgbClr val="990099"/>
    <a:srgbClr val="5F5F5F"/>
    <a:srgbClr val="B2B2B2"/>
    <a:srgbClr val="CC3399"/>
    <a:srgbClr val="A6A6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B9631B5-78F2-41C9-869B-9F39066F8104}" styleName="Mittlere Formatvorlage 3 - Akz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E25E649-3F16-4E02-A733-19D2CDBF48F0}" styleName="Mittlere Formatvorlage 3 - Akz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56" autoAdjust="0"/>
    <p:restoredTop sz="94675" autoAdjust="0"/>
  </p:normalViewPr>
  <p:slideViewPr>
    <p:cSldViewPr snapToObjects="1" showGuides="1">
      <p:cViewPr varScale="1">
        <p:scale>
          <a:sx n="79" d="100"/>
          <a:sy n="79" d="100"/>
        </p:scale>
        <p:origin x="1003" y="91"/>
      </p:cViewPr>
      <p:guideLst>
        <p:guide orient="horz" pos="932"/>
        <p:guide orient="horz" pos="4082"/>
        <p:guide orient="horz" pos="2531"/>
        <p:guide orient="horz" pos="2482"/>
        <p:guide orient="horz" pos="131"/>
        <p:guide orient="horz" pos="4632"/>
        <p:guide orient="horz" pos="2882"/>
        <p:guide pos="291"/>
        <p:guide pos="3341"/>
        <p:guide pos="3395"/>
        <p:guide pos="4429"/>
        <p:guide pos="4376"/>
        <p:guide pos="2360"/>
        <p:guide pos="2307"/>
        <p:guide pos="6445"/>
        <p:guide pos="132"/>
        <p:guide pos="6604"/>
        <p:guide pos="6391"/>
      </p:guideLst>
    </p:cSldViewPr>
  </p:slideViewPr>
  <p:outlineViewPr>
    <p:cViewPr>
      <p:scale>
        <a:sx n="33" d="100"/>
        <a:sy n="33" d="100"/>
      </p:scale>
      <p:origin x="0" y="392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notesViewPr>
    <p:cSldViewPr snapToObjects="1">
      <p:cViewPr varScale="1">
        <p:scale>
          <a:sx n="61" d="100"/>
          <a:sy n="61" d="100"/>
        </p:scale>
        <p:origin x="-2592" y="-101"/>
      </p:cViewPr>
      <p:guideLst>
        <p:guide orient="horz" pos="3126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tags" Target="tags/tag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1F8514-08BE-4B78-9C3F-47D9B2DEC32E}" type="datetimeFigureOut">
              <a:rPr lang="de-DE" smtClean="0"/>
              <a:pPr/>
              <a:t>13.09.2017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6F49D2-FD14-48EA-B066-0DD5A7B88A81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390450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5F1129-6B38-4E08-B440-45489E13A96F}" type="datetimeFigureOut">
              <a:rPr lang="en-GB" smtClean="0"/>
              <a:pPr/>
              <a:t>13/09/2017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766763" y="744538"/>
            <a:ext cx="526415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51BF7D-D1D3-4FCA-8E6B-E5C49A9CACF1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887758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041401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20700" algn="l" defTabSz="1041401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41401" algn="l" defTabSz="1041401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562101" algn="l" defTabSz="1041401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082803" algn="l" defTabSz="1041401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603501" algn="l" defTabSz="1041401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124204" algn="l" defTabSz="1041401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644904" algn="l" defTabSz="1041401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165601" algn="l" defTabSz="1041401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766763" y="744538"/>
            <a:ext cx="5264150" cy="372268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>
          <a:xfrm>
            <a:off x="679450" y="4714875"/>
            <a:ext cx="5438775" cy="4467225"/>
          </a:xfrm>
        </p:spPr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51BF7D-D1D3-4FCA-8E6B-E5C49A9CACF1}" type="slidenum">
              <a:rPr lang="de-DE" smtClean="0"/>
              <a:pPr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465092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766763" y="744538"/>
            <a:ext cx="5264150" cy="372268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>
          <a:xfrm>
            <a:off x="679450" y="4714875"/>
            <a:ext cx="5438775" cy="4467225"/>
          </a:xfrm>
        </p:spPr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51BF7D-D1D3-4FCA-8E6B-E5C49A9CACF1}" type="slidenum">
              <a:rPr lang="de-DE" smtClean="0"/>
              <a:pPr/>
              <a:t>14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41278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5" Type="http://schemas.openxmlformats.org/officeDocument/2006/relationships/image" Target="../media/image4.emf"/><Relationship Id="rId4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image" Target="../media/image4.emf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5" Type="http://schemas.openxmlformats.org/officeDocument/2006/relationships/image" Target="../media/image1.emf"/><Relationship Id="rId4" Type="http://schemas.openxmlformats.org/officeDocument/2006/relationships/image" Target="../media/image5.png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small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7"/>
          <p:cNvGrpSpPr/>
          <p:nvPr userDrawn="1"/>
        </p:nvGrpSpPr>
        <p:grpSpPr>
          <a:xfrm>
            <a:off x="0" y="0"/>
            <a:ext cx="10693400" cy="7561263"/>
            <a:chOff x="0" y="0"/>
            <a:chExt cx="9144000" cy="6858000"/>
          </a:xfrm>
        </p:grpSpPr>
        <p:sp>
          <p:nvSpPr>
            <p:cNvPr id="9" name="Rechteck 8"/>
            <p:cNvSpPr/>
            <p:nvPr userDrawn="1"/>
          </p:nvSpPr>
          <p:spPr>
            <a:xfrm>
              <a:off x="0" y="0"/>
              <a:ext cx="179388" cy="6858000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1090802"/>
              <a:endParaRPr lang="en-US" sz="1900" dirty="0" smtClean="0">
                <a:solidFill>
                  <a:srgbClr val="EBEBEB">
                    <a:lumMod val="10000"/>
                  </a:srgbClr>
                </a:solidFill>
              </a:endParaRPr>
            </a:p>
          </p:txBody>
        </p:sp>
        <p:sp>
          <p:nvSpPr>
            <p:cNvPr id="12" name="Rechteck 11"/>
            <p:cNvSpPr/>
            <p:nvPr userDrawn="1"/>
          </p:nvSpPr>
          <p:spPr>
            <a:xfrm>
              <a:off x="0" y="0"/>
              <a:ext cx="9144000" cy="188913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1090802"/>
              <a:endParaRPr lang="en-US" sz="1900" dirty="0" smtClean="0">
                <a:solidFill>
                  <a:srgbClr val="EBEBEB">
                    <a:lumMod val="10000"/>
                  </a:srgbClr>
                </a:solidFill>
              </a:endParaRPr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0" y="6669088"/>
              <a:ext cx="9107488" cy="188912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1090802"/>
              <a:endParaRPr lang="en-US" sz="1900" dirty="0" smtClean="0">
                <a:solidFill>
                  <a:srgbClr val="EBEBEB">
                    <a:lumMod val="10000"/>
                  </a:srgbClr>
                </a:solidFill>
              </a:endParaRPr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8964612" y="0"/>
              <a:ext cx="179387" cy="6858000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1090802"/>
              <a:endParaRPr lang="en-US" sz="1900" dirty="0" smtClean="0">
                <a:solidFill>
                  <a:srgbClr val="EBEBEB">
                    <a:lumMod val="10000"/>
                  </a:srgbClr>
                </a:solidFill>
              </a:endParaRPr>
            </a:p>
          </p:txBody>
        </p:sp>
      </p:grp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88884" y="4852426"/>
            <a:ext cx="9556865" cy="461418"/>
          </a:xfrm>
        </p:spPr>
        <p:txBody>
          <a:bodyPr tIns="0" rIns="0" bIns="0" anchor="t" anchorCtr="0">
            <a:normAutofit/>
          </a:bodyPr>
          <a:lstStyle>
            <a:lvl1pPr algn="l">
              <a:defRPr sz="2900">
                <a:solidFill>
                  <a:schemeClr val="accent1"/>
                </a:solidFill>
              </a:defRPr>
            </a:lvl1pPr>
          </a:lstStyle>
          <a:p>
            <a:r>
              <a:rPr lang="sk-SK" noProof="0" smtClean="0"/>
              <a:t>Kliknite sem a upravte štýl predlohy nadpisov.</a:t>
            </a:r>
            <a:endParaRPr lang="en-US" noProof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88871" y="5233653"/>
            <a:ext cx="9556864" cy="1254951"/>
          </a:xfrm>
        </p:spPr>
        <p:txBody>
          <a:bodyPr tIns="0" rIns="0" bIns="0" anchor="t" anchorCtr="0">
            <a:normAutofit/>
          </a:bodyPr>
          <a:lstStyle>
            <a:lvl1pPr marL="0" indent="0" algn="l">
              <a:buNone/>
              <a:defRPr sz="2900">
                <a:solidFill>
                  <a:schemeClr val="bg1"/>
                </a:solidFill>
              </a:defRPr>
            </a:lvl1pPr>
            <a:lvl2pPr marL="5453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0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62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816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70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724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178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632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noProof="0" dirty="0" smtClean="0"/>
              <a:t>Kliknite sem a upravte štýl predlohy podnadpisov.</a:t>
            </a:r>
            <a:endParaRPr lang="en-US" noProof="0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88871" y="6638763"/>
            <a:ext cx="3073990" cy="406633"/>
          </a:xfrm>
        </p:spPr>
        <p:txBody>
          <a:bodyPr tIns="0" bIns="0" anchor="b" anchorCtr="0">
            <a:normAutofit/>
          </a:bodyPr>
          <a:lstStyle>
            <a:lvl1pPr marL="0" indent="0">
              <a:spcAft>
                <a:spcPts val="0"/>
              </a:spcAft>
              <a:buNone/>
              <a:defRPr sz="1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URL</a:t>
            </a:r>
          </a:p>
          <a:p>
            <a:pPr lvl="0"/>
            <a:endParaRPr lang="en-US" noProof="0" smtClean="0"/>
          </a:p>
        </p:txBody>
      </p:sp>
      <p:sp>
        <p:nvSpPr>
          <p:cNvPr id="17" name="Textplatzhalt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588509" y="4"/>
            <a:ext cx="2988954" cy="1438740"/>
          </a:xfrm>
          <a:blipFill>
            <a:blip r:embed="rId2" cstate="print"/>
            <a:stretch>
              <a:fillRect/>
            </a:stretch>
          </a:blipFill>
        </p:spPr>
        <p:txBody>
          <a:bodyPr>
            <a:normAutofit/>
          </a:bodyPr>
          <a:lstStyle>
            <a:lvl1pPr marL="0" indent="0" algn="ctr">
              <a:spcAft>
                <a:spcPts val="0"/>
              </a:spcAft>
              <a:buNone/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smtClean="0"/>
              <a:t>Das Quality Seal hat im Vordergrund zu stehen.</a:t>
            </a:r>
            <a:br>
              <a:rPr lang="en-US" noProof="0" smtClean="0"/>
            </a:br>
            <a:r>
              <a:rPr lang="en-US" noProof="0" smtClean="0"/>
              <a:t>Bitte ändern Sie nicht die Größe oder Position.</a:t>
            </a:r>
            <a:br>
              <a:rPr lang="en-US" noProof="0" smtClean="0"/>
            </a:br>
            <a:r>
              <a:rPr lang="en-US" noProof="0" smtClean="0"/>
              <a:t>The Quality Seal has to stay on top. </a:t>
            </a:r>
            <a:br>
              <a:rPr lang="en-US" noProof="0" smtClean="0"/>
            </a:br>
            <a:r>
              <a:rPr lang="en-US" noProof="0" smtClean="0"/>
              <a:t>Please do not change size or position.</a:t>
            </a:r>
          </a:p>
          <a:p>
            <a:pPr lvl="0"/>
            <a:endParaRPr lang="en-US" noProof="0" smtClean="0"/>
          </a:p>
        </p:txBody>
      </p:sp>
      <p:sp>
        <p:nvSpPr>
          <p:cNvPr id="19" name="Rechteck 18"/>
          <p:cNvSpPr/>
          <p:nvPr userDrawn="1"/>
        </p:nvSpPr>
        <p:spPr>
          <a:xfrm>
            <a:off x="588871" y="-625585"/>
            <a:ext cx="10104529" cy="39691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85884" tIns="55828" rIns="85884" bIns="55828" rtlCol="0" anchor="t" anchorCtr="0"/>
          <a:lstStyle/>
          <a:p>
            <a:pPr defTabSz="1090802"/>
            <a:r>
              <a:rPr lang="en-US" sz="1000" dirty="0" err="1" smtClean="0">
                <a:solidFill>
                  <a:srgbClr val="000000"/>
                </a:solidFill>
              </a:rPr>
              <a:t>Wenn</a:t>
            </a:r>
            <a:r>
              <a:rPr lang="en-US" sz="1000" dirty="0" smtClean="0">
                <a:solidFill>
                  <a:srgbClr val="000000"/>
                </a:solidFill>
              </a:rPr>
              <a:t> </a:t>
            </a:r>
            <a:r>
              <a:rPr lang="en-US" sz="1000" dirty="0" err="1" smtClean="0">
                <a:solidFill>
                  <a:srgbClr val="000000"/>
                </a:solidFill>
              </a:rPr>
              <a:t>Sie</a:t>
            </a:r>
            <a:r>
              <a:rPr lang="en-US" sz="1000" dirty="0" smtClean="0">
                <a:solidFill>
                  <a:srgbClr val="000000"/>
                </a:solidFill>
              </a:rPr>
              <a:t> </a:t>
            </a:r>
            <a:r>
              <a:rPr lang="en-US" sz="1000" dirty="0" err="1" smtClean="0">
                <a:solidFill>
                  <a:srgbClr val="000000"/>
                </a:solidFill>
              </a:rPr>
              <a:t>ein</a:t>
            </a:r>
            <a:r>
              <a:rPr lang="en-US" sz="1000" dirty="0" smtClean="0">
                <a:solidFill>
                  <a:srgbClr val="000000"/>
                </a:solidFill>
              </a:rPr>
              <a:t> </a:t>
            </a:r>
            <a:r>
              <a:rPr lang="en-US" sz="1000" dirty="0" err="1" smtClean="0">
                <a:solidFill>
                  <a:srgbClr val="000000"/>
                </a:solidFill>
              </a:rPr>
              <a:t>neues</a:t>
            </a:r>
            <a:r>
              <a:rPr lang="en-US" sz="1000" dirty="0" smtClean="0">
                <a:solidFill>
                  <a:srgbClr val="000000"/>
                </a:solidFill>
              </a:rPr>
              <a:t> </a:t>
            </a:r>
            <a:r>
              <a:rPr lang="en-US" sz="1000" dirty="0" err="1" smtClean="0">
                <a:solidFill>
                  <a:srgbClr val="000000"/>
                </a:solidFill>
              </a:rPr>
              <a:t>Bild</a:t>
            </a:r>
            <a:r>
              <a:rPr lang="en-US" sz="1000" dirty="0" smtClean="0">
                <a:solidFill>
                  <a:srgbClr val="000000"/>
                </a:solidFill>
              </a:rPr>
              <a:t> </a:t>
            </a:r>
            <a:r>
              <a:rPr lang="en-US" sz="1000" dirty="0" err="1" smtClean="0">
                <a:solidFill>
                  <a:srgbClr val="000000"/>
                </a:solidFill>
              </a:rPr>
              <a:t>einfügen</a:t>
            </a:r>
            <a:r>
              <a:rPr lang="en-US" sz="1000" dirty="0" smtClean="0">
                <a:solidFill>
                  <a:srgbClr val="000000"/>
                </a:solidFill>
              </a:rPr>
              <a:t>: </a:t>
            </a:r>
            <a:r>
              <a:rPr lang="en-US" sz="1000" dirty="0" err="1" smtClean="0">
                <a:solidFill>
                  <a:srgbClr val="000000"/>
                </a:solidFill>
              </a:rPr>
              <a:t>Klicken</a:t>
            </a:r>
            <a:r>
              <a:rPr lang="en-US" sz="1000" dirty="0" smtClean="0">
                <a:solidFill>
                  <a:srgbClr val="000000"/>
                </a:solidFill>
              </a:rPr>
              <a:t> </a:t>
            </a:r>
            <a:r>
              <a:rPr lang="en-US" sz="1000" dirty="0" err="1" smtClean="0">
                <a:solidFill>
                  <a:srgbClr val="000000"/>
                </a:solidFill>
              </a:rPr>
              <a:t>Sie</a:t>
            </a:r>
            <a:r>
              <a:rPr lang="en-US" sz="1000" dirty="0" smtClean="0">
                <a:solidFill>
                  <a:srgbClr val="000000"/>
                </a:solidFill>
              </a:rPr>
              <a:t> </a:t>
            </a:r>
            <a:r>
              <a:rPr lang="en-US" sz="1000" dirty="0" err="1" smtClean="0">
                <a:solidFill>
                  <a:srgbClr val="000000"/>
                </a:solidFill>
              </a:rPr>
              <a:t>mit</a:t>
            </a:r>
            <a:r>
              <a:rPr lang="en-US" sz="1000" dirty="0" smtClean="0">
                <a:solidFill>
                  <a:srgbClr val="000000"/>
                </a:solidFill>
              </a:rPr>
              <a:t> </a:t>
            </a:r>
            <a:r>
              <a:rPr lang="en-US" sz="1000" dirty="0" err="1" smtClean="0">
                <a:solidFill>
                  <a:srgbClr val="000000"/>
                </a:solidFill>
              </a:rPr>
              <a:t>der</a:t>
            </a:r>
            <a:r>
              <a:rPr lang="en-US" sz="1000" dirty="0" smtClean="0">
                <a:solidFill>
                  <a:srgbClr val="000000"/>
                </a:solidFill>
              </a:rPr>
              <a:t> </a:t>
            </a:r>
            <a:r>
              <a:rPr lang="en-US" sz="1000" dirty="0" err="1" smtClean="0">
                <a:solidFill>
                  <a:srgbClr val="000000"/>
                </a:solidFill>
              </a:rPr>
              <a:t>rechten</a:t>
            </a:r>
            <a:r>
              <a:rPr lang="en-US" sz="1000" dirty="0" smtClean="0">
                <a:solidFill>
                  <a:srgbClr val="000000"/>
                </a:solidFill>
              </a:rPr>
              <a:t> </a:t>
            </a:r>
            <a:r>
              <a:rPr lang="en-US" sz="1000" dirty="0" err="1" smtClean="0">
                <a:solidFill>
                  <a:srgbClr val="000000"/>
                </a:solidFill>
              </a:rPr>
              <a:t>Maustaste</a:t>
            </a:r>
            <a:r>
              <a:rPr lang="en-US" sz="1000" dirty="0" smtClean="0">
                <a:solidFill>
                  <a:srgbClr val="000000"/>
                </a:solidFill>
              </a:rPr>
              <a:t> auf das </a:t>
            </a:r>
            <a:r>
              <a:rPr lang="en-US" sz="1000" dirty="0" err="1" smtClean="0">
                <a:solidFill>
                  <a:srgbClr val="000000"/>
                </a:solidFill>
              </a:rPr>
              <a:t>Bild</a:t>
            </a:r>
            <a:r>
              <a:rPr lang="en-US" sz="1000" dirty="0" smtClean="0">
                <a:solidFill>
                  <a:srgbClr val="000000"/>
                </a:solidFill>
              </a:rPr>
              <a:t> und </a:t>
            </a:r>
            <a:r>
              <a:rPr lang="en-US" sz="1000" dirty="0" err="1" smtClean="0">
                <a:solidFill>
                  <a:srgbClr val="000000"/>
                </a:solidFill>
              </a:rPr>
              <a:t>wählen</a:t>
            </a:r>
            <a:r>
              <a:rPr lang="en-US" sz="1000" dirty="0" smtClean="0">
                <a:solidFill>
                  <a:srgbClr val="000000"/>
                </a:solidFill>
              </a:rPr>
              <a:t> „In den </a:t>
            </a:r>
            <a:r>
              <a:rPr lang="en-US" sz="1000" dirty="0" err="1" smtClean="0">
                <a:solidFill>
                  <a:srgbClr val="000000"/>
                </a:solidFill>
              </a:rPr>
              <a:t>Hintergrund</a:t>
            </a:r>
            <a:r>
              <a:rPr lang="en-US" sz="1000" dirty="0" smtClean="0">
                <a:solidFill>
                  <a:srgbClr val="000000"/>
                </a:solidFill>
              </a:rPr>
              <a:t>“, um das </a:t>
            </a:r>
            <a:r>
              <a:rPr lang="en-US" sz="1000" dirty="0" err="1" smtClean="0">
                <a:solidFill>
                  <a:srgbClr val="000000"/>
                </a:solidFill>
              </a:rPr>
              <a:t>Bild</a:t>
            </a:r>
            <a:r>
              <a:rPr lang="en-US" sz="1000" dirty="0" smtClean="0">
                <a:solidFill>
                  <a:srgbClr val="000000"/>
                </a:solidFill>
              </a:rPr>
              <a:t> hinter das Quality Seal </a:t>
            </a:r>
            <a:r>
              <a:rPr lang="en-US" sz="1000" dirty="0" err="1" smtClean="0">
                <a:solidFill>
                  <a:srgbClr val="000000"/>
                </a:solidFill>
              </a:rPr>
              <a:t>zu</a:t>
            </a:r>
            <a:r>
              <a:rPr lang="en-US" sz="1000" dirty="0" smtClean="0">
                <a:solidFill>
                  <a:srgbClr val="000000"/>
                </a:solidFill>
              </a:rPr>
              <a:t> </a:t>
            </a:r>
            <a:r>
              <a:rPr lang="en-US" sz="1000" dirty="0" err="1" smtClean="0">
                <a:solidFill>
                  <a:srgbClr val="000000"/>
                </a:solidFill>
              </a:rPr>
              <a:t>bringen</a:t>
            </a:r>
            <a:r>
              <a:rPr lang="en-US" sz="1000" dirty="0" smtClean="0">
                <a:solidFill>
                  <a:srgbClr val="000000"/>
                </a:solidFill>
              </a:rPr>
              <a:t>.</a:t>
            </a:r>
          </a:p>
          <a:p>
            <a:pPr defTabSz="1090802"/>
            <a:r>
              <a:rPr lang="en-US" sz="1000" dirty="0" smtClean="0">
                <a:solidFill>
                  <a:srgbClr val="000000"/>
                </a:solidFill>
              </a:rPr>
              <a:t>If you insert a new picture: Right click on the picture and select “Send to the back” to position it behind the Quality Seal.</a:t>
            </a:r>
          </a:p>
        </p:txBody>
      </p:sp>
      <p:cxnSp>
        <p:nvCxnSpPr>
          <p:cNvPr id="20" name="Gerade Verbindung 19"/>
          <p:cNvCxnSpPr/>
          <p:nvPr userDrawn="1"/>
        </p:nvCxnSpPr>
        <p:spPr>
          <a:xfrm>
            <a:off x="588871" y="-188977"/>
            <a:ext cx="0" cy="147565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20"/>
          <p:cNvCxnSpPr/>
          <p:nvPr userDrawn="1"/>
        </p:nvCxnSpPr>
        <p:spPr>
          <a:xfrm>
            <a:off x="3578304" y="-188977"/>
            <a:ext cx="0" cy="147565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21"/>
          <p:cNvCxnSpPr/>
          <p:nvPr userDrawn="1"/>
        </p:nvCxnSpPr>
        <p:spPr>
          <a:xfrm rot="5400000">
            <a:off x="-120958" y="1360306"/>
            <a:ext cx="0" cy="156518"/>
          </a:xfrm>
          <a:prstGeom prst="line">
            <a:avLst/>
          </a:prstGeom>
          <a:ln w="31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22"/>
          <p:cNvCxnSpPr/>
          <p:nvPr userDrawn="1"/>
        </p:nvCxnSpPr>
        <p:spPr>
          <a:xfrm rot="5400000">
            <a:off x="-132858" y="-78259"/>
            <a:ext cx="0" cy="156518"/>
          </a:xfrm>
          <a:prstGeom prst="line">
            <a:avLst/>
          </a:prstGeom>
          <a:ln w="31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90632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Bottom Conten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2271" y="4018671"/>
            <a:ext cx="9768865" cy="2460910"/>
          </a:xfrm>
        </p:spPr>
        <p:txBody>
          <a:bodyPr/>
          <a:lstStyle>
            <a:lvl1pPr marL="212099" indent="-212099">
              <a:buClr>
                <a:schemeClr val="accent1"/>
              </a:buClr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1pPr>
            <a:lvl2pPr marL="645771" indent="-219676">
              <a:buClr>
                <a:schemeClr val="accent1"/>
              </a:buClr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2pPr>
            <a:lvl3pPr marL="1069974" indent="-212099">
              <a:buClr>
                <a:schemeClr val="accent1"/>
              </a:buClr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3pPr>
            <a:lvl4pPr marL="1496067" indent="-213996">
              <a:buClr>
                <a:schemeClr val="accent1"/>
              </a:buClr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4pPr>
            <a:lvl5pPr marL="1927849" indent="-212099">
              <a:buClr>
                <a:schemeClr val="accent1"/>
              </a:buClr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sk-SK" noProof="0" smtClean="0"/>
              <a:t>Kliknite sem a upravte štýly predlohy textu.</a:t>
            </a:r>
          </a:p>
          <a:p>
            <a:pPr lvl="1"/>
            <a:r>
              <a:rPr lang="sk-SK" noProof="0" smtClean="0"/>
              <a:t>Druhá úroveň</a:t>
            </a:r>
          </a:p>
          <a:p>
            <a:pPr lvl="2"/>
            <a:r>
              <a:rPr lang="sk-SK" noProof="0" smtClean="0"/>
              <a:t>Tretia úroveň</a:t>
            </a:r>
          </a:p>
          <a:p>
            <a:pPr lvl="3"/>
            <a:r>
              <a:rPr lang="sk-SK" noProof="0" smtClean="0"/>
              <a:t>Štvrtá úroveň</a:t>
            </a:r>
          </a:p>
          <a:p>
            <a:pPr lvl="4"/>
            <a:r>
              <a:rPr lang="sk-SK" noProof="0" smtClean="0"/>
              <a:t>Piata úroveň</a:t>
            </a:r>
            <a:endParaRPr lang="en-US" noProof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sk-SK" noProof="0" smtClean="0"/>
              <a:t>Kliknite sem a upravte štýl predlohy nadpisov.</a:t>
            </a:r>
            <a:endParaRPr lang="en-US" noProof="0"/>
          </a:p>
        </p:txBody>
      </p:sp>
      <p:sp>
        <p:nvSpPr>
          <p:cNvPr id="7" name="Datumsplatzhalter 23"/>
          <p:cNvSpPr>
            <a:spLocks noGrp="1"/>
          </p:cNvSpPr>
          <p:nvPr>
            <p:ph type="dt" sz="half" idx="2"/>
          </p:nvPr>
        </p:nvSpPr>
        <p:spPr>
          <a:xfrm>
            <a:off x="7426541" y="6862790"/>
            <a:ext cx="2341152" cy="165867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 defTabSz="1090872" fontAlgn="auto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fld id="{ABF8B5D1-4B89-4584-8D76-FA4DDDA13A5A}" type="datetime1">
              <a:rPr lang="de-DE" smtClean="0">
                <a:solidFill>
                  <a:srgbClr val="000000"/>
                </a:solidFill>
              </a:rPr>
              <a:t>13.09.2017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2" name="Fußzeilenplatzhalter 24"/>
          <p:cNvSpPr>
            <a:spLocks noGrp="1"/>
          </p:cNvSpPr>
          <p:nvPr>
            <p:ph type="ftr" sz="quarter" idx="3"/>
          </p:nvPr>
        </p:nvSpPr>
        <p:spPr>
          <a:xfrm>
            <a:off x="7426541" y="7029301"/>
            <a:ext cx="2341152" cy="165867"/>
          </a:xfrm>
          <a:prstGeom prst="rect">
            <a:avLst/>
          </a:prstGeom>
        </p:spPr>
        <p:txBody>
          <a:bodyPr vert="horz" wrap="none" lIns="0" tIns="0" rIns="0" bIns="0" rtlCol="0" anchor="t" anchorCtr="0"/>
          <a:lstStyle>
            <a:lvl1pPr algn="l" defTabSz="1090872" fontAlgn="auto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Rotau, © Continental AG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3" name="Foliennummernplatzhalter 25"/>
          <p:cNvSpPr>
            <a:spLocks noGrp="1"/>
          </p:cNvSpPr>
          <p:nvPr>
            <p:ph type="sldNum" sz="quarter" idx="4"/>
          </p:nvPr>
        </p:nvSpPr>
        <p:spPr>
          <a:xfrm>
            <a:off x="9809801" y="7029301"/>
            <a:ext cx="421338" cy="165867"/>
          </a:xfrm>
          <a:prstGeom prst="rect">
            <a:avLst/>
          </a:prstGeom>
        </p:spPr>
        <p:txBody>
          <a:bodyPr vert="horz" wrap="none" lIns="0" tIns="0" rIns="0" bIns="0" rtlCol="0" anchor="t" anchorCtr="0"/>
          <a:lstStyle>
            <a:lvl1pPr algn="r" defTabSz="1090872" fontAlgn="auto">
              <a:spcBef>
                <a:spcPts val="0"/>
              </a:spcBef>
              <a:spcAft>
                <a:spcPts val="0"/>
              </a:spcAft>
              <a:defRPr sz="800" b="1">
                <a:solidFill>
                  <a:schemeClr val="tx1"/>
                </a:solidFill>
                <a:latin typeface="+mn-lt"/>
              </a:defRPr>
            </a:lvl1pPr>
          </a:lstStyle>
          <a:p>
            <a:fld id="{ADA48181-2C78-49CB-8C52-912A07842C2E}" type="slidenum">
              <a:rPr lang="en-US" smtClean="0">
                <a:solidFill>
                  <a:srgbClr val="000000"/>
                </a:solidFill>
              </a:rPr>
              <a:pPr/>
              <a:t>‹Nr.›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986271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wo Content Ar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62268" y="1479009"/>
            <a:ext cx="4841734" cy="5000585"/>
          </a:xfrm>
        </p:spPr>
        <p:txBody>
          <a:bodyPr vert="horz" lIns="0" tIns="21471" rIns="0" bIns="21471" rtlCol="0">
            <a:normAutofit/>
          </a:bodyPr>
          <a:lstStyle>
            <a:lvl1pPr marL="212099" indent="-212099" algn="l" defTabSz="109080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434"/>
              </a:spcAft>
              <a:buSzPct val="125000"/>
              <a:buFont typeface="Arial" pitchFamily="34" charset="0"/>
              <a:buChar char="›"/>
              <a:defRPr lang="de-DE" sz="19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645771" indent="-219676" algn="l" defTabSz="109080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434"/>
              </a:spcAft>
              <a:buSzPct val="125000"/>
              <a:buFont typeface="Arial" pitchFamily="34" charset="0"/>
              <a:buChar char="›"/>
              <a:defRPr lang="de-DE" sz="19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1069974" indent="-212099" algn="l" defTabSz="109080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434"/>
              </a:spcAft>
              <a:buSzPct val="125000"/>
              <a:buFont typeface="Arial" pitchFamily="34" charset="0"/>
              <a:buChar char="›"/>
              <a:defRPr lang="de-DE" sz="19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496067" indent="-213996" algn="l" defTabSz="109080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434"/>
              </a:spcAft>
              <a:buSzPct val="125000"/>
              <a:buFont typeface="Arial" pitchFamily="34" charset="0"/>
              <a:buChar char="›"/>
              <a:defRPr lang="de-DE" sz="19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algn="l" defTabSz="109080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434"/>
              </a:spcAft>
              <a:buSzPct val="100000"/>
              <a:buFontTx/>
              <a:buNone/>
              <a:defRPr lang="de-DE" sz="1900" b="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sk-SK" noProof="0" smtClean="0"/>
              <a:t>Kliknite sem a upravte štýly predlohy textu.</a:t>
            </a:r>
          </a:p>
          <a:p>
            <a:pPr lvl="1"/>
            <a:r>
              <a:rPr lang="sk-SK" noProof="0" smtClean="0"/>
              <a:t>Druhá úroveň</a:t>
            </a:r>
          </a:p>
          <a:p>
            <a:pPr lvl="2"/>
            <a:r>
              <a:rPr lang="sk-SK" noProof="0" smtClean="0"/>
              <a:t>Tretia úroveň</a:t>
            </a:r>
          </a:p>
          <a:p>
            <a:pPr lvl="3"/>
            <a:r>
              <a:rPr lang="sk-SK" noProof="0" smtClean="0"/>
              <a:t>Štvrtá úroveň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387546" y="1479009"/>
            <a:ext cx="4843591" cy="5000585"/>
          </a:xfrm>
        </p:spPr>
        <p:txBody>
          <a:bodyPr vert="horz" lIns="0" tIns="21471" rIns="0" bIns="21471" rtlCol="0">
            <a:normAutofit/>
          </a:bodyPr>
          <a:lstStyle>
            <a:lvl1pPr marL="212099" indent="-212099" algn="l" defTabSz="109080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434"/>
              </a:spcAft>
              <a:buSzPct val="125000"/>
              <a:buFont typeface="Arial" pitchFamily="34" charset="0"/>
              <a:buChar char="›"/>
              <a:defRPr lang="de-DE" sz="19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645771" indent="-219676" algn="l" defTabSz="109080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434"/>
              </a:spcAft>
              <a:buSzPct val="125000"/>
              <a:buFont typeface="Arial" pitchFamily="34" charset="0"/>
              <a:buChar char="›"/>
              <a:defRPr lang="de-DE" sz="19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1069974" indent="-212099" algn="l" defTabSz="109080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434"/>
              </a:spcAft>
              <a:buSzPct val="125000"/>
              <a:buFont typeface="Arial" pitchFamily="34" charset="0"/>
              <a:buChar char="›"/>
              <a:defRPr lang="de-DE" sz="19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496067" indent="-213996" algn="l" defTabSz="109080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434"/>
              </a:spcAft>
              <a:buSzPct val="125000"/>
              <a:buFont typeface="Arial" pitchFamily="34" charset="0"/>
              <a:buChar char="›"/>
              <a:defRPr lang="de-DE" sz="19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algn="l" defTabSz="109080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434"/>
              </a:spcAft>
              <a:buSzPct val="100000"/>
              <a:buFontTx/>
              <a:buNone/>
              <a:defRPr lang="de-DE" sz="1900" b="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sk-SK" noProof="0" smtClean="0"/>
              <a:t>Kliknite sem a upravte štýly predlohy textu.</a:t>
            </a:r>
          </a:p>
          <a:p>
            <a:pPr lvl="1"/>
            <a:r>
              <a:rPr lang="sk-SK" noProof="0" smtClean="0"/>
              <a:t>Druhá úroveň</a:t>
            </a:r>
          </a:p>
          <a:p>
            <a:pPr lvl="2"/>
            <a:r>
              <a:rPr lang="sk-SK" noProof="0" smtClean="0"/>
              <a:t>Tretia úroveň</a:t>
            </a:r>
          </a:p>
          <a:p>
            <a:pPr lvl="3"/>
            <a:r>
              <a:rPr lang="sk-SK" noProof="0" smtClean="0"/>
              <a:t>Štvrtá úroveň</a:t>
            </a:r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>
          <a:xfrm>
            <a:off x="462275" y="327309"/>
            <a:ext cx="9768864" cy="792882"/>
          </a:xfrm>
        </p:spPr>
        <p:txBody>
          <a:bodyPr/>
          <a:lstStyle>
            <a:lvl1pPr>
              <a:defRPr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sk-SK" noProof="0" smtClean="0"/>
              <a:t>Kliknite sem a upravte štýl predlohy nadpisov.</a:t>
            </a:r>
            <a:endParaRPr lang="en-US" noProof="0"/>
          </a:p>
        </p:txBody>
      </p:sp>
      <p:sp>
        <p:nvSpPr>
          <p:cNvPr id="8" name="Datumsplatzhalter 23"/>
          <p:cNvSpPr>
            <a:spLocks noGrp="1"/>
          </p:cNvSpPr>
          <p:nvPr>
            <p:ph type="dt" sz="half" idx="10"/>
          </p:nvPr>
        </p:nvSpPr>
        <p:spPr>
          <a:xfrm>
            <a:off x="7426541" y="6862790"/>
            <a:ext cx="2341152" cy="165867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 defTabSz="1090872" fontAlgn="auto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fld id="{8E808BDB-6371-42DC-AB5B-B52E7D398F25}" type="datetime1">
              <a:rPr lang="de-DE" smtClean="0">
                <a:solidFill>
                  <a:srgbClr val="000000"/>
                </a:solidFill>
              </a:rPr>
              <a:t>13.09.2017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" name="Fußzeilenplatzhalter 24"/>
          <p:cNvSpPr>
            <a:spLocks noGrp="1"/>
          </p:cNvSpPr>
          <p:nvPr>
            <p:ph type="ftr" sz="quarter" idx="3"/>
          </p:nvPr>
        </p:nvSpPr>
        <p:spPr>
          <a:xfrm>
            <a:off x="7426541" y="7029301"/>
            <a:ext cx="2341152" cy="165867"/>
          </a:xfrm>
          <a:prstGeom prst="rect">
            <a:avLst/>
          </a:prstGeom>
        </p:spPr>
        <p:txBody>
          <a:bodyPr vert="horz" wrap="none" lIns="0" tIns="0" rIns="0" bIns="0" rtlCol="0" anchor="t" anchorCtr="0"/>
          <a:lstStyle>
            <a:lvl1pPr algn="l" defTabSz="1090872" fontAlgn="auto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Rotau, © Continental AG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" name="Foliennummernplatzhalter 25"/>
          <p:cNvSpPr>
            <a:spLocks noGrp="1"/>
          </p:cNvSpPr>
          <p:nvPr>
            <p:ph type="sldNum" sz="quarter" idx="4"/>
          </p:nvPr>
        </p:nvSpPr>
        <p:spPr>
          <a:xfrm>
            <a:off x="9809801" y="7029301"/>
            <a:ext cx="421338" cy="165867"/>
          </a:xfrm>
          <a:prstGeom prst="rect">
            <a:avLst/>
          </a:prstGeom>
        </p:spPr>
        <p:txBody>
          <a:bodyPr vert="horz" wrap="none" lIns="0" tIns="0" rIns="0" bIns="0" rtlCol="0" anchor="t" anchorCtr="0"/>
          <a:lstStyle>
            <a:lvl1pPr algn="r" defTabSz="1090872" fontAlgn="auto">
              <a:spcBef>
                <a:spcPts val="0"/>
              </a:spcBef>
              <a:spcAft>
                <a:spcPts val="0"/>
              </a:spcAft>
              <a:defRPr sz="800" b="1">
                <a:solidFill>
                  <a:schemeClr val="tx1"/>
                </a:solidFill>
                <a:latin typeface="+mn-lt"/>
              </a:defRPr>
            </a:lvl1pPr>
          </a:lstStyle>
          <a:p>
            <a:fld id="{ADA48181-2C78-49CB-8C52-912A07842C2E}" type="slidenum">
              <a:rPr lang="en-US" smtClean="0">
                <a:solidFill>
                  <a:srgbClr val="000000"/>
                </a:solidFill>
              </a:rPr>
              <a:pPr/>
              <a:t>‹Nr.›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793629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Left Conten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62268" y="1478996"/>
            <a:ext cx="4841734" cy="5000586"/>
          </a:xfrm>
        </p:spPr>
        <p:txBody>
          <a:bodyPr vert="horz" lIns="0" tIns="21471" rIns="0" bIns="21471" rtlCol="0">
            <a:normAutofit/>
          </a:bodyPr>
          <a:lstStyle>
            <a:lvl1pPr marL="212099" indent="-212099" algn="l" defTabSz="109080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434"/>
              </a:spcAft>
              <a:buSzPct val="125000"/>
              <a:buFont typeface="Arial" pitchFamily="34" charset="0"/>
              <a:buChar char="›"/>
              <a:defRPr lang="de-DE" sz="19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645771" indent="-219676" algn="l" defTabSz="109080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434"/>
              </a:spcAft>
              <a:buSzPct val="125000"/>
              <a:buFont typeface="Arial" pitchFamily="34" charset="0"/>
              <a:buChar char="›"/>
              <a:defRPr lang="de-DE" sz="19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1069974" indent="-212099" algn="l" defTabSz="109080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434"/>
              </a:spcAft>
              <a:buSzPct val="125000"/>
              <a:buFont typeface="Arial" pitchFamily="34" charset="0"/>
              <a:buChar char="›"/>
              <a:defRPr lang="de-DE" sz="19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496067" indent="-213996" algn="l" defTabSz="109080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434"/>
              </a:spcAft>
              <a:buSzPct val="125000"/>
              <a:buFont typeface="Arial" pitchFamily="34" charset="0"/>
              <a:buChar char="›"/>
              <a:defRPr lang="de-DE" sz="19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algn="l" defTabSz="109080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434"/>
              </a:spcAft>
              <a:buSzPct val="100000"/>
              <a:buFontTx/>
              <a:buNone/>
              <a:defRPr lang="de-DE" sz="1900" b="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sk-SK" noProof="0" smtClean="0"/>
              <a:t>Kliknite sem a upravte štýly predlohy textu.</a:t>
            </a:r>
          </a:p>
          <a:p>
            <a:pPr lvl="1"/>
            <a:r>
              <a:rPr lang="sk-SK" noProof="0" smtClean="0"/>
              <a:t>Druhá úroveň</a:t>
            </a:r>
          </a:p>
          <a:p>
            <a:pPr lvl="2"/>
            <a:r>
              <a:rPr lang="sk-SK" noProof="0" smtClean="0"/>
              <a:t>Tretia úroveň</a:t>
            </a:r>
          </a:p>
          <a:p>
            <a:pPr lvl="3"/>
            <a:r>
              <a:rPr lang="sk-SK" noProof="0" smtClean="0"/>
              <a:t>Štvrtá úroveň</a:t>
            </a:r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sk-SK" noProof="0" smtClean="0"/>
              <a:t>Kliknite sem a upravte štýl predlohy nadpisov.</a:t>
            </a:r>
            <a:endParaRPr lang="en-US" noProof="0"/>
          </a:p>
        </p:txBody>
      </p:sp>
      <p:sp>
        <p:nvSpPr>
          <p:cNvPr id="7" name="Datumsplatzhalter 23"/>
          <p:cNvSpPr>
            <a:spLocks noGrp="1"/>
          </p:cNvSpPr>
          <p:nvPr>
            <p:ph type="dt" sz="half" idx="2"/>
          </p:nvPr>
        </p:nvSpPr>
        <p:spPr>
          <a:xfrm>
            <a:off x="7426541" y="6862790"/>
            <a:ext cx="2341152" cy="165867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 defTabSz="1090872" fontAlgn="auto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fld id="{739E3BF1-7998-48FC-830A-487AD0455F2D}" type="datetime1">
              <a:rPr lang="de-DE" smtClean="0">
                <a:solidFill>
                  <a:srgbClr val="000000"/>
                </a:solidFill>
              </a:rPr>
              <a:t>13.09.2017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Fußzeilenplatzhalter 24"/>
          <p:cNvSpPr>
            <a:spLocks noGrp="1"/>
          </p:cNvSpPr>
          <p:nvPr>
            <p:ph type="ftr" sz="quarter" idx="3"/>
          </p:nvPr>
        </p:nvSpPr>
        <p:spPr>
          <a:xfrm>
            <a:off x="7426541" y="7029301"/>
            <a:ext cx="2341152" cy="165867"/>
          </a:xfrm>
          <a:prstGeom prst="rect">
            <a:avLst/>
          </a:prstGeom>
        </p:spPr>
        <p:txBody>
          <a:bodyPr vert="horz" wrap="none" lIns="0" tIns="0" rIns="0" bIns="0" rtlCol="0" anchor="t" anchorCtr="0"/>
          <a:lstStyle>
            <a:lvl1pPr algn="l" defTabSz="1090872" fontAlgn="auto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Rotau, © Continental AG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" name="Foliennummernplatzhalter 25"/>
          <p:cNvSpPr>
            <a:spLocks noGrp="1"/>
          </p:cNvSpPr>
          <p:nvPr>
            <p:ph type="sldNum" sz="quarter" idx="4"/>
          </p:nvPr>
        </p:nvSpPr>
        <p:spPr>
          <a:xfrm>
            <a:off x="9809801" y="7029301"/>
            <a:ext cx="421338" cy="165867"/>
          </a:xfrm>
          <a:prstGeom prst="rect">
            <a:avLst/>
          </a:prstGeom>
        </p:spPr>
        <p:txBody>
          <a:bodyPr vert="horz" wrap="none" lIns="0" tIns="0" rIns="0" bIns="0" rtlCol="0" anchor="t" anchorCtr="0"/>
          <a:lstStyle>
            <a:lvl1pPr algn="r" defTabSz="1090872" fontAlgn="auto">
              <a:spcBef>
                <a:spcPts val="0"/>
              </a:spcBef>
              <a:spcAft>
                <a:spcPts val="0"/>
              </a:spcAft>
              <a:defRPr sz="800" b="1">
                <a:solidFill>
                  <a:schemeClr val="tx1"/>
                </a:solidFill>
                <a:latin typeface="+mn-lt"/>
              </a:defRPr>
            </a:lvl1pPr>
          </a:lstStyle>
          <a:p>
            <a:fld id="{ADA48181-2C78-49CB-8C52-912A07842C2E}" type="slidenum">
              <a:rPr lang="en-US" smtClean="0">
                <a:solidFill>
                  <a:srgbClr val="000000"/>
                </a:solidFill>
              </a:rPr>
              <a:pPr/>
              <a:t>‹Nr.›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35598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hree Content Ar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62267" y="1478996"/>
            <a:ext cx="3200594" cy="5000586"/>
          </a:xfrm>
        </p:spPr>
        <p:txBody>
          <a:bodyPr vert="horz" lIns="0" tIns="21471" rIns="0" bIns="21471" rtlCol="0">
            <a:normAutofit/>
          </a:bodyPr>
          <a:lstStyle>
            <a:lvl1pPr marL="212099" indent="-212099" algn="l" defTabSz="109080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434"/>
              </a:spcAft>
              <a:buSzPct val="125000"/>
              <a:buFont typeface="Arial" pitchFamily="34" charset="0"/>
              <a:buChar char="›"/>
              <a:defRPr lang="de-DE" sz="19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645771" indent="-219676" algn="l" defTabSz="109080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434"/>
              </a:spcAft>
              <a:buSzPct val="125000"/>
              <a:buFont typeface="Arial" pitchFamily="34" charset="0"/>
              <a:buChar char="›"/>
              <a:defRPr lang="de-DE" sz="19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1069974" indent="-212099" algn="l" defTabSz="109080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434"/>
              </a:spcAft>
              <a:buSzPct val="125000"/>
              <a:buFont typeface="Arial" pitchFamily="34" charset="0"/>
              <a:buChar char="›"/>
              <a:defRPr lang="de-DE" sz="19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496067" indent="-213996" algn="l" defTabSz="109080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434"/>
              </a:spcAft>
              <a:buSzPct val="125000"/>
              <a:buFont typeface="Arial" pitchFamily="34" charset="0"/>
              <a:buChar char="›"/>
              <a:defRPr lang="de-DE" sz="19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>
              <a:buNone/>
              <a:defRPr sz="15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sk-SK" noProof="0" smtClean="0"/>
              <a:t>Kliknite sem a upravte štýly predlohy textu.</a:t>
            </a:r>
          </a:p>
          <a:p>
            <a:pPr lvl="1"/>
            <a:r>
              <a:rPr lang="sk-SK" noProof="0" smtClean="0"/>
              <a:t>Druhá úroveň</a:t>
            </a:r>
          </a:p>
          <a:p>
            <a:pPr lvl="2"/>
            <a:r>
              <a:rPr lang="sk-SK" noProof="0" smtClean="0"/>
              <a:t>Tretia úroveň</a:t>
            </a:r>
          </a:p>
          <a:p>
            <a:pPr lvl="3"/>
            <a:r>
              <a:rPr lang="sk-SK" noProof="0" smtClean="0"/>
              <a:t>Štvrtá úroveň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746404" y="1479009"/>
            <a:ext cx="3200594" cy="5000585"/>
          </a:xfrm>
        </p:spPr>
        <p:txBody>
          <a:bodyPr vert="horz" lIns="0" tIns="21471" rIns="0" bIns="21471" rtlCol="0">
            <a:normAutofit/>
          </a:bodyPr>
          <a:lstStyle>
            <a:lvl1pPr marL="212099" indent="-212099" algn="l" defTabSz="109080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434"/>
              </a:spcAft>
              <a:buSzPct val="125000"/>
              <a:buFont typeface="Arial" pitchFamily="34" charset="0"/>
              <a:buChar char="›"/>
              <a:defRPr lang="de-DE" sz="19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645771" indent="-219676" algn="l" defTabSz="109080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434"/>
              </a:spcAft>
              <a:buSzPct val="125000"/>
              <a:buFont typeface="Arial" pitchFamily="34" charset="0"/>
              <a:buChar char="›"/>
              <a:defRPr lang="de-DE" sz="19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1069974" indent="-212099" algn="l" defTabSz="109080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434"/>
              </a:spcAft>
              <a:buSzPct val="125000"/>
              <a:buFont typeface="Arial" pitchFamily="34" charset="0"/>
              <a:buChar char="›"/>
              <a:defRPr lang="de-DE" sz="19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496067" indent="-213996" algn="l" defTabSz="109080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434"/>
              </a:spcAft>
              <a:buSzPct val="125000"/>
              <a:buFont typeface="Arial" pitchFamily="34" charset="0"/>
              <a:buChar char="›"/>
              <a:defRPr lang="de-DE" sz="19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>
              <a:buNone/>
              <a:defRPr sz="15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sk-SK" noProof="0" smtClean="0"/>
              <a:t>Kliknite sem a upravte štýly predlohy textu.</a:t>
            </a:r>
          </a:p>
          <a:p>
            <a:pPr lvl="1"/>
            <a:r>
              <a:rPr lang="sk-SK" noProof="0" smtClean="0"/>
              <a:t>Druhá úroveň</a:t>
            </a:r>
          </a:p>
          <a:p>
            <a:pPr lvl="2"/>
            <a:r>
              <a:rPr lang="sk-SK" noProof="0" smtClean="0"/>
              <a:t>Tretia úroveň</a:t>
            </a:r>
          </a:p>
          <a:p>
            <a:pPr lvl="3"/>
            <a:r>
              <a:rPr lang="sk-SK" noProof="0" smtClean="0"/>
              <a:t>Štvrtá úroveň</a:t>
            </a:r>
          </a:p>
        </p:txBody>
      </p:sp>
      <p:sp>
        <p:nvSpPr>
          <p:cNvPr id="8" name="Inhaltsplatzhalter 3"/>
          <p:cNvSpPr>
            <a:spLocks noGrp="1"/>
          </p:cNvSpPr>
          <p:nvPr>
            <p:ph sz="half" idx="13"/>
          </p:nvPr>
        </p:nvSpPr>
        <p:spPr>
          <a:xfrm>
            <a:off x="7030542" y="1479009"/>
            <a:ext cx="3200594" cy="5000585"/>
          </a:xfrm>
        </p:spPr>
        <p:txBody>
          <a:bodyPr vert="horz" lIns="0" tIns="21471" rIns="0" bIns="21471" rtlCol="0">
            <a:normAutofit/>
          </a:bodyPr>
          <a:lstStyle>
            <a:lvl1pPr marL="212099" indent="-212099" algn="l" defTabSz="109080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434"/>
              </a:spcAft>
              <a:buSzPct val="125000"/>
              <a:buFont typeface="Arial" pitchFamily="34" charset="0"/>
              <a:buChar char="›"/>
              <a:defRPr lang="de-DE" sz="19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645771" indent="-219676" algn="l" defTabSz="109080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434"/>
              </a:spcAft>
              <a:buSzPct val="125000"/>
              <a:buFont typeface="Arial" pitchFamily="34" charset="0"/>
              <a:buChar char="›"/>
              <a:defRPr lang="de-DE" sz="19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1069974" indent="-212099" algn="l" defTabSz="109080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434"/>
              </a:spcAft>
              <a:buSzPct val="125000"/>
              <a:buFont typeface="Arial" pitchFamily="34" charset="0"/>
              <a:buChar char="›"/>
              <a:defRPr lang="de-DE" sz="19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496067" indent="-213996" algn="l" defTabSz="109080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434"/>
              </a:spcAft>
              <a:buSzPct val="125000"/>
              <a:buFont typeface="Arial" pitchFamily="34" charset="0"/>
              <a:buChar char="›"/>
              <a:defRPr lang="de-DE" sz="19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>
              <a:buNone/>
              <a:defRPr sz="15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sk-SK" noProof="0" smtClean="0"/>
              <a:t>Kliknite sem a upravte štýly predlohy textu.</a:t>
            </a:r>
          </a:p>
          <a:p>
            <a:pPr lvl="1"/>
            <a:r>
              <a:rPr lang="sk-SK" noProof="0" smtClean="0"/>
              <a:t>Druhá úroveň</a:t>
            </a:r>
          </a:p>
          <a:p>
            <a:pPr lvl="2"/>
            <a:r>
              <a:rPr lang="sk-SK" noProof="0" smtClean="0"/>
              <a:t>Tretia úroveň</a:t>
            </a:r>
          </a:p>
          <a:p>
            <a:pPr lvl="3"/>
            <a:r>
              <a:rPr lang="sk-SK" noProof="0" smtClean="0"/>
              <a:t>Štvrtá úroveň</a:t>
            </a:r>
          </a:p>
        </p:txBody>
      </p:sp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sk-SK" noProof="0" smtClean="0"/>
              <a:t>Kliknite sem a upravte štýl predlohy nadpisov.</a:t>
            </a:r>
            <a:endParaRPr lang="en-US" noProof="0"/>
          </a:p>
        </p:txBody>
      </p:sp>
      <p:sp>
        <p:nvSpPr>
          <p:cNvPr id="13" name="Datumsplatzhalter 23"/>
          <p:cNvSpPr>
            <a:spLocks noGrp="1"/>
          </p:cNvSpPr>
          <p:nvPr>
            <p:ph type="dt" sz="half" idx="14"/>
          </p:nvPr>
        </p:nvSpPr>
        <p:spPr>
          <a:xfrm>
            <a:off x="7426541" y="6862790"/>
            <a:ext cx="2341152" cy="165867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 defTabSz="1090872" fontAlgn="auto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fld id="{2B0827D4-98A1-4542-A54F-FADD1CD40341}" type="datetime1">
              <a:rPr lang="de-DE" smtClean="0">
                <a:solidFill>
                  <a:srgbClr val="000000"/>
                </a:solidFill>
              </a:rPr>
              <a:t>13.09.2017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4" name="Fußzeilenplatzhalter 24"/>
          <p:cNvSpPr>
            <a:spLocks noGrp="1"/>
          </p:cNvSpPr>
          <p:nvPr>
            <p:ph type="ftr" sz="quarter" idx="3"/>
          </p:nvPr>
        </p:nvSpPr>
        <p:spPr>
          <a:xfrm>
            <a:off x="7426541" y="7029301"/>
            <a:ext cx="2341152" cy="165867"/>
          </a:xfrm>
          <a:prstGeom prst="rect">
            <a:avLst/>
          </a:prstGeom>
        </p:spPr>
        <p:txBody>
          <a:bodyPr vert="horz" wrap="none" lIns="0" tIns="0" rIns="0" bIns="0" rtlCol="0" anchor="t" anchorCtr="0"/>
          <a:lstStyle>
            <a:lvl1pPr algn="l" defTabSz="1090872" fontAlgn="auto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Rotau, © Continental AG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5" name="Foliennummernplatzhalter 25"/>
          <p:cNvSpPr>
            <a:spLocks noGrp="1"/>
          </p:cNvSpPr>
          <p:nvPr>
            <p:ph type="sldNum" sz="quarter" idx="4"/>
          </p:nvPr>
        </p:nvSpPr>
        <p:spPr>
          <a:xfrm>
            <a:off x="9809801" y="7029301"/>
            <a:ext cx="421338" cy="165867"/>
          </a:xfrm>
          <a:prstGeom prst="rect">
            <a:avLst/>
          </a:prstGeom>
        </p:spPr>
        <p:txBody>
          <a:bodyPr vert="horz" wrap="none" lIns="0" tIns="0" rIns="0" bIns="0" rtlCol="0" anchor="t" anchorCtr="0"/>
          <a:lstStyle>
            <a:lvl1pPr algn="r" defTabSz="1090872" fontAlgn="auto">
              <a:spcBef>
                <a:spcPts val="0"/>
              </a:spcBef>
              <a:spcAft>
                <a:spcPts val="0"/>
              </a:spcAft>
              <a:defRPr sz="800" b="1">
                <a:solidFill>
                  <a:schemeClr val="tx1"/>
                </a:solidFill>
                <a:latin typeface="+mn-lt"/>
              </a:defRPr>
            </a:lvl1pPr>
          </a:lstStyle>
          <a:p>
            <a:fld id="{ADA48181-2C78-49CB-8C52-912A07842C2E}" type="slidenum">
              <a:rPr lang="en-US" smtClean="0">
                <a:solidFill>
                  <a:srgbClr val="000000"/>
                </a:solidFill>
              </a:rPr>
              <a:pPr/>
              <a:t>‹Nr.›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145327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Four Content Ar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62268" y="1479009"/>
            <a:ext cx="4841734" cy="2460911"/>
          </a:xfrm>
        </p:spPr>
        <p:txBody>
          <a:bodyPr vert="horz" lIns="0" tIns="21471" rIns="0" bIns="21471" rtlCol="0">
            <a:normAutofit/>
          </a:bodyPr>
          <a:lstStyle>
            <a:lvl1pPr marL="212099" indent="-212099" algn="l" defTabSz="109080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434"/>
              </a:spcAft>
              <a:buSzPct val="125000"/>
              <a:buFont typeface="Arial" pitchFamily="34" charset="0"/>
              <a:buChar char="›"/>
              <a:defRPr lang="de-DE" sz="19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645771" indent="-219676" algn="l" defTabSz="109080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434"/>
              </a:spcAft>
              <a:buSzPct val="125000"/>
              <a:buFont typeface="Arial" pitchFamily="34" charset="0"/>
              <a:buChar char="›"/>
              <a:defRPr lang="de-DE" sz="19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1069974" indent="-212099" algn="l" defTabSz="109080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434"/>
              </a:spcAft>
              <a:buSzPct val="125000"/>
              <a:buFont typeface="Arial" pitchFamily="34" charset="0"/>
              <a:buChar char="›"/>
              <a:defRPr lang="de-DE" sz="19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496067" indent="-213996" algn="l" defTabSz="109080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434"/>
              </a:spcAft>
              <a:buSzPct val="125000"/>
              <a:buFont typeface="Arial" pitchFamily="34" charset="0"/>
              <a:buChar char="›"/>
              <a:defRPr lang="de-DE" sz="19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algn="l" defTabSz="109080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434"/>
              </a:spcAft>
              <a:buSzPct val="100000"/>
              <a:buFontTx/>
              <a:buNone/>
              <a:defRPr lang="de-DE" sz="1900" b="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sk-SK" noProof="0" smtClean="0"/>
              <a:t>Kliknite sem a upravte štýly predlohy textu.</a:t>
            </a:r>
          </a:p>
          <a:p>
            <a:pPr lvl="1"/>
            <a:r>
              <a:rPr lang="sk-SK" noProof="0" smtClean="0"/>
              <a:t>Druhá úroveň</a:t>
            </a:r>
          </a:p>
          <a:p>
            <a:pPr lvl="2"/>
            <a:r>
              <a:rPr lang="sk-SK" noProof="0" smtClean="0"/>
              <a:t>Tretia úroveň</a:t>
            </a:r>
          </a:p>
          <a:p>
            <a:pPr lvl="3"/>
            <a:r>
              <a:rPr lang="sk-SK" noProof="0" smtClean="0"/>
              <a:t>Štvrtá úroveň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387548" y="1479009"/>
            <a:ext cx="4843590" cy="2460911"/>
          </a:xfrm>
        </p:spPr>
        <p:txBody>
          <a:bodyPr vert="horz" lIns="0" tIns="21471" rIns="0" bIns="21471" rtlCol="0">
            <a:normAutofit/>
          </a:bodyPr>
          <a:lstStyle>
            <a:lvl1pPr marL="212099" indent="-212099" algn="l" defTabSz="109080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434"/>
              </a:spcAft>
              <a:buSzPct val="125000"/>
              <a:buFont typeface="Arial" pitchFamily="34" charset="0"/>
              <a:buChar char="›"/>
              <a:defRPr lang="de-DE" sz="19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645771" indent="-219676" algn="l" defTabSz="109080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434"/>
              </a:spcAft>
              <a:buSzPct val="125000"/>
              <a:buFont typeface="Arial" pitchFamily="34" charset="0"/>
              <a:buChar char="›"/>
              <a:defRPr lang="de-DE" sz="19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1069974" indent="-212099" algn="l" defTabSz="109080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434"/>
              </a:spcAft>
              <a:buSzPct val="125000"/>
              <a:buFont typeface="Arial" pitchFamily="34" charset="0"/>
              <a:buChar char="›"/>
              <a:defRPr lang="de-DE" sz="19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496067" indent="-213996" algn="l" defTabSz="109080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434"/>
              </a:spcAft>
              <a:buSzPct val="125000"/>
              <a:buFont typeface="Arial" pitchFamily="34" charset="0"/>
              <a:buChar char="›"/>
              <a:defRPr lang="de-DE" sz="19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algn="l" defTabSz="109080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434"/>
              </a:spcAft>
              <a:buSzPct val="100000"/>
              <a:buFontTx/>
              <a:buNone/>
              <a:defRPr lang="de-DE" sz="1900" b="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sk-SK" noProof="0" smtClean="0"/>
              <a:t>Kliknite sem a upravte štýly predlohy textu.</a:t>
            </a:r>
          </a:p>
          <a:p>
            <a:pPr lvl="1"/>
            <a:r>
              <a:rPr lang="sk-SK" noProof="0" smtClean="0"/>
              <a:t>Druhá úroveň</a:t>
            </a:r>
          </a:p>
          <a:p>
            <a:pPr lvl="2"/>
            <a:r>
              <a:rPr lang="sk-SK" noProof="0" smtClean="0"/>
              <a:t>Tretia úroveň</a:t>
            </a:r>
          </a:p>
          <a:p>
            <a:pPr lvl="3"/>
            <a:r>
              <a:rPr lang="sk-SK" noProof="0" smtClean="0"/>
              <a:t>Štvrtá úroveň</a:t>
            </a:r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sk-SK" noProof="0" smtClean="0"/>
              <a:t>Kliknite sem a upravte štýl predlohy nadpisov.</a:t>
            </a:r>
            <a:endParaRPr lang="en-US" noProof="0"/>
          </a:p>
        </p:txBody>
      </p:sp>
      <p:sp>
        <p:nvSpPr>
          <p:cNvPr id="18" name="Inhaltsplatzhalter 2"/>
          <p:cNvSpPr>
            <a:spLocks noGrp="1"/>
          </p:cNvSpPr>
          <p:nvPr>
            <p:ph sz="half" idx="13"/>
          </p:nvPr>
        </p:nvSpPr>
        <p:spPr>
          <a:xfrm>
            <a:off x="462282" y="4018685"/>
            <a:ext cx="4841733" cy="2460911"/>
          </a:xfrm>
        </p:spPr>
        <p:txBody>
          <a:bodyPr vert="horz" lIns="0" tIns="21471" rIns="0" bIns="21471" rtlCol="0">
            <a:normAutofit/>
          </a:bodyPr>
          <a:lstStyle>
            <a:lvl1pPr marL="212099" indent="-212099" algn="l" defTabSz="109080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434"/>
              </a:spcAft>
              <a:buSzPct val="125000"/>
              <a:buFont typeface="Arial" pitchFamily="34" charset="0"/>
              <a:buChar char="›"/>
              <a:defRPr lang="de-DE" sz="19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645771" indent="-219676" algn="l" defTabSz="109080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434"/>
              </a:spcAft>
              <a:buSzPct val="125000"/>
              <a:buFont typeface="Arial" pitchFamily="34" charset="0"/>
              <a:buChar char="›"/>
              <a:defRPr lang="de-DE" sz="19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1069974" indent="-212099" algn="l" defTabSz="109080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434"/>
              </a:spcAft>
              <a:buSzPct val="125000"/>
              <a:buFont typeface="Arial" pitchFamily="34" charset="0"/>
              <a:buChar char="›"/>
              <a:defRPr lang="de-DE" sz="19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496067" indent="-213996" algn="l" defTabSz="109080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434"/>
              </a:spcAft>
              <a:buSzPct val="125000"/>
              <a:buFont typeface="Arial" pitchFamily="34" charset="0"/>
              <a:buChar char="›"/>
              <a:defRPr lang="de-DE" sz="19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algn="l" defTabSz="109080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434"/>
              </a:spcAft>
              <a:buSzPct val="100000"/>
              <a:buFontTx/>
              <a:buNone/>
              <a:defRPr lang="de-DE" sz="1900" b="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sk-SK" noProof="0" smtClean="0"/>
              <a:t>Kliknite sem a upravte štýly predlohy textu.</a:t>
            </a:r>
          </a:p>
          <a:p>
            <a:pPr lvl="1"/>
            <a:r>
              <a:rPr lang="sk-SK" noProof="0" smtClean="0"/>
              <a:t>Druhá úroveň</a:t>
            </a:r>
          </a:p>
          <a:p>
            <a:pPr lvl="2"/>
            <a:r>
              <a:rPr lang="sk-SK" noProof="0" smtClean="0"/>
              <a:t>Tretia úroveň</a:t>
            </a:r>
          </a:p>
          <a:p>
            <a:pPr lvl="3"/>
            <a:r>
              <a:rPr lang="sk-SK" noProof="0" smtClean="0"/>
              <a:t>Štvrtá úroveň</a:t>
            </a:r>
          </a:p>
        </p:txBody>
      </p:sp>
      <p:sp>
        <p:nvSpPr>
          <p:cNvPr id="19" name="Inhaltsplatzhalter 3"/>
          <p:cNvSpPr>
            <a:spLocks noGrp="1"/>
          </p:cNvSpPr>
          <p:nvPr>
            <p:ph sz="half" idx="14"/>
          </p:nvPr>
        </p:nvSpPr>
        <p:spPr>
          <a:xfrm>
            <a:off x="5387546" y="4018685"/>
            <a:ext cx="4843591" cy="2460911"/>
          </a:xfrm>
        </p:spPr>
        <p:txBody>
          <a:bodyPr vert="horz" lIns="0" tIns="21471" rIns="0" bIns="21471" rtlCol="0">
            <a:normAutofit/>
          </a:bodyPr>
          <a:lstStyle>
            <a:lvl1pPr marL="212099" indent="-212099" algn="l" defTabSz="109080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434"/>
              </a:spcAft>
              <a:buSzPct val="125000"/>
              <a:buFont typeface="Arial" pitchFamily="34" charset="0"/>
              <a:buChar char="›"/>
              <a:defRPr lang="de-DE" sz="19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645771" indent="-219676" algn="l" defTabSz="109080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434"/>
              </a:spcAft>
              <a:buSzPct val="125000"/>
              <a:buFont typeface="Arial" pitchFamily="34" charset="0"/>
              <a:buChar char="›"/>
              <a:defRPr lang="de-DE" sz="19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1069974" indent="-212099" algn="l" defTabSz="109080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434"/>
              </a:spcAft>
              <a:buSzPct val="125000"/>
              <a:buFont typeface="Arial" pitchFamily="34" charset="0"/>
              <a:buChar char="›"/>
              <a:defRPr lang="de-DE" sz="19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496067" indent="-213996" algn="l" defTabSz="109080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434"/>
              </a:spcAft>
              <a:buSzPct val="125000"/>
              <a:buFont typeface="Arial" pitchFamily="34" charset="0"/>
              <a:buChar char="›"/>
              <a:defRPr lang="de-DE" sz="19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algn="l" defTabSz="109080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434"/>
              </a:spcAft>
              <a:buSzPct val="100000"/>
              <a:buFontTx/>
              <a:buNone/>
              <a:defRPr lang="de-DE" sz="1900" b="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sk-SK" noProof="0" smtClean="0"/>
              <a:t>Kliknite sem a upravte štýly predlohy textu.</a:t>
            </a:r>
          </a:p>
          <a:p>
            <a:pPr lvl="1"/>
            <a:r>
              <a:rPr lang="sk-SK" noProof="0" smtClean="0"/>
              <a:t>Druhá úroveň</a:t>
            </a:r>
          </a:p>
          <a:p>
            <a:pPr lvl="2"/>
            <a:r>
              <a:rPr lang="sk-SK" noProof="0" smtClean="0"/>
              <a:t>Tretia úroveň</a:t>
            </a:r>
          </a:p>
          <a:p>
            <a:pPr lvl="3"/>
            <a:r>
              <a:rPr lang="sk-SK" noProof="0" smtClean="0"/>
              <a:t>Štvrtá úroveň</a:t>
            </a:r>
          </a:p>
        </p:txBody>
      </p:sp>
      <p:sp>
        <p:nvSpPr>
          <p:cNvPr id="10" name="Datumsplatzhalter 23"/>
          <p:cNvSpPr>
            <a:spLocks noGrp="1"/>
          </p:cNvSpPr>
          <p:nvPr>
            <p:ph type="dt" sz="half" idx="15"/>
          </p:nvPr>
        </p:nvSpPr>
        <p:spPr>
          <a:xfrm>
            <a:off x="7426541" y="6862790"/>
            <a:ext cx="2341152" cy="165867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 defTabSz="1090872" fontAlgn="auto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fld id="{5EE89DE9-686B-4775-8148-A925BEDA7465}" type="datetime1">
              <a:rPr lang="de-DE" smtClean="0">
                <a:solidFill>
                  <a:srgbClr val="000000"/>
                </a:solidFill>
              </a:rPr>
              <a:t>13.09.2017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1" name="Fußzeilenplatzhalter 24"/>
          <p:cNvSpPr>
            <a:spLocks noGrp="1"/>
          </p:cNvSpPr>
          <p:nvPr>
            <p:ph type="ftr" sz="quarter" idx="3"/>
          </p:nvPr>
        </p:nvSpPr>
        <p:spPr>
          <a:xfrm>
            <a:off x="7426541" y="7029301"/>
            <a:ext cx="2341152" cy="165867"/>
          </a:xfrm>
          <a:prstGeom prst="rect">
            <a:avLst/>
          </a:prstGeom>
        </p:spPr>
        <p:txBody>
          <a:bodyPr vert="horz" wrap="none" lIns="0" tIns="0" rIns="0" bIns="0" rtlCol="0" anchor="t" anchorCtr="0"/>
          <a:lstStyle>
            <a:lvl1pPr algn="l" defTabSz="1090872" fontAlgn="auto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Rotau, © Continental AG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6" name="Foliennummernplatzhalter 25"/>
          <p:cNvSpPr>
            <a:spLocks noGrp="1"/>
          </p:cNvSpPr>
          <p:nvPr>
            <p:ph type="sldNum" sz="quarter" idx="4"/>
          </p:nvPr>
        </p:nvSpPr>
        <p:spPr>
          <a:xfrm>
            <a:off x="9809801" y="7029301"/>
            <a:ext cx="421338" cy="165867"/>
          </a:xfrm>
          <a:prstGeom prst="rect">
            <a:avLst/>
          </a:prstGeom>
        </p:spPr>
        <p:txBody>
          <a:bodyPr vert="horz" wrap="none" lIns="0" tIns="0" rIns="0" bIns="0" rtlCol="0" anchor="t" anchorCtr="0"/>
          <a:lstStyle>
            <a:lvl1pPr algn="r" defTabSz="1090872" fontAlgn="auto">
              <a:spcBef>
                <a:spcPts val="0"/>
              </a:spcBef>
              <a:spcAft>
                <a:spcPts val="0"/>
              </a:spcAft>
              <a:defRPr sz="800" b="1">
                <a:solidFill>
                  <a:schemeClr val="tx1"/>
                </a:solidFill>
                <a:latin typeface="+mn-lt"/>
              </a:defRPr>
            </a:lvl1pPr>
          </a:lstStyle>
          <a:p>
            <a:fld id="{ADA48181-2C78-49CB-8C52-912A07842C2E}" type="slidenum">
              <a:rPr lang="en-US" smtClean="0">
                <a:solidFill>
                  <a:srgbClr val="000000"/>
                </a:solidFill>
              </a:rPr>
              <a:pPr/>
              <a:t>‹Nr.›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27969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d (orange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462271" y="3433881"/>
            <a:ext cx="9768865" cy="3045715"/>
          </a:xfrm>
        </p:spPr>
        <p:txBody>
          <a:bodyPr>
            <a:noAutofit/>
          </a:bodyPr>
          <a:lstStyle>
            <a:lvl1pPr marL="0" indent="0">
              <a:lnSpc>
                <a:spcPct val="113000"/>
              </a:lnSpc>
              <a:buSzPct val="125000"/>
              <a:buFont typeface="Arial" pitchFamily="34" charset="0"/>
              <a:buNone/>
              <a:defRPr sz="2900">
                <a:solidFill>
                  <a:schemeClr val="bg1"/>
                </a:solidFill>
              </a:defRPr>
            </a:lvl1pPr>
            <a:lvl2pPr marL="219676" indent="-219676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2900">
                <a:solidFill>
                  <a:schemeClr val="tx1"/>
                </a:solidFill>
              </a:defRPr>
            </a:lvl2pPr>
            <a:lvl3pPr marL="643874" indent="-212099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2900">
                <a:solidFill>
                  <a:schemeClr val="tx1"/>
                </a:solidFill>
              </a:defRPr>
            </a:lvl3pPr>
            <a:lvl4pPr marL="1068081" indent="-213996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2900">
                <a:solidFill>
                  <a:schemeClr val="tx1"/>
                </a:solidFill>
              </a:defRPr>
            </a:lvl4pPr>
            <a:lvl5pPr marL="1499855" indent="-212099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29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Textmasterformate durch Klicken bearbeiten</a:t>
            </a:r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462271" y="2708841"/>
            <a:ext cx="9768865" cy="79288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sk-SK" noProof="0" smtClean="0"/>
              <a:t>Kliknite sem a upravte štýl predlohy nadpisov.</a:t>
            </a:r>
            <a:endParaRPr lang="en-US" noProof="0"/>
          </a:p>
        </p:txBody>
      </p:sp>
      <p:pic>
        <p:nvPicPr>
          <p:cNvPr id="22" name="Bild 5" descr="I:\Continental\_charts\_pot\PPT-Redesign2013\Logos\Fifa\brasil_kl.jpg"/>
          <p:cNvPicPr>
            <a:picLocks noChangeAspect="1" noChangeArrowheads="1"/>
          </p:cNvPicPr>
          <p:nvPr userDrawn="1"/>
        </p:nvPicPr>
        <p:blipFill>
          <a:blip r:embed="rId4" cstate="print"/>
          <a:stretch>
            <a:fillRect/>
          </a:stretch>
        </p:blipFill>
        <p:spPr bwMode="auto">
          <a:xfrm>
            <a:off x="9291298" y="407340"/>
            <a:ext cx="961599" cy="493184"/>
          </a:xfrm>
          <a:prstGeom prst="rect">
            <a:avLst/>
          </a:prstGeom>
          <a:noFill/>
        </p:spPr>
      </p:pic>
      <p:pic>
        <p:nvPicPr>
          <p:cNvPr id="15" name="Bild 3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183" y="6719985"/>
            <a:ext cx="2172360" cy="62862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" name="Gerade Verbindung 12"/>
          <p:cNvCxnSpPr/>
          <p:nvPr userDrawn="1"/>
        </p:nvCxnSpPr>
        <p:spPr>
          <a:xfrm>
            <a:off x="462271" y="6664443"/>
            <a:ext cx="9768865" cy="0"/>
          </a:xfrm>
          <a:prstGeom prst="line">
            <a:avLst/>
          </a:prstGeom>
          <a:ln w="444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Box 23"/>
          <p:cNvSpPr txBox="1"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4094713" y="7029301"/>
            <a:ext cx="3188817" cy="141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t" anchorCtr="0"/>
          <a:lstStyle/>
          <a:p>
            <a:pPr defTabSz="1068721"/>
            <a:r>
              <a:rPr lang="en-US" sz="800" dirty="0" smtClean="0">
                <a:solidFill>
                  <a:srgbClr val="000000"/>
                </a:solidFill>
              </a:rPr>
              <a:t>Confidential</a:t>
            </a:r>
            <a:endParaRPr lang="en-US" sz="800" dirty="0">
              <a:solidFill>
                <a:srgbClr val="000000"/>
              </a:solidFill>
            </a:endParaRPr>
          </a:p>
        </p:txBody>
      </p:sp>
      <p:sp>
        <p:nvSpPr>
          <p:cNvPr id="16" name="Text Box 23"/>
          <p:cNvSpPr txBox="1"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4094702" y="6876940"/>
            <a:ext cx="3188815" cy="151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defTabSz="1068721"/>
            <a:r>
              <a:rPr lang="en-US" sz="800" b="1" dirty="0" smtClean="0">
                <a:solidFill>
                  <a:srgbClr val="000000"/>
                </a:solidFill>
              </a:rPr>
              <a:t>Space for Sender Information</a:t>
            </a:r>
            <a:endParaRPr lang="en-US" sz="800" b="1" dirty="0">
              <a:solidFill>
                <a:srgbClr val="000000"/>
              </a:solidFill>
            </a:endParaRPr>
          </a:p>
        </p:txBody>
      </p:sp>
      <p:grpSp>
        <p:nvGrpSpPr>
          <p:cNvPr id="2" name="Gruppieren 16"/>
          <p:cNvGrpSpPr/>
          <p:nvPr userDrawn="1"/>
        </p:nvGrpSpPr>
        <p:grpSpPr>
          <a:xfrm>
            <a:off x="0" y="0"/>
            <a:ext cx="10693400" cy="7561263"/>
            <a:chOff x="0" y="0"/>
            <a:chExt cx="9144000" cy="6858000"/>
          </a:xfrm>
        </p:grpSpPr>
        <p:sp>
          <p:nvSpPr>
            <p:cNvPr id="18" name="Rechteck 17"/>
            <p:cNvSpPr/>
            <p:nvPr userDrawn="1"/>
          </p:nvSpPr>
          <p:spPr>
            <a:xfrm>
              <a:off x="0" y="0"/>
              <a:ext cx="179388" cy="6858000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1090802"/>
              <a:endParaRPr lang="en-US" sz="1900" dirty="0" smtClean="0">
                <a:solidFill>
                  <a:srgbClr val="EBEBEB">
                    <a:lumMod val="10000"/>
                  </a:srgbClr>
                </a:solidFill>
              </a:endParaRPr>
            </a:p>
          </p:txBody>
        </p:sp>
        <p:sp>
          <p:nvSpPr>
            <p:cNvPr id="19" name="Rechteck 18"/>
            <p:cNvSpPr/>
            <p:nvPr userDrawn="1"/>
          </p:nvSpPr>
          <p:spPr>
            <a:xfrm>
              <a:off x="0" y="0"/>
              <a:ext cx="9144000" cy="188913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1090802"/>
              <a:endParaRPr lang="en-US" sz="1900" dirty="0" smtClean="0">
                <a:solidFill>
                  <a:srgbClr val="EBEBEB">
                    <a:lumMod val="10000"/>
                  </a:srgbClr>
                </a:solidFill>
              </a:endParaRPr>
            </a:p>
          </p:txBody>
        </p:sp>
        <p:sp>
          <p:nvSpPr>
            <p:cNvPr id="20" name="Rechteck 19"/>
            <p:cNvSpPr/>
            <p:nvPr userDrawn="1"/>
          </p:nvSpPr>
          <p:spPr>
            <a:xfrm>
              <a:off x="0" y="6669088"/>
              <a:ext cx="9107488" cy="188912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1090802"/>
              <a:endParaRPr lang="en-US" sz="1900" dirty="0" smtClean="0">
                <a:solidFill>
                  <a:srgbClr val="EBEBEB">
                    <a:lumMod val="10000"/>
                  </a:srgbClr>
                </a:solidFill>
              </a:endParaRPr>
            </a:p>
          </p:txBody>
        </p:sp>
        <p:sp>
          <p:nvSpPr>
            <p:cNvPr id="21" name="Rechteck 20"/>
            <p:cNvSpPr/>
            <p:nvPr userDrawn="1"/>
          </p:nvSpPr>
          <p:spPr>
            <a:xfrm>
              <a:off x="8964612" y="0"/>
              <a:ext cx="179387" cy="6858000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1090802"/>
              <a:endParaRPr lang="en-US" sz="1900" dirty="0" smtClean="0">
                <a:solidFill>
                  <a:srgbClr val="EBEBEB">
                    <a:lumMod val="10000"/>
                  </a:srgbClr>
                </a:solidFill>
              </a:endParaRPr>
            </a:p>
          </p:txBody>
        </p:sp>
      </p:grpSp>
      <p:sp>
        <p:nvSpPr>
          <p:cNvPr id="17" name="Datumsplatzhalter 23"/>
          <p:cNvSpPr>
            <a:spLocks noGrp="1"/>
          </p:cNvSpPr>
          <p:nvPr>
            <p:ph type="dt" sz="half" idx="2"/>
          </p:nvPr>
        </p:nvSpPr>
        <p:spPr>
          <a:xfrm>
            <a:off x="7426541" y="6862790"/>
            <a:ext cx="2341152" cy="165867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 defTabSz="1090872" fontAlgn="auto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fld id="{CB87E736-CD96-4426-83B4-F4BF1F8A2DE8}" type="datetime1">
              <a:rPr lang="de-DE" smtClean="0">
                <a:solidFill>
                  <a:srgbClr val="000000"/>
                </a:solidFill>
              </a:rPr>
              <a:t>13.09.2017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3" name="Fußzeilenplatzhalter 24"/>
          <p:cNvSpPr>
            <a:spLocks noGrp="1"/>
          </p:cNvSpPr>
          <p:nvPr>
            <p:ph type="ftr" sz="quarter" idx="3"/>
          </p:nvPr>
        </p:nvSpPr>
        <p:spPr>
          <a:xfrm>
            <a:off x="7426541" y="7029301"/>
            <a:ext cx="2341152" cy="165867"/>
          </a:xfrm>
          <a:prstGeom prst="rect">
            <a:avLst/>
          </a:prstGeom>
        </p:spPr>
        <p:txBody>
          <a:bodyPr vert="horz" wrap="none" lIns="0" tIns="0" rIns="0" bIns="0" rtlCol="0" anchor="t" anchorCtr="0"/>
          <a:lstStyle>
            <a:lvl1pPr algn="l" defTabSz="1090872" fontAlgn="auto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Rotau, © Continental AG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4" name="Foliennummernplatzhalter 25"/>
          <p:cNvSpPr>
            <a:spLocks noGrp="1"/>
          </p:cNvSpPr>
          <p:nvPr>
            <p:ph type="sldNum" sz="quarter" idx="4"/>
          </p:nvPr>
        </p:nvSpPr>
        <p:spPr>
          <a:xfrm>
            <a:off x="9809801" y="7029301"/>
            <a:ext cx="421338" cy="165867"/>
          </a:xfrm>
          <a:prstGeom prst="rect">
            <a:avLst/>
          </a:prstGeom>
        </p:spPr>
        <p:txBody>
          <a:bodyPr vert="horz" wrap="none" lIns="0" tIns="0" rIns="0" bIns="0" rtlCol="0" anchor="t" anchorCtr="0"/>
          <a:lstStyle>
            <a:lvl1pPr algn="r" defTabSz="1090872" fontAlgn="auto">
              <a:spcBef>
                <a:spcPts val="0"/>
              </a:spcBef>
              <a:spcAft>
                <a:spcPts val="0"/>
              </a:spcAft>
              <a:defRPr sz="800" b="1">
                <a:solidFill>
                  <a:schemeClr val="tx1"/>
                </a:solidFill>
                <a:latin typeface="+mn-lt"/>
              </a:defRPr>
            </a:lvl1pPr>
          </a:lstStyle>
          <a:p>
            <a:fld id="{ADA48181-2C78-49CB-8C52-912A07842C2E}" type="slidenum">
              <a:rPr lang="en-US" smtClean="0">
                <a:solidFill>
                  <a:srgbClr val="000000"/>
                </a:solidFill>
              </a:rPr>
              <a:pPr/>
              <a:t>‹Nr.›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98444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78728" y="1081299"/>
            <a:ext cx="9935951" cy="5398283"/>
          </a:xfrm>
        </p:spPr>
        <p:txBody>
          <a:bodyPr/>
          <a:lstStyle>
            <a:lvl1pPr>
              <a:buSzPct val="100000"/>
              <a:buFontTx/>
              <a:buBlip>
                <a:blip r:embed="rId2"/>
              </a:buBlip>
              <a:defRPr/>
            </a:lvl1pPr>
            <a:lvl2pPr>
              <a:buSzPct val="100000"/>
              <a:buFontTx/>
              <a:buBlip>
                <a:blip r:embed="rId2"/>
              </a:buBlip>
              <a:defRPr/>
            </a:lvl2pPr>
            <a:lvl3pPr>
              <a:buSzPct val="100000"/>
              <a:buFontTx/>
              <a:buBlip>
                <a:blip r:embed="rId2"/>
              </a:buBlip>
              <a:defRPr/>
            </a:lvl3pPr>
            <a:lvl4pPr>
              <a:buSzPct val="100000"/>
              <a:buFontTx/>
              <a:buBlip>
                <a:blip r:embed="rId2"/>
              </a:buBlip>
              <a:defRPr/>
            </a:lvl4pPr>
            <a:lvl5pPr>
              <a:buSzPct val="100000"/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23"/>
          <p:cNvSpPr>
            <a:spLocks noGrp="1"/>
          </p:cNvSpPr>
          <p:nvPr>
            <p:ph type="dt" sz="half" idx="2"/>
          </p:nvPr>
        </p:nvSpPr>
        <p:spPr>
          <a:xfrm>
            <a:off x="7426541" y="6862790"/>
            <a:ext cx="2341152" cy="165867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fld id="{C326269A-2E67-4F11-958D-77F23BC86D56}" type="datetime1">
              <a:rPr lang="de-DE" noProof="0" smtClean="0"/>
              <a:t>13.09.2017</a:t>
            </a:fld>
            <a:endParaRPr lang="de-DE" noProof="0"/>
          </a:p>
        </p:txBody>
      </p:sp>
      <p:sp>
        <p:nvSpPr>
          <p:cNvPr id="5" name="Fußzeilenplatzhalter 24"/>
          <p:cNvSpPr>
            <a:spLocks noGrp="1"/>
          </p:cNvSpPr>
          <p:nvPr>
            <p:ph type="ftr" sz="quarter" idx="3"/>
          </p:nvPr>
        </p:nvSpPr>
        <p:spPr>
          <a:xfrm>
            <a:off x="7426541" y="7029301"/>
            <a:ext cx="2341152" cy="165867"/>
          </a:xfrm>
          <a:prstGeom prst="rect">
            <a:avLst/>
          </a:prstGeom>
        </p:spPr>
        <p:txBody>
          <a:bodyPr vert="horz" wrap="none" lIns="0" tIns="0" rIns="0" bIns="0" rtlCol="0" anchor="t" anchorCtr="0"/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de-DE" smtClean="0"/>
              <a:t>Rotau, © Continental AG</a:t>
            </a:r>
            <a:endParaRPr lang="de-DE" dirty="0"/>
          </a:p>
        </p:txBody>
      </p:sp>
      <p:sp>
        <p:nvSpPr>
          <p:cNvPr id="6" name="Foliennummernplatzhalter 25"/>
          <p:cNvSpPr>
            <a:spLocks noGrp="1"/>
          </p:cNvSpPr>
          <p:nvPr>
            <p:ph type="sldNum" sz="quarter" idx="4"/>
          </p:nvPr>
        </p:nvSpPr>
        <p:spPr>
          <a:xfrm>
            <a:off x="9809796" y="7029301"/>
            <a:ext cx="421338" cy="165867"/>
          </a:xfrm>
          <a:prstGeom prst="rect">
            <a:avLst/>
          </a:prstGeom>
        </p:spPr>
        <p:txBody>
          <a:bodyPr vert="horz" wrap="none" lIns="0" tIns="0" rIns="0" bIns="0" rtlCol="0" anchor="t" anchorCtr="0"/>
          <a:lstStyle>
            <a:lvl1pPr algn="r">
              <a:defRPr sz="800" b="1">
                <a:solidFill>
                  <a:schemeClr val="tx1"/>
                </a:solidFill>
                <a:latin typeface="+mn-lt"/>
              </a:defRPr>
            </a:lvl1pPr>
          </a:lstStyle>
          <a:p>
            <a:fld id="{ADA48181-2C78-49CB-8C52-912A07842C2E}" type="slidenum">
              <a:rPr lang="de-DE" noProof="0" smtClean="0"/>
              <a:pPr/>
              <a:t>‹Nr.›</a:t>
            </a:fld>
            <a:endParaRPr lang="de-DE" noProof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 with small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hteck 17"/>
          <p:cNvSpPr/>
          <p:nvPr userDrawn="1"/>
        </p:nvSpPr>
        <p:spPr>
          <a:xfrm>
            <a:off x="209796" y="208285"/>
            <a:ext cx="10273833" cy="4366979"/>
          </a:xfrm>
          <a:prstGeom prst="rect">
            <a:avLst/>
          </a:prstGeom>
          <a:pattFill prst="wdUpDiag">
            <a:fgClr>
              <a:schemeClr val="accent5"/>
            </a:fgClr>
            <a:bgClr>
              <a:schemeClr val="accent6"/>
            </a:bgClr>
          </a:pattFill>
          <a:ln w="95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04141" tIns="52071" rIns="104141" bIns="52071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800" dirty="0" smtClean="0">
                <a:solidFill>
                  <a:srgbClr val="FFFFFF"/>
                </a:solidFill>
              </a:rPr>
              <a:t>Bitte decken </a:t>
            </a:r>
            <a:r>
              <a:rPr lang="en-US" sz="1800" dirty="0" err="1" smtClean="0">
                <a:solidFill>
                  <a:srgbClr val="FFFFFF"/>
                </a:solidFill>
              </a:rPr>
              <a:t>Sie</a:t>
            </a:r>
            <a:r>
              <a:rPr lang="en-US" sz="1800" dirty="0" smtClean="0">
                <a:solidFill>
                  <a:srgbClr val="FFFFFF"/>
                </a:solidFill>
              </a:rPr>
              <a:t> die </a:t>
            </a:r>
            <a:r>
              <a:rPr lang="en-US" sz="1800" dirty="0" err="1" smtClean="0">
                <a:solidFill>
                  <a:srgbClr val="FFFFFF"/>
                </a:solidFill>
              </a:rPr>
              <a:t>schraffierte</a:t>
            </a:r>
            <a:r>
              <a:rPr lang="en-US" sz="1800" dirty="0" smtClean="0">
                <a:solidFill>
                  <a:srgbClr val="FFFFFF"/>
                </a:solidFill>
              </a:rPr>
              <a:t> </a:t>
            </a:r>
            <a:r>
              <a:rPr lang="en-US" sz="1800" dirty="0" err="1" smtClean="0">
                <a:solidFill>
                  <a:srgbClr val="FFFFFF"/>
                </a:solidFill>
              </a:rPr>
              <a:t>Fläche</a:t>
            </a:r>
            <a:r>
              <a:rPr lang="en-US" sz="1800" dirty="0" smtClean="0">
                <a:solidFill>
                  <a:srgbClr val="FFFFFF"/>
                </a:solidFill>
              </a:rPr>
              <a:t> </a:t>
            </a:r>
            <a:r>
              <a:rPr lang="en-US" sz="1800" dirty="0" err="1" smtClean="0">
                <a:solidFill>
                  <a:srgbClr val="FFFFFF"/>
                </a:solidFill>
              </a:rPr>
              <a:t>mit</a:t>
            </a:r>
            <a:r>
              <a:rPr lang="en-US" sz="1800" dirty="0" smtClean="0">
                <a:solidFill>
                  <a:srgbClr val="FFFFFF"/>
                </a:solidFill>
              </a:rPr>
              <a:t> </a:t>
            </a:r>
            <a:r>
              <a:rPr lang="en-US" sz="1800" dirty="0" err="1" smtClean="0">
                <a:solidFill>
                  <a:srgbClr val="FFFFFF"/>
                </a:solidFill>
              </a:rPr>
              <a:t>einem</a:t>
            </a:r>
            <a:r>
              <a:rPr lang="en-US" sz="1800" dirty="0" smtClean="0">
                <a:solidFill>
                  <a:srgbClr val="FFFFFF"/>
                </a:solidFill>
              </a:rPr>
              <a:t> </a:t>
            </a:r>
            <a:r>
              <a:rPr lang="en-US" sz="1800" dirty="0" err="1" smtClean="0">
                <a:solidFill>
                  <a:srgbClr val="FFFFFF"/>
                </a:solidFill>
              </a:rPr>
              <a:t>Bild</a:t>
            </a:r>
            <a:r>
              <a:rPr lang="en-US" sz="1800" dirty="0" smtClean="0">
                <a:solidFill>
                  <a:srgbClr val="FFFFFF"/>
                </a:solidFill>
              </a:rPr>
              <a:t> ab.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800" dirty="0" smtClean="0">
                <a:solidFill>
                  <a:srgbClr val="FFFFFF"/>
                </a:solidFill>
              </a:rPr>
              <a:t>Please cover the shaded area with a picture.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800" dirty="0" smtClean="0">
                <a:solidFill>
                  <a:srgbClr val="FFFFFF"/>
                </a:solidFill>
              </a:rPr>
              <a:t>(24,4 x 11,0 cm)</a:t>
            </a:r>
            <a:endParaRPr lang="en-US" sz="1800" dirty="0">
              <a:solidFill>
                <a:srgbClr val="FFFFFF"/>
              </a:solidFill>
            </a:endParaRPr>
          </a:p>
        </p:txBody>
      </p:sp>
      <p:grpSp>
        <p:nvGrpSpPr>
          <p:cNvPr id="4" name="Gruppieren 7"/>
          <p:cNvGrpSpPr/>
          <p:nvPr userDrawn="1"/>
        </p:nvGrpSpPr>
        <p:grpSpPr>
          <a:xfrm>
            <a:off x="0" y="0"/>
            <a:ext cx="10693400" cy="7561263"/>
            <a:chOff x="0" y="0"/>
            <a:chExt cx="9144000" cy="6858000"/>
          </a:xfrm>
        </p:grpSpPr>
        <p:sp>
          <p:nvSpPr>
            <p:cNvPr id="9" name="Rechteck 8"/>
            <p:cNvSpPr/>
            <p:nvPr userDrawn="1"/>
          </p:nvSpPr>
          <p:spPr>
            <a:xfrm>
              <a:off x="0" y="0"/>
              <a:ext cx="179388" cy="6858000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800" dirty="0" smtClean="0">
                <a:solidFill>
                  <a:srgbClr val="EBEBEB">
                    <a:lumMod val="10000"/>
                  </a:srgbClr>
                </a:solidFill>
              </a:endParaRPr>
            </a:p>
          </p:txBody>
        </p:sp>
        <p:sp>
          <p:nvSpPr>
            <p:cNvPr id="12" name="Rechteck 11"/>
            <p:cNvSpPr/>
            <p:nvPr userDrawn="1"/>
          </p:nvSpPr>
          <p:spPr>
            <a:xfrm>
              <a:off x="0" y="0"/>
              <a:ext cx="9144000" cy="188913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800" dirty="0" smtClean="0">
                <a:solidFill>
                  <a:srgbClr val="EBEBEB">
                    <a:lumMod val="10000"/>
                  </a:srgbClr>
                </a:solidFill>
              </a:endParaRPr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0" y="6669088"/>
              <a:ext cx="9107488" cy="188912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800" dirty="0" smtClean="0">
                <a:solidFill>
                  <a:srgbClr val="EBEBEB">
                    <a:lumMod val="10000"/>
                  </a:srgbClr>
                </a:solidFill>
              </a:endParaRPr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8964612" y="0"/>
              <a:ext cx="179387" cy="6858000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800" dirty="0" smtClean="0">
                <a:solidFill>
                  <a:srgbClr val="EBEBEB">
                    <a:lumMod val="10000"/>
                  </a:srgbClr>
                </a:solidFill>
              </a:endParaRPr>
            </a:p>
          </p:txBody>
        </p:sp>
      </p:grp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88882" y="4852426"/>
            <a:ext cx="9556865" cy="461418"/>
          </a:xfrm>
        </p:spPr>
        <p:txBody>
          <a:bodyPr tIns="0" rIns="0" bIns="0" anchor="t" anchorCtr="0">
            <a:normAutofit/>
          </a:bodyPr>
          <a:lstStyle>
            <a:lvl1pPr algn="l">
              <a:defRPr sz="2700">
                <a:solidFill>
                  <a:schemeClr val="accent1"/>
                </a:solidFill>
              </a:defRPr>
            </a:lvl1pPr>
          </a:lstStyle>
          <a:p>
            <a:r>
              <a:rPr lang="de-DE" noProof="0" smtClean="0"/>
              <a:t>Titelmasterformat durch Klicken bearbeiten</a:t>
            </a:r>
            <a:endParaRPr lang="en-US" noProof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88871" y="5233653"/>
            <a:ext cx="9556864" cy="1254951"/>
          </a:xfrm>
        </p:spPr>
        <p:txBody>
          <a:bodyPr tIns="0" rIns="0" bIns="0" anchor="t" anchorCtr="0">
            <a:normAutofit/>
          </a:bodyPr>
          <a:lstStyle>
            <a:lvl1pPr marL="0" indent="0" algn="l">
              <a:buNone/>
              <a:defRPr sz="2700">
                <a:solidFill>
                  <a:schemeClr val="bg1"/>
                </a:solidFill>
              </a:defRPr>
            </a:lvl1pPr>
            <a:lvl2pPr marL="520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414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621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828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035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242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449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1656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noProof="0" smtClean="0"/>
              <a:t>Formatvorlage des Untertitelmasters durch Klicken bearbeiten</a:t>
            </a:r>
            <a:endParaRPr lang="en-US" noProof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88871" y="6638762"/>
            <a:ext cx="3073990" cy="406633"/>
          </a:xfrm>
        </p:spPr>
        <p:txBody>
          <a:bodyPr tIns="0" bIns="0" anchor="b" anchorCtr="0">
            <a:normAutofit/>
          </a:bodyPr>
          <a:lstStyle>
            <a:lvl1pPr marL="0" indent="0">
              <a:spcAft>
                <a:spcPts val="0"/>
              </a:spcAft>
              <a:buNone/>
              <a:defRPr sz="1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URL</a:t>
            </a:r>
          </a:p>
          <a:p>
            <a:pPr lvl="0"/>
            <a:endParaRPr lang="en-US" noProof="0" smtClean="0"/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209885" y="6638762"/>
            <a:ext cx="5935863" cy="406633"/>
          </a:xfrm>
        </p:spPr>
        <p:txBody>
          <a:bodyPr tIns="0" bIns="0" anchor="b" anchorCtr="0">
            <a:normAutofit/>
          </a:bodyPr>
          <a:lstStyle>
            <a:lvl1pPr marL="0" indent="0" algn="r">
              <a:spcAft>
                <a:spcPts val="0"/>
              </a:spcAft>
              <a:buNone/>
              <a:defRPr sz="1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Division Naming</a:t>
            </a:r>
          </a:p>
          <a:p>
            <a:pPr lvl="0"/>
            <a:endParaRPr lang="en-US" noProof="0" smtClean="0"/>
          </a:p>
        </p:txBody>
      </p:sp>
      <p:sp>
        <p:nvSpPr>
          <p:cNvPr id="17" name="Textplatzhalt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588514" y="4"/>
            <a:ext cx="2988954" cy="1438740"/>
          </a:xfrm>
          <a:blipFill>
            <a:blip r:embed="rId2" cstate="print"/>
            <a:stretch>
              <a:fillRect/>
            </a:stretch>
          </a:blipFill>
        </p:spPr>
        <p:txBody>
          <a:bodyPr>
            <a:normAutofit/>
          </a:bodyPr>
          <a:lstStyle>
            <a:lvl1pPr marL="0" indent="0" algn="ctr">
              <a:spcAft>
                <a:spcPts val="0"/>
              </a:spcAft>
              <a:buNone/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smtClean="0"/>
              <a:t>Das Quality Seal hat im Vordergrund zu stehen.</a:t>
            </a:r>
            <a:br>
              <a:rPr lang="en-US" noProof="0" smtClean="0"/>
            </a:br>
            <a:r>
              <a:rPr lang="en-US" noProof="0" smtClean="0"/>
              <a:t>Bitte ändern Sie nicht die Größe oder Position.</a:t>
            </a:r>
            <a:br>
              <a:rPr lang="en-US" noProof="0" smtClean="0"/>
            </a:br>
            <a:r>
              <a:rPr lang="en-US" noProof="0" smtClean="0"/>
              <a:t>The Quality Seal has to stay on top. </a:t>
            </a:r>
            <a:br>
              <a:rPr lang="en-US" noProof="0" smtClean="0"/>
            </a:br>
            <a:r>
              <a:rPr lang="en-US" noProof="0" smtClean="0"/>
              <a:t>Please do not change size or position.</a:t>
            </a:r>
          </a:p>
          <a:p>
            <a:pPr lvl="0"/>
            <a:endParaRPr lang="en-US" noProof="0" smtClean="0"/>
          </a:p>
        </p:txBody>
      </p:sp>
      <p:sp>
        <p:nvSpPr>
          <p:cNvPr id="19" name="Rechteck 18"/>
          <p:cNvSpPr/>
          <p:nvPr userDrawn="1"/>
        </p:nvSpPr>
        <p:spPr>
          <a:xfrm>
            <a:off x="588871" y="-625585"/>
            <a:ext cx="10104529" cy="39691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81999" tIns="53301" rIns="81999" bIns="53301" rtlCol="0" anchor="t" anchorCtr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 err="1" smtClean="0">
                <a:solidFill>
                  <a:srgbClr val="000000"/>
                </a:solidFill>
              </a:rPr>
              <a:t>Wenn</a:t>
            </a:r>
            <a:r>
              <a:rPr lang="en-US" sz="1000" dirty="0" smtClean="0">
                <a:solidFill>
                  <a:srgbClr val="000000"/>
                </a:solidFill>
              </a:rPr>
              <a:t> </a:t>
            </a:r>
            <a:r>
              <a:rPr lang="en-US" sz="1000" dirty="0" err="1" smtClean="0">
                <a:solidFill>
                  <a:srgbClr val="000000"/>
                </a:solidFill>
              </a:rPr>
              <a:t>Sie</a:t>
            </a:r>
            <a:r>
              <a:rPr lang="en-US" sz="1000" dirty="0" smtClean="0">
                <a:solidFill>
                  <a:srgbClr val="000000"/>
                </a:solidFill>
              </a:rPr>
              <a:t> </a:t>
            </a:r>
            <a:r>
              <a:rPr lang="en-US" sz="1000" dirty="0" err="1" smtClean="0">
                <a:solidFill>
                  <a:srgbClr val="000000"/>
                </a:solidFill>
              </a:rPr>
              <a:t>ein</a:t>
            </a:r>
            <a:r>
              <a:rPr lang="en-US" sz="1000" dirty="0" smtClean="0">
                <a:solidFill>
                  <a:srgbClr val="000000"/>
                </a:solidFill>
              </a:rPr>
              <a:t> </a:t>
            </a:r>
            <a:r>
              <a:rPr lang="en-US" sz="1000" dirty="0" err="1" smtClean="0">
                <a:solidFill>
                  <a:srgbClr val="000000"/>
                </a:solidFill>
              </a:rPr>
              <a:t>neues</a:t>
            </a:r>
            <a:r>
              <a:rPr lang="en-US" sz="1000" dirty="0" smtClean="0">
                <a:solidFill>
                  <a:srgbClr val="000000"/>
                </a:solidFill>
              </a:rPr>
              <a:t> </a:t>
            </a:r>
            <a:r>
              <a:rPr lang="en-US" sz="1000" dirty="0" err="1" smtClean="0">
                <a:solidFill>
                  <a:srgbClr val="000000"/>
                </a:solidFill>
              </a:rPr>
              <a:t>Bild</a:t>
            </a:r>
            <a:r>
              <a:rPr lang="en-US" sz="1000" dirty="0" smtClean="0">
                <a:solidFill>
                  <a:srgbClr val="000000"/>
                </a:solidFill>
              </a:rPr>
              <a:t> </a:t>
            </a:r>
            <a:r>
              <a:rPr lang="en-US" sz="1000" dirty="0" err="1" smtClean="0">
                <a:solidFill>
                  <a:srgbClr val="000000"/>
                </a:solidFill>
              </a:rPr>
              <a:t>einfügen</a:t>
            </a:r>
            <a:r>
              <a:rPr lang="en-US" sz="1000" dirty="0" smtClean="0">
                <a:solidFill>
                  <a:srgbClr val="000000"/>
                </a:solidFill>
              </a:rPr>
              <a:t>: </a:t>
            </a:r>
            <a:r>
              <a:rPr lang="en-US" sz="1000" dirty="0" err="1" smtClean="0">
                <a:solidFill>
                  <a:srgbClr val="000000"/>
                </a:solidFill>
              </a:rPr>
              <a:t>Klicken</a:t>
            </a:r>
            <a:r>
              <a:rPr lang="en-US" sz="1000" dirty="0" smtClean="0">
                <a:solidFill>
                  <a:srgbClr val="000000"/>
                </a:solidFill>
              </a:rPr>
              <a:t> </a:t>
            </a:r>
            <a:r>
              <a:rPr lang="en-US" sz="1000" dirty="0" err="1" smtClean="0">
                <a:solidFill>
                  <a:srgbClr val="000000"/>
                </a:solidFill>
              </a:rPr>
              <a:t>Sie</a:t>
            </a:r>
            <a:r>
              <a:rPr lang="en-US" sz="1000" dirty="0" smtClean="0">
                <a:solidFill>
                  <a:srgbClr val="000000"/>
                </a:solidFill>
              </a:rPr>
              <a:t> </a:t>
            </a:r>
            <a:r>
              <a:rPr lang="en-US" sz="1000" dirty="0" err="1" smtClean="0">
                <a:solidFill>
                  <a:srgbClr val="000000"/>
                </a:solidFill>
              </a:rPr>
              <a:t>mit</a:t>
            </a:r>
            <a:r>
              <a:rPr lang="en-US" sz="1000" dirty="0" smtClean="0">
                <a:solidFill>
                  <a:srgbClr val="000000"/>
                </a:solidFill>
              </a:rPr>
              <a:t> </a:t>
            </a:r>
            <a:r>
              <a:rPr lang="en-US" sz="1000" dirty="0" err="1" smtClean="0">
                <a:solidFill>
                  <a:srgbClr val="000000"/>
                </a:solidFill>
              </a:rPr>
              <a:t>der</a:t>
            </a:r>
            <a:r>
              <a:rPr lang="en-US" sz="1000" dirty="0" smtClean="0">
                <a:solidFill>
                  <a:srgbClr val="000000"/>
                </a:solidFill>
              </a:rPr>
              <a:t> </a:t>
            </a:r>
            <a:r>
              <a:rPr lang="en-US" sz="1000" dirty="0" err="1" smtClean="0">
                <a:solidFill>
                  <a:srgbClr val="000000"/>
                </a:solidFill>
              </a:rPr>
              <a:t>rechten</a:t>
            </a:r>
            <a:r>
              <a:rPr lang="en-US" sz="1000" dirty="0" smtClean="0">
                <a:solidFill>
                  <a:srgbClr val="000000"/>
                </a:solidFill>
              </a:rPr>
              <a:t> </a:t>
            </a:r>
            <a:r>
              <a:rPr lang="en-US" sz="1000" dirty="0" err="1" smtClean="0">
                <a:solidFill>
                  <a:srgbClr val="000000"/>
                </a:solidFill>
              </a:rPr>
              <a:t>Maustaste</a:t>
            </a:r>
            <a:r>
              <a:rPr lang="en-US" sz="1000" dirty="0" smtClean="0">
                <a:solidFill>
                  <a:srgbClr val="000000"/>
                </a:solidFill>
              </a:rPr>
              <a:t> auf das </a:t>
            </a:r>
            <a:r>
              <a:rPr lang="en-US" sz="1000" dirty="0" err="1" smtClean="0">
                <a:solidFill>
                  <a:srgbClr val="000000"/>
                </a:solidFill>
              </a:rPr>
              <a:t>Bild</a:t>
            </a:r>
            <a:r>
              <a:rPr lang="en-US" sz="1000" dirty="0" smtClean="0">
                <a:solidFill>
                  <a:srgbClr val="000000"/>
                </a:solidFill>
              </a:rPr>
              <a:t> und </a:t>
            </a:r>
            <a:r>
              <a:rPr lang="en-US" sz="1000" dirty="0" err="1" smtClean="0">
                <a:solidFill>
                  <a:srgbClr val="000000"/>
                </a:solidFill>
              </a:rPr>
              <a:t>wählen</a:t>
            </a:r>
            <a:r>
              <a:rPr lang="en-US" sz="1000" dirty="0" smtClean="0">
                <a:solidFill>
                  <a:srgbClr val="000000"/>
                </a:solidFill>
              </a:rPr>
              <a:t> „In den </a:t>
            </a:r>
            <a:r>
              <a:rPr lang="en-US" sz="1000" dirty="0" err="1" smtClean="0">
                <a:solidFill>
                  <a:srgbClr val="000000"/>
                </a:solidFill>
              </a:rPr>
              <a:t>Hintergrund</a:t>
            </a:r>
            <a:r>
              <a:rPr lang="en-US" sz="1000" dirty="0" smtClean="0">
                <a:solidFill>
                  <a:srgbClr val="000000"/>
                </a:solidFill>
              </a:rPr>
              <a:t>“, um das </a:t>
            </a:r>
            <a:r>
              <a:rPr lang="en-US" sz="1000" dirty="0" err="1" smtClean="0">
                <a:solidFill>
                  <a:srgbClr val="000000"/>
                </a:solidFill>
              </a:rPr>
              <a:t>Bild</a:t>
            </a:r>
            <a:r>
              <a:rPr lang="en-US" sz="1000" dirty="0" smtClean="0">
                <a:solidFill>
                  <a:srgbClr val="000000"/>
                </a:solidFill>
              </a:rPr>
              <a:t> hinter das Quality Seal </a:t>
            </a:r>
            <a:r>
              <a:rPr lang="en-US" sz="1000" dirty="0" err="1" smtClean="0">
                <a:solidFill>
                  <a:srgbClr val="000000"/>
                </a:solidFill>
              </a:rPr>
              <a:t>zu</a:t>
            </a:r>
            <a:r>
              <a:rPr lang="en-US" sz="1000" dirty="0" smtClean="0">
                <a:solidFill>
                  <a:srgbClr val="000000"/>
                </a:solidFill>
              </a:rPr>
              <a:t> </a:t>
            </a:r>
            <a:r>
              <a:rPr lang="en-US" sz="1000" dirty="0" err="1" smtClean="0">
                <a:solidFill>
                  <a:srgbClr val="000000"/>
                </a:solidFill>
              </a:rPr>
              <a:t>bringen</a:t>
            </a:r>
            <a:r>
              <a:rPr lang="en-US" sz="1000" dirty="0" smtClean="0">
                <a:solidFill>
                  <a:srgbClr val="000000"/>
                </a:solidFill>
              </a:rPr>
              <a:t>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 smtClean="0">
                <a:solidFill>
                  <a:srgbClr val="000000"/>
                </a:solidFill>
              </a:rPr>
              <a:t>If you insert a new picture: Right click on the picture and select “Send to the back” to position it behind the Quality Seal.</a:t>
            </a:r>
          </a:p>
        </p:txBody>
      </p:sp>
      <p:cxnSp>
        <p:nvCxnSpPr>
          <p:cNvPr id="20" name="Gerade Verbindung 19"/>
          <p:cNvCxnSpPr/>
          <p:nvPr userDrawn="1"/>
        </p:nvCxnSpPr>
        <p:spPr>
          <a:xfrm>
            <a:off x="588871" y="-188977"/>
            <a:ext cx="0" cy="147565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20"/>
          <p:cNvCxnSpPr/>
          <p:nvPr userDrawn="1"/>
        </p:nvCxnSpPr>
        <p:spPr>
          <a:xfrm>
            <a:off x="3578304" y="-188977"/>
            <a:ext cx="0" cy="147565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21"/>
          <p:cNvCxnSpPr/>
          <p:nvPr userDrawn="1"/>
        </p:nvCxnSpPr>
        <p:spPr>
          <a:xfrm rot="5400000">
            <a:off x="-120958" y="1360305"/>
            <a:ext cx="0" cy="156518"/>
          </a:xfrm>
          <a:prstGeom prst="line">
            <a:avLst/>
          </a:prstGeom>
          <a:ln w="31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22"/>
          <p:cNvCxnSpPr/>
          <p:nvPr userDrawn="1"/>
        </p:nvCxnSpPr>
        <p:spPr>
          <a:xfrm rot="5400000">
            <a:off x="-132858" y="-78259"/>
            <a:ext cx="0" cy="156518"/>
          </a:xfrm>
          <a:prstGeom prst="line">
            <a:avLst/>
          </a:prstGeom>
          <a:ln w="31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90632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nd (black)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2268" y="3433872"/>
            <a:ext cx="9768866" cy="3045715"/>
          </a:xfrm>
        </p:spPr>
        <p:txBody>
          <a:bodyPr>
            <a:noAutofit/>
          </a:bodyPr>
          <a:lstStyle>
            <a:lvl1pPr marL="0" indent="0">
              <a:lnSpc>
                <a:spcPct val="113000"/>
              </a:lnSpc>
              <a:buSzPct val="125000"/>
              <a:buFont typeface="Arial" pitchFamily="34" charset="0"/>
              <a:buNone/>
              <a:defRPr sz="2700">
                <a:solidFill>
                  <a:schemeClr val="bg1"/>
                </a:solidFill>
              </a:defRPr>
            </a:lvl1pPr>
            <a:lvl2pPr marL="209912" indent="-209912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2700">
                <a:solidFill>
                  <a:schemeClr val="tx1"/>
                </a:solidFill>
              </a:defRPr>
            </a:lvl2pPr>
            <a:lvl3pPr marL="615258" indent="-202673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2700">
                <a:solidFill>
                  <a:schemeClr val="tx1"/>
                </a:solidFill>
              </a:defRPr>
            </a:lvl3pPr>
            <a:lvl4pPr marL="1020605" indent="-204482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2700">
                <a:solidFill>
                  <a:schemeClr val="tx1"/>
                </a:solidFill>
              </a:defRPr>
            </a:lvl4pPr>
            <a:lvl5pPr marL="1433191" indent="-202673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2700">
                <a:solidFill>
                  <a:schemeClr val="tx1"/>
                </a:solidFill>
              </a:defRPr>
            </a:lvl5pPr>
          </a:lstStyle>
          <a:p>
            <a:pPr lvl="0"/>
            <a:endParaRPr lang="en-US" noProof="0" dirty="0" smtClean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462268" y="2708840"/>
            <a:ext cx="9768866" cy="792882"/>
          </a:xfrm>
        </p:spPr>
        <p:txBody>
          <a:bodyPr anchor="b" anchorCtr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3E872F-FBC5-4310-916F-2A19E751796F}" type="datetime1">
              <a:rPr lang="de-DE" noProof="0" smtClean="0"/>
              <a:t>13.09.2017</a:t>
            </a:fld>
            <a:endParaRPr lang="en-US" noProof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DA48181-2C78-49CB-8C52-912A07842C2E}" type="slidenum">
              <a:rPr lang="en-US" noProof="0" smtClean="0"/>
              <a:pPr/>
              <a:t>‹Nr.›</a:t>
            </a:fld>
            <a:endParaRPr lang="en-US" noProof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2"/>
          </p:nvPr>
        </p:nvSpPr>
        <p:spPr>
          <a:xfrm>
            <a:off x="7426541" y="7029301"/>
            <a:ext cx="2341152" cy="16586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Rotau, © Continental AG</a:t>
            </a:r>
            <a:endParaRPr lang="en-US" dirty="0"/>
          </a:p>
        </p:txBody>
      </p:sp>
      <p:cxnSp>
        <p:nvCxnSpPr>
          <p:cNvPr id="13" name="Gerade Verbindung 12"/>
          <p:cNvCxnSpPr/>
          <p:nvPr userDrawn="1"/>
        </p:nvCxnSpPr>
        <p:spPr>
          <a:xfrm>
            <a:off x="462268" y="6664443"/>
            <a:ext cx="9768866" cy="0"/>
          </a:xfrm>
          <a:prstGeom prst="line">
            <a:avLst/>
          </a:prstGeom>
          <a:ln w="444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uppieren 14"/>
          <p:cNvGrpSpPr/>
          <p:nvPr userDrawn="1"/>
        </p:nvGrpSpPr>
        <p:grpSpPr>
          <a:xfrm>
            <a:off x="0" y="0"/>
            <a:ext cx="10693400" cy="7561263"/>
            <a:chOff x="0" y="0"/>
            <a:chExt cx="9144000" cy="6858000"/>
          </a:xfrm>
        </p:grpSpPr>
        <p:sp>
          <p:nvSpPr>
            <p:cNvPr id="18" name="Rechteck 17"/>
            <p:cNvSpPr/>
            <p:nvPr userDrawn="1"/>
          </p:nvSpPr>
          <p:spPr>
            <a:xfrm>
              <a:off x="0" y="0"/>
              <a:ext cx="179388" cy="6858000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 noProof="0" dirty="0" smtClean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9" name="Rechteck 18"/>
            <p:cNvSpPr/>
            <p:nvPr userDrawn="1"/>
          </p:nvSpPr>
          <p:spPr>
            <a:xfrm>
              <a:off x="0" y="0"/>
              <a:ext cx="9144000" cy="188913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 noProof="0" dirty="0" smtClean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0" name="Rechteck 19"/>
            <p:cNvSpPr/>
            <p:nvPr userDrawn="1"/>
          </p:nvSpPr>
          <p:spPr>
            <a:xfrm>
              <a:off x="0" y="6669088"/>
              <a:ext cx="9107488" cy="188912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 noProof="0" dirty="0" smtClean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1" name="Rechteck 20"/>
            <p:cNvSpPr/>
            <p:nvPr userDrawn="1"/>
          </p:nvSpPr>
          <p:spPr>
            <a:xfrm>
              <a:off x="8964612" y="0"/>
              <a:ext cx="179387" cy="6858000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 noProof="0" dirty="0" smtClean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749887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Title Slide with small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hteck 17"/>
          <p:cNvSpPr/>
          <p:nvPr userDrawn="1"/>
        </p:nvSpPr>
        <p:spPr>
          <a:xfrm>
            <a:off x="209795" y="208285"/>
            <a:ext cx="10273833" cy="4366979"/>
          </a:xfrm>
          <a:prstGeom prst="rect">
            <a:avLst/>
          </a:prstGeom>
          <a:pattFill prst="wdUpDiag">
            <a:fgClr>
              <a:schemeClr val="accent5"/>
            </a:fgClr>
            <a:bgClr>
              <a:schemeClr val="accent6"/>
            </a:bgClr>
          </a:pattFill>
          <a:ln w="95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04141" tIns="52071" rIns="104141" bIns="52071" rtlCol="0" anchor="ctr"/>
          <a:lstStyle/>
          <a:p>
            <a:pPr algn="ctr"/>
            <a:r>
              <a:rPr lang="en-US" sz="1800" noProof="0" dirty="0" smtClean="0">
                <a:solidFill>
                  <a:schemeClr val="bg1"/>
                </a:solidFill>
              </a:rPr>
              <a:t>Bitte</a:t>
            </a:r>
            <a:r>
              <a:rPr lang="en-US" sz="1800" baseline="0" noProof="0" dirty="0" smtClean="0">
                <a:solidFill>
                  <a:schemeClr val="bg1"/>
                </a:solidFill>
              </a:rPr>
              <a:t> decken Sie die schraffierte Fläche mit einem Bild ab</a:t>
            </a:r>
            <a:r>
              <a:rPr lang="en-US" sz="1800" noProof="0" dirty="0" smtClean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en-US" sz="1800" noProof="0" dirty="0" smtClean="0">
                <a:solidFill>
                  <a:schemeClr val="bg1"/>
                </a:solidFill>
              </a:rPr>
              <a:t>Please cover</a:t>
            </a:r>
            <a:r>
              <a:rPr lang="en-US" sz="1800" baseline="0" noProof="0" dirty="0" smtClean="0">
                <a:solidFill>
                  <a:schemeClr val="bg1"/>
                </a:solidFill>
              </a:rPr>
              <a:t> the shaded area with a picture</a:t>
            </a:r>
            <a:r>
              <a:rPr lang="en-US" sz="1800" noProof="0" dirty="0" smtClean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en-US" sz="1800" noProof="0" dirty="0" smtClean="0">
                <a:solidFill>
                  <a:schemeClr val="bg1"/>
                </a:solidFill>
              </a:rPr>
              <a:t>(24,4 x 11,0 cm)</a:t>
            </a:r>
            <a:endParaRPr lang="en-US" sz="1800" noProof="0" dirty="0">
              <a:solidFill>
                <a:schemeClr val="bg1"/>
              </a:solidFill>
            </a:endParaRPr>
          </a:p>
        </p:txBody>
      </p:sp>
      <p:grpSp>
        <p:nvGrpSpPr>
          <p:cNvPr id="4" name="Gruppieren 7"/>
          <p:cNvGrpSpPr/>
          <p:nvPr userDrawn="1"/>
        </p:nvGrpSpPr>
        <p:grpSpPr>
          <a:xfrm>
            <a:off x="0" y="0"/>
            <a:ext cx="10693400" cy="7561263"/>
            <a:chOff x="0" y="0"/>
            <a:chExt cx="9144000" cy="6858000"/>
          </a:xfrm>
        </p:grpSpPr>
        <p:sp>
          <p:nvSpPr>
            <p:cNvPr id="9" name="Rechteck 8"/>
            <p:cNvSpPr/>
            <p:nvPr userDrawn="1"/>
          </p:nvSpPr>
          <p:spPr>
            <a:xfrm>
              <a:off x="0" y="0"/>
              <a:ext cx="179388" cy="6858000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 noProof="0" dirty="0" smtClean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2" name="Rechteck 11"/>
            <p:cNvSpPr/>
            <p:nvPr userDrawn="1"/>
          </p:nvSpPr>
          <p:spPr>
            <a:xfrm>
              <a:off x="0" y="0"/>
              <a:ext cx="9144000" cy="188913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 noProof="0" dirty="0" smtClean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0" y="6669088"/>
              <a:ext cx="9107488" cy="188912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 noProof="0" dirty="0" smtClean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8964612" y="0"/>
              <a:ext cx="179387" cy="6858000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 noProof="0" dirty="0" smtClean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88881" y="4852426"/>
            <a:ext cx="9556865" cy="461418"/>
          </a:xfrm>
        </p:spPr>
        <p:txBody>
          <a:bodyPr tIns="0" rIns="0" bIns="0" anchor="t" anchorCtr="0">
            <a:noAutofit/>
          </a:bodyPr>
          <a:lstStyle>
            <a:lvl1pPr algn="l">
              <a:defRPr sz="2700">
                <a:solidFill>
                  <a:schemeClr val="accent1"/>
                </a:solidFill>
              </a:defRPr>
            </a:lvl1pPr>
          </a:lstStyle>
          <a:p>
            <a:r>
              <a:rPr lang="en-US" noProof="0" dirty="0" err="1" smtClean="0"/>
              <a:t>Titelmasterformat</a:t>
            </a:r>
            <a:r>
              <a:rPr lang="en-US" noProof="0" dirty="0" smtClean="0"/>
              <a:t> durch </a:t>
            </a:r>
            <a:r>
              <a:rPr lang="en-US" noProof="0" dirty="0" err="1" smtClean="0"/>
              <a:t>Klicken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88871" y="5233653"/>
            <a:ext cx="9556864" cy="1254951"/>
          </a:xfrm>
        </p:spPr>
        <p:txBody>
          <a:bodyPr tIns="0" rIns="0" bIns="0" anchor="t" anchorCtr="0">
            <a:noAutofit/>
          </a:bodyPr>
          <a:lstStyle>
            <a:lvl1pPr marL="0" indent="0" algn="l">
              <a:spcAft>
                <a:spcPts val="0"/>
              </a:spcAft>
              <a:buNone/>
              <a:defRPr sz="2700">
                <a:solidFill>
                  <a:schemeClr val="bg1"/>
                </a:solidFill>
              </a:defRPr>
            </a:lvl1pPr>
            <a:lvl2pPr marL="520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414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621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828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035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242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449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1656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err="1" smtClean="0"/>
              <a:t>Formatvorlage</a:t>
            </a:r>
            <a:r>
              <a:rPr lang="en-US" noProof="0" dirty="0" smtClean="0"/>
              <a:t> des </a:t>
            </a:r>
            <a:r>
              <a:rPr lang="en-US" noProof="0" dirty="0" err="1" smtClean="0"/>
              <a:t>Untertitelmasters</a:t>
            </a:r>
            <a:r>
              <a:rPr lang="en-US" noProof="0" dirty="0" smtClean="0"/>
              <a:t> durch </a:t>
            </a:r>
            <a:r>
              <a:rPr lang="en-US" noProof="0" dirty="0" err="1" smtClean="0"/>
              <a:t>Klicken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88871" y="6638760"/>
            <a:ext cx="3073990" cy="406633"/>
          </a:xfrm>
        </p:spPr>
        <p:txBody>
          <a:bodyPr tIns="0" bIns="0" anchor="b" anchorCtr="0">
            <a:normAutofit/>
          </a:bodyPr>
          <a:lstStyle>
            <a:lvl1pPr marL="0" indent="0">
              <a:spcAft>
                <a:spcPts val="0"/>
              </a:spcAft>
              <a:buNone/>
              <a:defRPr sz="1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URL</a:t>
            </a:r>
          </a:p>
          <a:p>
            <a:pPr lvl="0"/>
            <a:endParaRPr lang="en-US" noProof="0" smtClean="0"/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209883" y="6638760"/>
            <a:ext cx="5935863" cy="406633"/>
          </a:xfrm>
        </p:spPr>
        <p:txBody>
          <a:bodyPr tIns="0" bIns="0" anchor="b" anchorCtr="0">
            <a:normAutofit/>
          </a:bodyPr>
          <a:lstStyle>
            <a:lvl1pPr marL="0" indent="0" algn="r">
              <a:spcAft>
                <a:spcPts val="0"/>
              </a:spcAft>
              <a:buNone/>
              <a:defRPr sz="1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Division Naming</a:t>
            </a:r>
          </a:p>
          <a:p>
            <a:pPr lvl="0"/>
            <a:endParaRPr lang="en-US" noProof="0" smtClean="0"/>
          </a:p>
        </p:txBody>
      </p:sp>
      <p:sp>
        <p:nvSpPr>
          <p:cNvPr id="17" name="Textplatzhalt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588509" y="4"/>
            <a:ext cx="2988954" cy="1438740"/>
          </a:xfrm>
          <a:blipFill>
            <a:blip r:embed="rId2" cstate="screen"/>
            <a:stretch>
              <a:fillRect/>
            </a:stretch>
          </a:blipFill>
        </p:spPr>
        <p:txBody>
          <a:bodyPr>
            <a:normAutofit/>
          </a:bodyPr>
          <a:lstStyle>
            <a:lvl1pPr marL="0" indent="0" algn="ctr">
              <a:spcAft>
                <a:spcPts val="0"/>
              </a:spcAft>
              <a:buNone/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smtClean="0"/>
              <a:t>Das Quality Seal hat im Vordergrund zu stehen.</a:t>
            </a:r>
            <a:br>
              <a:rPr lang="en-US" noProof="0" smtClean="0"/>
            </a:br>
            <a:r>
              <a:rPr lang="en-US" noProof="0" smtClean="0"/>
              <a:t>Bitte ändern Sie nicht die Größe oder Position.</a:t>
            </a:r>
            <a:br>
              <a:rPr lang="en-US" noProof="0" smtClean="0"/>
            </a:br>
            <a:r>
              <a:rPr lang="en-US" noProof="0" smtClean="0"/>
              <a:t>The Quality Seal has to stay on top. </a:t>
            </a:r>
            <a:br>
              <a:rPr lang="en-US" noProof="0" smtClean="0"/>
            </a:br>
            <a:r>
              <a:rPr lang="en-US" noProof="0" smtClean="0"/>
              <a:t>Please do not change size or position.</a:t>
            </a:r>
          </a:p>
          <a:p>
            <a:pPr lvl="0"/>
            <a:endParaRPr lang="en-US" noProof="0" smtClean="0"/>
          </a:p>
        </p:txBody>
      </p:sp>
      <p:sp>
        <p:nvSpPr>
          <p:cNvPr id="19" name="Rechteck 18"/>
          <p:cNvSpPr/>
          <p:nvPr userDrawn="1"/>
        </p:nvSpPr>
        <p:spPr>
          <a:xfrm>
            <a:off x="588871" y="-625585"/>
            <a:ext cx="10104529" cy="39691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81999" tIns="53301" rIns="81999" bIns="53301" rtlCol="0" anchor="t" anchorCtr="0"/>
          <a:lstStyle/>
          <a:p>
            <a:r>
              <a:rPr lang="en-US" sz="1000" noProof="0" dirty="0" smtClean="0"/>
              <a:t>Wenn Sie </a:t>
            </a:r>
            <a:r>
              <a:rPr lang="en-US" sz="1000" noProof="0" dirty="0" err="1" smtClean="0"/>
              <a:t>ein</a:t>
            </a:r>
            <a:r>
              <a:rPr lang="en-US" sz="1000" noProof="0" dirty="0" smtClean="0"/>
              <a:t> </a:t>
            </a:r>
            <a:r>
              <a:rPr lang="en-US" sz="1000" noProof="0" dirty="0" err="1" smtClean="0"/>
              <a:t>neues</a:t>
            </a:r>
            <a:r>
              <a:rPr lang="en-US" sz="1000" noProof="0" dirty="0" smtClean="0"/>
              <a:t> </a:t>
            </a:r>
            <a:r>
              <a:rPr lang="en-US" sz="1000" noProof="0" dirty="0" err="1" smtClean="0"/>
              <a:t>Bild</a:t>
            </a:r>
            <a:r>
              <a:rPr lang="en-US" sz="1000" noProof="0" dirty="0" smtClean="0"/>
              <a:t> </a:t>
            </a:r>
            <a:r>
              <a:rPr lang="en-US" sz="1000" noProof="0" dirty="0" err="1" smtClean="0"/>
              <a:t>einfügen</a:t>
            </a:r>
            <a:r>
              <a:rPr lang="en-US" sz="1000" noProof="0" dirty="0" smtClean="0"/>
              <a:t>: </a:t>
            </a:r>
            <a:r>
              <a:rPr lang="en-US" sz="1000" noProof="0" dirty="0" err="1" smtClean="0"/>
              <a:t>Klicken</a:t>
            </a:r>
            <a:r>
              <a:rPr lang="en-US" sz="1000" noProof="0" dirty="0" smtClean="0"/>
              <a:t> </a:t>
            </a:r>
            <a:r>
              <a:rPr lang="en-US" sz="1000" noProof="0" dirty="0" err="1" smtClean="0"/>
              <a:t>Sie</a:t>
            </a:r>
            <a:r>
              <a:rPr lang="en-US" sz="1000" noProof="0" dirty="0" smtClean="0"/>
              <a:t> </a:t>
            </a:r>
            <a:r>
              <a:rPr lang="en-US" sz="1000" noProof="0" dirty="0" err="1" smtClean="0"/>
              <a:t>mit</a:t>
            </a:r>
            <a:r>
              <a:rPr lang="en-US" sz="1000" noProof="0" dirty="0" smtClean="0"/>
              <a:t> </a:t>
            </a:r>
            <a:r>
              <a:rPr lang="en-US" sz="1000" noProof="0" dirty="0" err="1" smtClean="0"/>
              <a:t>der</a:t>
            </a:r>
            <a:r>
              <a:rPr lang="en-US" sz="1000" noProof="0" dirty="0" smtClean="0"/>
              <a:t> </a:t>
            </a:r>
            <a:r>
              <a:rPr lang="en-US" sz="1000" noProof="0" dirty="0" err="1" smtClean="0"/>
              <a:t>rechten</a:t>
            </a:r>
            <a:r>
              <a:rPr lang="en-US" sz="1000" noProof="0" dirty="0" smtClean="0"/>
              <a:t> </a:t>
            </a:r>
            <a:r>
              <a:rPr lang="en-US" sz="1000" noProof="0" dirty="0" err="1" smtClean="0"/>
              <a:t>Maustaste</a:t>
            </a:r>
            <a:r>
              <a:rPr lang="en-US" sz="1000" noProof="0" dirty="0" smtClean="0"/>
              <a:t> auf das </a:t>
            </a:r>
            <a:r>
              <a:rPr lang="en-US" sz="1000" noProof="0" dirty="0" err="1" smtClean="0"/>
              <a:t>Bild</a:t>
            </a:r>
            <a:r>
              <a:rPr lang="en-US" sz="1000" noProof="0" dirty="0" smtClean="0"/>
              <a:t> und </a:t>
            </a:r>
            <a:r>
              <a:rPr lang="en-US" sz="1000" noProof="0" dirty="0" err="1" smtClean="0"/>
              <a:t>wählen</a:t>
            </a:r>
            <a:r>
              <a:rPr lang="en-US" sz="1000" noProof="0" dirty="0" smtClean="0"/>
              <a:t> „In den </a:t>
            </a:r>
            <a:r>
              <a:rPr lang="en-US" sz="1000" noProof="0" dirty="0" err="1" smtClean="0"/>
              <a:t>Hintergrund</a:t>
            </a:r>
            <a:r>
              <a:rPr lang="en-US" sz="1000" noProof="0" dirty="0" smtClean="0"/>
              <a:t>“, um das </a:t>
            </a:r>
            <a:r>
              <a:rPr lang="en-US" sz="1000" noProof="0" dirty="0" err="1" smtClean="0"/>
              <a:t>Bild</a:t>
            </a:r>
            <a:r>
              <a:rPr lang="en-US" sz="1000" noProof="0" dirty="0" smtClean="0"/>
              <a:t> hinter das Quality Seal </a:t>
            </a:r>
            <a:r>
              <a:rPr lang="en-US" sz="1000" noProof="0" dirty="0" err="1" smtClean="0"/>
              <a:t>zu</a:t>
            </a:r>
            <a:r>
              <a:rPr lang="en-US" sz="1000" noProof="0" dirty="0" smtClean="0"/>
              <a:t> </a:t>
            </a:r>
            <a:r>
              <a:rPr lang="en-US" sz="1000" noProof="0" dirty="0" err="1" smtClean="0"/>
              <a:t>bringen</a:t>
            </a:r>
            <a:r>
              <a:rPr lang="en-US" sz="1000" noProof="0" dirty="0" smtClean="0"/>
              <a:t>.</a:t>
            </a:r>
          </a:p>
          <a:p>
            <a:r>
              <a:rPr lang="en-US" sz="1000" noProof="0" dirty="0" smtClean="0"/>
              <a:t>If you insert a new picture: Right click on the picture and select “Send to the back” to position it behind the Quality Seal.</a:t>
            </a:r>
          </a:p>
        </p:txBody>
      </p:sp>
      <p:cxnSp>
        <p:nvCxnSpPr>
          <p:cNvPr id="20" name="Gerade Verbindung 19"/>
          <p:cNvCxnSpPr/>
          <p:nvPr userDrawn="1"/>
        </p:nvCxnSpPr>
        <p:spPr>
          <a:xfrm>
            <a:off x="588871" y="-188977"/>
            <a:ext cx="0" cy="147565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20"/>
          <p:cNvCxnSpPr/>
          <p:nvPr userDrawn="1"/>
        </p:nvCxnSpPr>
        <p:spPr>
          <a:xfrm>
            <a:off x="3578304" y="-188977"/>
            <a:ext cx="0" cy="147565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21"/>
          <p:cNvCxnSpPr/>
          <p:nvPr userDrawn="1"/>
        </p:nvCxnSpPr>
        <p:spPr>
          <a:xfrm rot="5400000">
            <a:off x="-120958" y="1360304"/>
            <a:ext cx="0" cy="156518"/>
          </a:xfrm>
          <a:prstGeom prst="line">
            <a:avLst/>
          </a:prstGeom>
          <a:ln w="31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22"/>
          <p:cNvCxnSpPr/>
          <p:nvPr userDrawn="1"/>
        </p:nvCxnSpPr>
        <p:spPr>
          <a:xfrm rot="5400000">
            <a:off x="-132858" y="-78259"/>
            <a:ext cx="0" cy="156518"/>
          </a:xfrm>
          <a:prstGeom prst="line">
            <a:avLst/>
          </a:prstGeom>
          <a:ln w="31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90632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2271" y="1479009"/>
            <a:ext cx="9768865" cy="5000585"/>
          </a:xfrm>
        </p:spPr>
        <p:txBody>
          <a:bodyPr/>
          <a:lstStyle>
            <a:lvl1pPr marL="212099" indent="-212099"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1pPr>
            <a:lvl2pPr marL="645771" indent="-219676"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2pPr>
            <a:lvl3pPr marL="1069974" indent="-212099"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3pPr>
            <a:lvl4pPr marL="1496067" indent="-213996"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4pPr>
            <a:lvl5pPr marL="1927849" indent="-212099"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sk-SK" noProof="0" smtClean="0"/>
              <a:t>Kliknite sem a upravte štýly predlohy textu.</a:t>
            </a:r>
          </a:p>
          <a:p>
            <a:pPr lvl="1"/>
            <a:r>
              <a:rPr lang="sk-SK" noProof="0" smtClean="0"/>
              <a:t>Druhá úroveň</a:t>
            </a:r>
          </a:p>
          <a:p>
            <a:pPr lvl="2"/>
            <a:r>
              <a:rPr lang="sk-SK" noProof="0" smtClean="0"/>
              <a:t>Tretia úroveň</a:t>
            </a:r>
          </a:p>
          <a:p>
            <a:pPr lvl="3"/>
            <a:r>
              <a:rPr lang="sk-SK" noProof="0" smtClean="0"/>
              <a:t>Štvrtá úroveň</a:t>
            </a:r>
          </a:p>
          <a:p>
            <a:pPr lvl="4"/>
            <a:r>
              <a:rPr lang="sk-SK" noProof="0" smtClean="0"/>
              <a:t>Piata úroveň</a:t>
            </a:r>
            <a:endParaRPr lang="en-US" noProof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462271" y="327309"/>
            <a:ext cx="9768865" cy="792882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sk-SK" noProof="0" smtClean="0"/>
              <a:t>Kliknite sem a upravte štýl predlohy nadpisov.</a:t>
            </a:r>
            <a:endParaRPr lang="en-US" noProof="0"/>
          </a:p>
        </p:txBody>
      </p:sp>
      <p:sp>
        <p:nvSpPr>
          <p:cNvPr id="14" name="Datumsplatzhalter 23"/>
          <p:cNvSpPr>
            <a:spLocks noGrp="1"/>
          </p:cNvSpPr>
          <p:nvPr>
            <p:ph type="dt" sz="half" idx="2"/>
          </p:nvPr>
        </p:nvSpPr>
        <p:spPr>
          <a:xfrm>
            <a:off x="7426541" y="6862790"/>
            <a:ext cx="2341152" cy="165867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 defTabSz="1090872" fontAlgn="auto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fld id="{3C9C5C87-4F02-48CF-86BF-8C4CB1F3A2F3}" type="datetime1">
              <a:rPr lang="de-DE" smtClean="0">
                <a:solidFill>
                  <a:srgbClr val="000000"/>
                </a:solidFill>
              </a:rPr>
              <a:t>13.09.2017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5" name="Fußzeilenplatzhalter 24"/>
          <p:cNvSpPr>
            <a:spLocks noGrp="1"/>
          </p:cNvSpPr>
          <p:nvPr>
            <p:ph type="ftr" sz="quarter" idx="3"/>
          </p:nvPr>
        </p:nvSpPr>
        <p:spPr>
          <a:xfrm>
            <a:off x="7426541" y="7029301"/>
            <a:ext cx="2341152" cy="165867"/>
          </a:xfrm>
          <a:prstGeom prst="rect">
            <a:avLst/>
          </a:prstGeom>
        </p:spPr>
        <p:txBody>
          <a:bodyPr vert="horz" wrap="none" lIns="0" tIns="0" rIns="0" bIns="0" rtlCol="0" anchor="t" anchorCtr="0"/>
          <a:lstStyle>
            <a:lvl1pPr algn="l" defTabSz="1090872" fontAlgn="auto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Rotau, © Continental AG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6" name="Foliennummernplatzhalter 25"/>
          <p:cNvSpPr>
            <a:spLocks noGrp="1"/>
          </p:cNvSpPr>
          <p:nvPr>
            <p:ph type="sldNum" sz="quarter" idx="4"/>
          </p:nvPr>
        </p:nvSpPr>
        <p:spPr>
          <a:xfrm>
            <a:off x="9809801" y="7029301"/>
            <a:ext cx="421338" cy="165867"/>
          </a:xfrm>
          <a:prstGeom prst="rect">
            <a:avLst/>
          </a:prstGeom>
        </p:spPr>
        <p:txBody>
          <a:bodyPr vert="horz" wrap="none" lIns="0" tIns="0" rIns="0" bIns="0" rtlCol="0" anchor="t" anchorCtr="0"/>
          <a:lstStyle>
            <a:lvl1pPr algn="r" defTabSz="1090872" fontAlgn="auto">
              <a:spcBef>
                <a:spcPts val="0"/>
              </a:spcBef>
              <a:spcAft>
                <a:spcPts val="0"/>
              </a:spcAft>
              <a:defRPr sz="800" b="1">
                <a:solidFill>
                  <a:schemeClr val="tx1"/>
                </a:solidFill>
                <a:latin typeface="+mn-lt"/>
              </a:defRPr>
            </a:lvl1pPr>
          </a:lstStyle>
          <a:p>
            <a:fld id="{ADA48181-2C78-49CB-8C52-912A07842C2E}" type="slidenum">
              <a:rPr lang="en-US" smtClean="0">
                <a:solidFill>
                  <a:srgbClr val="000000"/>
                </a:solidFill>
              </a:rPr>
              <a:pPr/>
              <a:t>‹Nr.›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15672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1F4938-0F46-45E6-A271-27A71E4ADECE}" type="datetime1">
              <a:rPr lang="de-DE" noProof="0" smtClean="0"/>
              <a:t>13.09.2017</a:t>
            </a:fld>
            <a:endParaRPr lang="en-US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DA48181-2C78-49CB-8C52-912A07842C2E}" type="slidenum">
              <a:rPr lang="en-US" noProof="0" smtClean="0"/>
              <a:pPr/>
              <a:t>‹Nr.›</a:t>
            </a:fld>
            <a:endParaRPr lang="en-US" noProof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Rotau, © Continental AG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8811614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B548D912-5D5D-404C-9197-3F32C97A23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6675" y="1237457"/>
            <a:ext cx="8020050" cy="2632440"/>
          </a:xfrm>
        </p:spPr>
        <p:txBody>
          <a:bodyPr anchor="b"/>
          <a:lstStyle>
            <a:lvl1pPr algn="ctr">
              <a:defRPr sz="5263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xmlns="" id="{A7A859B5-DAA5-4171-A412-67E4CC6911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36675" y="3971414"/>
            <a:ext cx="8020050" cy="1825554"/>
          </a:xfrm>
        </p:spPr>
        <p:txBody>
          <a:bodyPr/>
          <a:lstStyle>
            <a:lvl1pPr marL="0" indent="0" algn="ctr">
              <a:buNone/>
              <a:defRPr sz="2105"/>
            </a:lvl1pPr>
            <a:lvl2pPr marL="401010" indent="0" algn="ctr">
              <a:buNone/>
              <a:defRPr sz="1754"/>
            </a:lvl2pPr>
            <a:lvl3pPr marL="802020" indent="0" algn="ctr">
              <a:buNone/>
              <a:defRPr sz="1579"/>
            </a:lvl3pPr>
            <a:lvl4pPr marL="1203030" indent="0" algn="ctr">
              <a:buNone/>
              <a:defRPr sz="1403"/>
            </a:lvl4pPr>
            <a:lvl5pPr marL="1604040" indent="0" algn="ctr">
              <a:buNone/>
              <a:defRPr sz="1403"/>
            </a:lvl5pPr>
            <a:lvl6pPr marL="2005051" indent="0" algn="ctr">
              <a:buNone/>
              <a:defRPr sz="1403"/>
            </a:lvl6pPr>
            <a:lvl7pPr marL="2406061" indent="0" algn="ctr">
              <a:buNone/>
              <a:defRPr sz="1403"/>
            </a:lvl7pPr>
            <a:lvl8pPr marL="2807071" indent="0" algn="ctr">
              <a:buNone/>
              <a:defRPr sz="1403"/>
            </a:lvl8pPr>
            <a:lvl9pPr marL="3208081" indent="0" algn="ctr">
              <a:buNone/>
              <a:defRPr sz="1403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8ACF4445-647E-4F40-BEAE-95DD88A77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F9F8A-6C7C-4AEB-9E10-26021369570B}" type="datetime1">
              <a:rPr lang="de-DE" smtClean="0">
                <a:solidFill>
                  <a:prstClr val="black">
                    <a:tint val="75000"/>
                  </a:prstClr>
                </a:solidFill>
              </a:rPr>
              <a:t>13.09.2017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79398AE5-DBDA-4F41-B808-6DB700D84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solidFill>
                  <a:prstClr val="black">
                    <a:tint val="75000"/>
                  </a:prstClr>
                </a:solidFill>
              </a:rPr>
              <a:t>Rotau, © Continental AG</a:t>
            </a:r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783C2E31-C455-4E63-A969-188015F5C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42D91-CF83-4C62-AA20-BDB8EB4C6A81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5811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0C18661C-E030-40E5-90E5-EBF98E293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C70E25F6-48F8-4C6E-88BB-6FFA6E7567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DCC231CB-233E-4E75-947B-08381C778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E79E1-0209-4FB6-8DB9-78EA5620FCA4}" type="datetime1">
              <a:rPr lang="de-DE" smtClean="0">
                <a:solidFill>
                  <a:prstClr val="black">
                    <a:tint val="75000"/>
                  </a:prstClr>
                </a:solidFill>
              </a:rPr>
              <a:t>13.09.2017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5DB103C3-CDCB-416C-85C6-B0A72C8E2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solidFill>
                  <a:prstClr val="black">
                    <a:tint val="75000"/>
                  </a:prstClr>
                </a:solidFill>
              </a:rPr>
              <a:t>Rotau, © Continental AG</a:t>
            </a:r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F91E8D97-F3C4-4C7B-9B95-0422049F8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42D91-CF83-4C62-AA20-BDB8EB4C6A81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787989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27E3C20D-4436-47B6-990D-85C4CCAA8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602" y="1885066"/>
            <a:ext cx="9223058" cy="3145275"/>
          </a:xfrm>
        </p:spPr>
        <p:txBody>
          <a:bodyPr anchor="b"/>
          <a:lstStyle>
            <a:lvl1pPr>
              <a:defRPr sz="5263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xmlns="" id="{BA8FEB50-313F-4EFD-8234-33A16010AC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602" y="5060096"/>
            <a:ext cx="9223058" cy="1654026"/>
          </a:xfrm>
        </p:spPr>
        <p:txBody>
          <a:bodyPr/>
          <a:lstStyle>
            <a:lvl1pPr marL="0" indent="0">
              <a:buNone/>
              <a:defRPr sz="2105">
                <a:solidFill>
                  <a:schemeClr val="tx1">
                    <a:tint val="75000"/>
                  </a:schemeClr>
                </a:solidFill>
              </a:defRPr>
            </a:lvl1pPr>
            <a:lvl2pPr marL="401010" indent="0">
              <a:buNone/>
              <a:defRPr sz="1754">
                <a:solidFill>
                  <a:schemeClr val="tx1">
                    <a:tint val="75000"/>
                  </a:schemeClr>
                </a:solidFill>
              </a:defRPr>
            </a:lvl2pPr>
            <a:lvl3pPr marL="802020" indent="0">
              <a:buNone/>
              <a:defRPr sz="1579">
                <a:solidFill>
                  <a:schemeClr val="tx1">
                    <a:tint val="75000"/>
                  </a:schemeClr>
                </a:solidFill>
              </a:defRPr>
            </a:lvl3pPr>
            <a:lvl4pPr marL="1203030" indent="0">
              <a:buNone/>
              <a:defRPr sz="1403">
                <a:solidFill>
                  <a:schemeClr val="tx1">
                    <a:tint val="75000"/>
                  </a:schemeClr>
                </a:solidFill>
              </a:defRPr>
            </a:lvl4pPr>
            <a:lvl5pPr marL="1604040" indent="0">
              <a:buNone/>
              <a:defRPr sz="1403">
                <a:solidFill>
                  <a:schemeClr val="tx1">
                    <a:tint val="75000"/>
                  </a:schemeClr>
                </a:solidFill>
              </a:defRPr>
            </a:lvl5pPr>
            <a:lvl6pPr marL="2005051" indent="0">
              <a:buNone/>
              <a:defRPr sz="1403">
                <a:solidFill>
                  <a:schemeClr val="tx1">
                    <a:tint val="75000"/>
                  </a:schemeClr>
                </a:solidFill>
              </a:defRPr>
            </a:lvl6pPr>
            <a:lvl7pPr marL="2406061" indent="0">
              <a:buNone/>
              <a:defRPr sz="1403">
                <a:solidFill>
                  <a:schemeClr val="tx1">
                    <a:tint val="75000"/>
                  </a:schemeClr>
                </a:solidFill>
              </a:defRPr>
            </a:lvl7pPr>
            <a:lvl8pPr marL="2807071" indent="0">
              <a:buNone/>
              <a:defRPr sz="1403">
                <a:solidFill>
                  <a:schemeClr val="tx1">
                    <a:tint val="75000"/>
                  </a:schemeClr>
                </a:solidFill>
              </a:defRPr>
            </a:lvl8pPr>
            <a:lvl9pPr marL="3208081" indent="0">
              <a:buNone/>
              <a:defRPr sz="140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ADE1F284-5EED-41D1-92A7-E0910D7CA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56B49-F0DB-4F38-B413-DEA6BF2D362D}" type="datetime1">
              <a:rPr lang="de-DE" smtClean="0">
                <a:solidFill>
                  <a:prstClr val="black">
                    <a:tint val="75000"/>
                  </a:prstClr>
                </a:solidFill>
              </a:rPr>
              <a:t>13.09.2017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1F527557-1771-402E-A145-C311ED579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solidFill>
                  <a:prstClr val="black">
                    <a:tint val="75000"/>
                  </a:prstClr>
                </a:solidFill>
              </a:rPr>
              <a:t>Rotau, © Continental AG</a:t>
            </a:r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1DB1DDD4-68BD-480F-A9AA-E99BE0B93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42D91-CF83-4C62-AA20-BDB8EB4C6A81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70584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4552CB55-2539-4426-BF73-4DA552452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B3AA64D0-2391-4A9E-82EB-43AD0B41E8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35171" y="2012836"/>
            <a:ext cx="4544695" cy="4797552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xmlns="" id="{6E7A1C1B-44AE-4A30-8E85-FC486FE5F2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13534" y="2012836"/>
            <a:ext cx="4544695" cy="4797552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xmlns="" id="{27F680E6-8A42-40A3-9991-7117B7753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E9386-60E0-4765-9725-078982A292FD}" type="datetime1">
              <a:rPr lang="de-DE" smtClean="0">
                <a:solidFill>
                  <a:prstClr val="black">
                    <a:tint val="75000"/>
                  </a:prstClr>
                </a:solidFill>
              </a:rPr>
              <a:t>13.09.2017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xmlns="" id="{96B21538-DB3F-48D6-B437-C34EA1559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solidFill>
                  <a:prstClr val="black">
                    <a:tint val="75000"/>
                  </a:prstClr>
                </a:solidFill>
              </a:rPr>
              <a:t>Rotau, © Continental AG</a:t>
            </a:r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xmlns="" id="{694EC2F0-469C-465E-A12C-161DB035E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42D91-CF83-4C62-AA20-BDB8EB4C6A81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714393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BCB5056A-F3D6-41EF-9BCB-26C0B9571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564" y="402568"/>
            <a:ext cx="9223058" cy="146149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xmlns="" id="{D9DDA0CF-116F-4EC7-A2D2-8351B0504D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6565" y="1853560"/>
            <a:ext cx="4523809" cy="908401"/>
          </a:xfrm>
        </p:spPr>
        <p:txBody>
          <a:bodyPr anchor="b"/>
          <a:lstStyle>
            <a:lvl1pPr marL="0" indent="0">
              <a:buNone/>
              <a:defRPr sz="2105" b="1"/>
            </a:lvl1pPr>
            <a:lvl2pPr marL="401010" indent="0">
              <a:buNone/>
              <a:defRPr sz="1754" b="1"/>
            </a:lvl2pPr>
            <a:lvl3pPr marL="802020" indent="0">
              <a:buNone/>
              <a:defRPr sz="1579" b="1"/>
            </a:lvl3pPr>
            <a:lvl4pPr marL="1203030" indent="0">
              <a:buNone/>
              <a:defRPr sz="1403" b="1"/>
            </a:lvl4pPr>
            <a:lvl5pPr marL="1604040" indent="0">
              <a:buNone/>
              <a:defRPr sz="1403" b="1"/>
            </a:lvl5pPr>
            <a:lvl6pPr marL="2005051" indent="0">
              <a:buNone/>
              <a:defRPr sz="1403" b="1"/>
            </a:lvl6pPr>
            <a:lvl7pPr marL="2406061" indent="0">
              <a:buNone/>
              <a:defRPr sz="1403" b="1"/>
            </a:lvl7pPr>
            <a:lvl8pPr marL="2807071" indent="0">
              <a:buNone/>
              <a:defRPr sz="1403" b="1"/>
            </a:lvl8pPr>
            <a:lvl9pPr marL="3208081" indent="0">
              <a:buNone/>
              <a:defRPr sz="1403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xmlns="" id="{0DEC7B34-53E2-42E8-AE4A-89254BDE99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36565" y="2761961"/>
            <a:ext cx="4523809" cy="4062429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xmlns="" id="{89A4D379-119F-47DA-8EF5-EE05FFE828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413534" y="1853560"/>
            <a:ext cx="4546088" cy="908401"/>
          </a:xfrm>
        </p:spPr>
        <p:txBody>
          <a:bodyPr anchor="b"/>
          <a:lstStyle>
            <a:lvl1pPr marL="0" indent="0">
              <a:buNone/>
              <a:defRPr sz="2105" b="1"/>
            </a:lvl1pPr>
            <a:lvl2pPr marL="401010" indent="0">
              <a:buNone/>
              <a:defRPr sz="1754" b="1"/>
            </a:lvl2pPr>
            <a:lvl3pPr marL="802020" indent="0">
              <a:buNone/>
              <a:defRPr sz="1579" b="1"/>
            </a:lvl3pPr>
            <a:lvl4pPr marL="1203030" indent="0">
              <a:buNone/>
              <a:defRPr sz="1403" b="1"/>
            </a:lvl4pPr>
            <a:lvl5pPr marL="1604040" indent="0">
              <a:buNone/>
              <a:defRPr sz="1403" b="1"/>
            </a:lvl5pPr>
            <a:lvl6pPr marL="2005051" indent="0">
              <a:buNone/>
              <a:defRPr sz="1403" b="1"/>
            </a:lvl6pPr>
            <a:lvl7pPr marL="2406061" indent="0">
              <a:buNone/>
              <a:defRPr sz="1403" b="1"/>
            </a:lvl7pPr>
            <a:lvl8pPr marL="2807071" indent="0">
              <a:buNone/>
              <a:defRPr sz="1403" b="1"/>
            </a:lvl8pPr>
            <a:lvl9pPr marL="3208081" indent="0">
              <a:buNone/>
              <a:defRPr sz="1403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xmlns="" id="{941F8921-80F6-4A06-9D2E-52ACF05CBA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413534" y="2761961"/>
            <a:ext cx="4546088" cy="4062429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xmlns="" id="{BF404AF3-4542-4601-967D-E7DD05B89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A4E0E-5576-4444-AEB1-7064FC4DBC8D}" type="datetime1">
              <a:rPr lang="de-DE" smtClean="0">
                <a:solidFill>
                  <a:prstClr val="black">
                    <a:tint val="75000"/>
                  </a:prstClr>
                </a:solidFill>
              </a:rPr>
              <a:t>13.09.2017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xmlns="" id="{265C0515-770F-44A3-9693-DE4F0FA55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solidFill>
                  <a:prstClr val="black">
                    <a:tint val="75000"/>
                  </a:prstClr>
                </a:solidFill>
              </a:rPr>
              <a:t>Rotau, © Continental AG</a:t>
            </a:r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xmlns="" id="{44E0BD46-8DB3-49A2-8422-30252E46D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42D91-CF83-4C62-AA20-BDB8EB4C6A81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247888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CC57E374-267D-44F2-9BA8-6557320D5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3BE0F40C-66C3-4C9F-BF02-1683CA0B2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5B69-DF23-4965-A577-79A2FD7E7387}" type="datetime1">
              <a:rPr lang="de-DE" smtClean="0">
                <a:solidFill>
                  <a:prstClr val="black">
                    <a:tint val="75000"/>
                  </a:prstClr>
                </a:solidFill>
              </a:rPr>
              <a:t>13.09.2017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C5263F7F-EC32-47BE-BE0A-0C25CDDE9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solidFill>
                  <a:prstClr val="black">
                    <a:tint val="75000"/>
                  </a:prstClr>
                </a:solidFill>
              </a:rPr>
              <a:t>Rotau, © Continental AG</a:t>
            </a:r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5AEBBBC5-C01A-436D-B247-8AF2FA11F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42D91-CF83-4C62-AA20-BDB8EB4C6A81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179440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xmlns="" id="{DDCE00C2-04AB-4241-834D-BE064D7B6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A0756-0843-444D-8508-7D4B53090B81}" type="datetime1">
              <a:rPr lang="de-DE" smtClean="0">
                <a:solidFill>
                  <a:prstClr val="black">
                    <a:tint val="75000"/>
                  </a:prstClr>
                </a:solidFill>
              </a:rPr>
              <a:t>13.09.2017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xmlns="" id="{77C91F00-B34B-4654-B7F7-12BF99AB9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solidFill>
                  <a:prstClr val="black">
                    <a:tint val="75000"/>
                  </a:prstClr>
                </a:solidFill>
              </a:rPr>
              <a:t>Rotau, © Continental AG</a:t>
            </a:r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xmlns="" id="{699091F1-2F2C-42EF-8F1F-CA076A618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42D91-CF83-4C62-AA20-BDB8EB4C6A81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647750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F06FB229-956A-4FC3-A601-A0AE4BF6D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564" y="504084"/>
            <a:ext cx="3448900" cy="1764295"/>
          </a:xfrm>
        </p:spPr>
        <p:txBody>
          <a:bodyPr anchor="b"/>
          <a:lstStyle>
            <a:lvl1pPr>
              <a:defRPr sz="2807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77C288AB-7F48-4654-AC1C-5844C26A71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6088" y="1088682"/>
            <a:ext cx="5413534" cy="5373398"/>
          </a:xfrm>
        </p:spPr>
        <p:txBody>
          <a:bodyPr/>
          <a:lstStyle>
            <a:lvl1pPr>
              <a:defRPr sz="2807"/>
            </a:lvl1pPr>
            <a:lvl2pPr>
              <a:defRPr sz="2456"/>
            </a:lvl2pPr>
            <a:lvl3pPr>
              <a:defRPr sz="2105"/>
            </a:lvl3pPr>
            <a:lvl4pPr>
              <a:defRPr sz="1754"/>
            </a:lvl4pPr>
            <a:lvl5pPr>
              <a:defRPr sz="1754"/>
            </a:lvl5pPr>
            <a:lvl6pPr>
              <a:defRPr sz="1754"/>
            </a:lvl6pPr>
            <a:lvl7pPr>
              <a:defRPr sz="1754"/>
            </a:lvl7pPr>
            <a:lvl8pPr>
              <a:defRPr sz="1754"/>
            </a:lvl8pPr>
            <a:lvl9pPr>
              <a:defRPr sz="1754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xmlns="" id="{816A0FC8-5340-41CE-9D7F-D5E40D1056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36564" y="2268379"/>
            <a:ext cx="3448900" cy="4202453"/>
          </a:xfrm>
        </p:spPr>
        <p:txBody>
          <a:bodyPr/>
          <a:lstStyle>
            <a:lvl1pPr marL="0" indent="0">
              <a:buNone/>
              <a:defRPr sz="1403"/>
            </a:lvl1pPr>
            <a:lvl2pPr marL="401010" indent="0">
              <a:buNone/>
              <a:defRPr sz="1228"/>
            </a:lvl2pPr>
            <a:lvl3pPr marL="802020" indent="0">
              <a:buNone/>
              <a:defRPr sz="1053"/>
            </a:lvl3pPr>
            <a:lvl4pPr marL="1203030" indent="0">
              <a:buNone/>
              <a:defRPr sz="877"/>
            </a:lvl4pPr>
            <a:lvl5pPr marL="1604040" indent="0">
              <a:buNone/>
              <a:defRPr sz="877"/>
            </a:lvl5pPr>
            <a:lvl6pPr marL="2005051" indent="0">
              <a:buNone/>
              <a:defRPr sz="877"/>
            </a:lvl6pPr>
            <a:lvl7pPr marL="2406061" indent="0">
              <a:buNone/>
              <a:defRPr sz="877"/>
            </a:lvl7pPr>
            <a:lvl8pPr marL="2807071" indent="0">
              <a:buNone/>
              <a:defRPr sz="877"/>
            </a:lvl8pPr>
            <a:lvl9pPr marL="3208081" indent="0">
              <a:buNone/>
              <a:defRPr sz="877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xmlns="" id="{19A682CF-3F78-4739-9B07-7CE1EADC7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5DE58-9DCD-429F-A144-DC6C38245647}" type="datetime1">
              <a:rPr lang="de-DE" smtClean="0">
                <a:solidFill>
                  <a:prstClr val="black">
                    <a:tint val="75000"/>
                  </a:prstClr>
                </a:solidFill>
              </a:rPr>
              <a:t>13.09.2017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xmlns="" id="{042C8767-64B3-4151-9EB8-0F9D7A7E9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solidFill>
                  <a:prstClr val="black">
                    <a:tint val="75000"/>
                  </a:prstClr>
                </a:solidFill>
              </a:rPr>
              <a:t>Rotau, © Continental AG</a:t>
            </a:r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xmlns="" id="{28B1985B-D826-481C-BC22-6D616BBC9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42D91-CF83-4C62-AA20-BDB8EB4C6A81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473478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527C8192-F068-49DD-9D45-9C0FA71E6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564" y="504084"/>
            <a:ext cx="3448900" cy="1764295"/>
          </a:xfrm>
        </p:spPr>
        <p:txBody>
          <a:bodyPr anchor="b"/>
          <a:lstStyle>
            <a:lvl1pPr>
              <a:defRPr sz="2807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xmlns="" id="{D911F59A-C665-49BD-B41D-413CCCF710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546088" y="1088682"/>
            <a:ext cx="5413534" cy="5373398"/>
          </a:xfrm>
        </p:spPr>
        <p:txBody>
          <a:bodyPr/>
          <a:lstStyle>
            <a:lvl1pPr marL="0" indent="0">
              <a:buNone/>
              <a:defRPr sz="2807"/>
            </a:lvl1pPr>
            <a:lvl2pPr marL="401010" indent="0">
              <a:buNone/>
              <a:defRPr sz="2456"/>
            </a:lvl2pPr>
            <a:lvl3pPr marL="802020" indent="0">
              <a:buNone/>
              <a:defRPr sz="2105"/>
            </a:lvl3pPr>
            <a:lvl4pPr marL="1203030" indent="0">
              <a:buNone/>
              <a:defRPr sz="1754"/>
            </a:lvl4pPr>
            <a:lvl5pPr marL="1604040" indent="0">
              <a:buNone/>
              <a:defRPr sz="1754"/>
            </a:lvl5pPr>
            <a:lvl6pPr marL="2005051" indent="0">
              <a:buNone/>
              <a:defRPr sz="1754"/>
            </a:lvl6pPr>
            <a:lvl7pPr marL="2406061" indent="0">
              <a:buNone/>
              <a:defRPr sz="1754"/>
            </a:lvl7pPr>
            <a:lvl8pPr marL="2807071" indent="0">
              <a:buNone/>
              <a:defRPr sz="1754"/>
            </a:lvl8pPr>
            <a:lvl9pPr marL="3208081" indent="0">
              <a:buNone/>
              <a:defRPr sz="1754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xmlns="" id="{0D2DB7AF-116E-4FF2-BDC3-7F062F2315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36564" y="2268379"/>
            <a:ext cx="3448900" cy="4202453"/>
          </a:xfrm>
        </p:spPr>
        <p:txBody>
          <a:bodyPr/>
          <a:lstStyle>
            <a:lvl1pPr marL="0" indent="0">
              <a:buNone/>
              <a:defRPr sz="1403"/>
            </a:lvl1pPr>
            <a:lvl2pPr marL="401010" indent="0">
              <a:buNone/>
              <a:defRPr sz="1228"/>
            </a:lvl2pPr>
            <a:lvl3pPr marL="802020" indent="0">
              <a:buNone/>
              <a:defRPr sz="1053"/>
            </a:lvl3pPr>
            <a:lvl4pPr marL="1203030" indent="0">
              <a:buNone/>
              <a:defRPr sz="877"/>
            </a:lvl4pPr>
            <a:lvl5pPr marL="1604040" indent="0">
              <a:buNone/>
              <a:defRPr sz="877"/>
            </a:lvl5pPr>
            <a:lvl6pPr marL="2005051" indent="0">
              <a:buNone/>
              <a:defRPr sz="877"/>
            </a:lvl6pPr>
            <a:lvl7pPr marL="2406061" indent="0">
              <a:buNone/>
              <a:defRPr sz="877"/>
            </a:lvl7pPr>
            <a:lvl8pPr marL="2807071" indent="0">
              <a:buNone/>
              <a:defRPr sz="877"/>
            </a:lvl8pPr>
            <a:lvl9pPr marL="3208081" indent="0">
              <a:buNone/>
              <a:defRPr sz="877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xmlns="" id="{F6C9E9C5-B341-4BF8-9201-3815A53E6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A8796-D4EC-40BC-AA9D-792B8F4317D2}" type="datetime1">
              <a:rPr lang="de-DE" smtClean="0">
                <a:solidFill>
                  <a:prstClr val="black">
                    <a:tint val="75000"/>
                  </a:prstClr>
                </a:solidFill>
              </a:rPr>
              <a:t>13.09.2017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xmlns="" id="{0FD9900E-6167-466A-8343-3A6ED4548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solidFill>
                  <a:prstClr val="black">
                    <a:tint val="75000"/>
                  </a:prstClr>
                </a:solidFill>
              </a:rPr>
              <a:t>Rotau, © Continental AG</a:t>
            </a:r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xmlns="" id="{6B270861-890E-4564-AF31-768B4DCCE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42D91-CF83-4C62-AA20-BDB8EB4C6A81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0214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7"/>
          <p:cNvGrpSpPr/>
          <p:nvPr userDrawn="1"/>
        </p:nvGrpSpPr>
        <p:grpSpPr>
          <a:xfrm>
            <a:off x="0" y="0"/>
            <a:ext cx="10693400" cy="7561263"/>
            <a:chOff x="0" y="0"/>
            <a:chExt cx="9144000" cy="6858000"/>
          </a:xfrm>
        </p:grpSpPr>
        <p:sp>
          <p:nvSpPr>
            <p:cNvPr id="9" name="Rechteck 8"/>
            <p:cNvSpPr/>
            <p:nvPr userDrawn="1"/>
          </p:nvSpPr>
          <p:spPr>
            <a:xfrm>
              <a:off x="0" y="0"/>
              <a:ext cx="179388" cy="6858000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1090802"/>
              <a:endParaRPr lang="en-US" sz="1900" dirty="0" smtClean="0">
                <a:solidFill>
                  <a:srgbClr val="EBEBEB">
                    <a:lumMod val="10000"/>
                  </a:srgbClr>
                </a:solidFill>
              </a:endParaRPr>
            </a:p>
          </p:txBody>
        </p:sp>
        <p:sp>
          <p:nvSpPr>
            <p:cNvPr id="12" name="Rechteck 11"/>
            <p:cNvSpPr/>
            <p:nvPr userDrawn="1"/>
          </p:nvSpPr>
          <p:spPr>
            <a:xfrm>
              <a:off x="0" y="0"/>
              <a:ext cx="9144000" cy="188913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1090802"/>
              <a:endParaRPr lang="en-US" sz="1900" dirty="0" smtClean="0">
                <a:solidFill>
                  <a:srgbClr val="EBEBEB">
                    <a:lumMod val="10000"/>
                  </a:srgbClr>
                </a:solidFill>
              </a:endParaRPr>
            </a:p>
          </p:txBody>
        </p:sp>
        <p:sp>
          <p:nvSpPr>
            <p:cNvPr id="13" name="Rechteck 12"/>
            <p:cNvSpPr/>
            <p:nvPr userDrawn="1"/>
          </p:nvSpPr>
          <p:spPr>
            <a:xfrm>
              <a:off x="0" y="6669088"/>
              <a:ext cx="9107488" cy="188912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1090802"/>
              <a:endParaRPr lang="en-US" sz="1900" dirty="0" smtClean="0">
                <a:solidFill>
                  <a:srgbClr val="EBEBEB">
                    <a:lumMod val="10000"/>
                  </a:srgbClr>
                </a:solidFill>
              </a:endParaRPr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8964612" y="0"/>
              <a:ext cx="179387" cy="6858000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1090802"/>
              <a:endParaRPr lang="en-US" sz="1900" dirty="0" smtClean="0">
                <a:solidFill>
                  <a:srgbClr val="EBEBEB">
                    <a:lumMod val="10000"/>
                  </a:srgbClr>
                </a:solidFill>
              </a:endParaRPr>
            </a:p>
          </p:txBody>
        </p:sp>
      </p:grp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88871" y="4233022"/>
            <a:ext cx="9556864" cy="461418"/>
          </a:xfrm>
        </p:spPr>
        <p:txBody>
          <a:bodyPr tIns="0" rIns="0" bIns="0" anchor="t" anchorCtr="0">
            <a:normAutofit/>
          </a:bodyPr>
          <a:lstStyle>
            <a:lvl1pPr algn="l">
              <a:defRPr sz="2900">
                <a:solidFill>
                  <a:schemeClr val="accent1"/>
                </a:solidFill>
              </a:defRPr>
            </a:lvl1pPr>
          </a:lstStyle>
          <a:p>
            <a:r>
              <a:rPr lang="sk-SK" noProof="0" smtClean="0"/>
              <a:t>Kliknite sem a upravte štýl predlohy nadpisov.</a:t>
            </a:r>
            <a:endParaRPr lang="en-US" noProof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88871" y="4614249"/>
            <a:ext cx="9556864" cy="1254951"/>
          </a:xfrm>
        </p:spPr>
        <p:txBody>
          <a:bodyPr tIns="0" rIns="0" bIns="0" anchor="t" anchorCtr="0">
            <a:normAutofit/>
          </a:bodyPr>
          <a:lstStyle>
            <a:lvl1pPr marL="0" indent="0" algn="l">
              <a:buNone/>
              <a:defRPr sz="2900">
                <a:solidFill>
                  <a:schemeClr val="bg1"/>
                </a:solidFill>
              </a:defRPr>
            </a:lvl1pPr>
            <a:lvl2pPr marL="5453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0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62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816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70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724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178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632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noProof="0" smtClean="0"/>
              <a:t>Kliknite sem a upravte štýl predlohy podnadpisov.</a:t>
            </a:r>
            <a:endParaRPr lang="en-US" noProof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88871" y="6638763"/>
            <a:ext cx="3073990" cy="406633"/>
          </a:xfrm>
        </p:spPr>
        <p:txBody>
          <a:bodyPr tIns="0" bIns="0" anchor="b" anchorCtr="0">
            <a:normAutofit/>
          </a:bodyPr>
          <a:lstStyle>
            <a:lvl1pPr marL="0" indent="0">
              <a:spcAft>
                <a:spcPts val="0"/>
              </a:spcAft>
              <a:buNone/>
              <a:defRPr sz="1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URL</a:t>
            </a:r>
          </a:p>
          <a:p>
            <a:pPr lvl="0"/>
            <a:endParaRPr lang="en-US" noProof="0" smtClean="0"/>
          </a:p>
        </p:txBody>
      </p:sp>
      <p:pic>
        <p:nvPicPr>
          <p:cNvPr id="14" name="Grafik 13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511" y="4"/>
            <a:ext cx="2988955" cy="1438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62605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65B84212-09D1-4509-9353-ADC7BA7DA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xmlns="" id="{8F4924CF-B7F7-4306-A178-08A9664332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D09162EC-70D2-4064-9D17-E43D0B66A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7B201-5A9F-4FE3-9E14-F7B2A843C8E9}" type="datetime1">
              <a:rPr lang="de-DE" smtClean="0">
                <a:solidFill>
                  <a:prstClr val="black">
                    <a:tint val="75000"/>
                  </a:prstClr>
                </a:solidFill>
              </a:rPr>
              <a:t>13.09.2017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D4755F2A-7C65-45D1-A178-48C969CD9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solidFill>
                  <a:prstClr val="black">
                    <a:tint val="75000"/>
                  </a:prstClr>
                </a:solidFill>
              </a:rPr>
              <a:t>Rotau, © Continental AG</a:t>
            </a:r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CAEB7D33-33CB-4797-B737-159097226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42D91-CF83-4C62-AA20-BDB8EB4C6A81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852444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xmlns="" id="{EE96332C-B44E-46D2-99C6-C3DA800A9B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652465" y="402567"/>
            <a:ext cx="2305764" cy="6407821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xmlns="" id="{12C0143B-88E3-494D-A148-91913934E5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35171" y="402567"/>
            <a:ext cx="6783626" cy="6407821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F40E2C0A-E743-478F-ADB0-3D7669BE3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A4171-660E-4B36-8DF5-C08D360BA091}" type="datetime1">
              <a:rPr lang="de-DE" smtClean="0">
                <a:solidFill>
                  <a:prstClr val="black">
                    <a:tint val="75000"/>
                  </a:prstClr>
                </a:solidFill>
              </a:rPr>
              <a:t>13.09.2017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80E646D1-009B-4AB7-9FED-56FCFF855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solidFill>
                  <a:prstClr val="black">
                    <a:tint val="75000"/>
                  </a:prstClr>
                </a:solidFill>
              </a:rPr>
              <a:t>Rotau, © Continental AG</a:t>
            </a:r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5CF0614C-DA10-4BAE-90AB-DC1D5523A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42D91-CF83-4C62-AA20-BDB8EB4C6A81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0681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big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hteck 17"/>
          <p:cNvSpPr/>
          <p:nvPr userDrawn="1"/>
        </p:nvSpPr>
        <p:spPr>
          <a:xfrm>
            <a:off x="209796" y="208297"/>
            <a:ext cx="10273833" cy="7144693"/>
          </a:xfrm>
          <a:prstGeom prst="rect">
            <a:avLst/>
          </a:prstGeom>
          <a:pattFill prst="wdUpDiag">
            <a:fgClr>
              <a:schemeClr val="accent5"/>
            </a:fgClr>
            <a:bgClr>
              <a:schemeClr val="accent6"/>
            </a:bgClr>
          </a:pattFill>
          <a:ln w="95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09079" tIns="54543" rIns="109079" bIns="54543" rtlCol="0" anchor="ctr"/>
          <a:lstStyle/>
          <a:p>
            <a:pPr algn="ctr" defTabSz="1090802"/>
            <a:r>
              <a:rPr lang="en-US" sz="1900" dirty="0" smtClean="0">
                <a:solidFill>
                  <a:srgbClr val="FFFFFF"/>
                </a:solidFill>
              </a:rPr>
              <a:t>Bitte decken </a:t>
            </a:r>
            <a:r>
              <a:rPr lang="en-US" sz="1900" dirty="0" err="1" smtClean="0">
                <a:solidFill>
                  <a:srgbClr val="FFFFFF"/>
                </a:solidFill>
              </a:rPr>
              <a:t>Sie</a:t>
            </a:r>
            <a:r>
              <a:rPr lang="en-US" sz="1900" dirty="0" smtClean="0">
                <a:solidFill>
                  <a:srgbClr val="FFFFFF"/>
                </a:solidFill>
              </a:rPr>
              <a:t> die </a:t>
            </a:r>
            <a:r>
              <a:rPr lang="en-US" sz="1900" dirty="0" err="1" smtClean="0">
                <a:solidFill>
                  <a:srgbClr val="FFFFFF"/>
                </a:solidFill>
              </a:rPr>
              <a:t>schraffierte</a:t>
            </a:r>
            <a:r>
              <a:rPr lang="en-US" sz="1900" dirty="0" smtClean="0">
                <a:solidFill>
                  <a:srgbClr val="FFFFFF"/>
                </a:solidFill>
              </a:rPr>
              <a:t> </a:t>
            </a:r>
            <a:r>
              <a:rPr lang="en-US" sz="1900" dirty="0" err="1" smtClean="0">
                <a:solidFill>
                  <a:srgbClr val="FFFFFF"/>
                </a:solidFill>
              </a:rPr>
              <a:t>Fläche</a:t>
            </a:r>
            <a:r>
              <a:rPr lang="en-US" sz="1900" dirty="0" smtClean="0">
                <a:solidFill>
                  <a:srgbClr val="FFFFFF"/>
                </a:solidFill>
              </a:rPr>
              <a:t> </a:t>
            </a:r>
            <a:r>
              <a:rPr lang="en-US" sz="1900" dirty="0" err="1" smtClean="0">
                <a:solidFill>
                  <a:srgbClr val="FFFFFF"/>
                </a:solidFill>
              </a:rPr>
              <a:t>mit</a:t>
            </a:r>
            <a:r>
              <a:rPr lang="en-US" sz="1900" dirty="0" smtClean="0">
                <a:solidFill>
                  <a:srgbClr val="FFFFFF"/>
                </a:solidFill>
              </a:rPr>
              <a:t> </a:t>
            </a:r>
            <a:r>
              <a:rPr lang="en-US" sz="1900" dirty="0" err="1" smtClean="0">
                <a:solidFill>
                  <a:srgbClr val="FFFFFF"/>
                </a:solidFill>
              </a:rPr>
              <a:t>einem</a:t>
            </a:r>
            <a:r>
              <a:rPr lang="en-US" sz="1900" dirty="0" smtClean="0">
                <a:solidFill>
                  <a:srgbClr val="FFFFFF"/>
                </a:solidFill>
              </a:rPr>
              <a:t> </a:t>
            </a:r>
            <a:r>
              <a:rPr lang="en-US" sz="1900" dirty="0" err="1" smtClean="0">
                <a:solidFill>
                  <a:srgbClr val="FFFFFF"/>
                </a:solidFill>
              </a:rPr>
              <a:t>Bild</a:t>
            </a:r>
            <a:r>
              <a:rPr lang="en-US" sz="1900" dirty="0" smtClean="0">
                <a:solidFill>
                  <a:srgbClr val="FFFFFF"/>
                </a:solidFill>
              </a:rPr>
              <a:t> ab.</a:t>
            </a:r>
          </a:p>
          <a:p>
            <a:pPr algn="ctr" defTabSz="1090802"/>
            <a:r>
              <a:rPr lang="en-US" sz="1900" dirty="0" smtClean="0">
                <a:solidFill>
                  <a:srgbClr val="FFFFFF"/>
                </a:solidFill>
              </a:rPr>
              <a:t>Please cover the shaded area with a picture.</a:t>
            </a:r>
          </a:p>
          <a:p>
            <a:pPr algn="ctr" defTabSz="1090802"/>
            <a:r>
              <a:rPr lang="en-US" sz="1900" dirty="0" smtClean="0">
                <a:solidFill>
                  <a:srgbClr val="FFFFFF"/>
                </a:solidFill>
              </a:rPr>
              <a:t>(24,4 x 18,0 cm)</a:t>
            </a:r>
            <a:endParaRPr lang="en-US" sz="1900" dirty="0">
              <a:solidFill>
                <a:srgbClr val="FFFFFF"/>
              </a:solidFill>
            </a:endParaRPr>
          </a:p>
        </p:txBody>
      </p:sp>
      <p:grpSp>
        <p:nvGrpSpPr>
          <p:cNvPr id="4" name="Gruppieren 7"/>
          <p:cNvGrpSpPr/>
          <p:nvPr userDrawn="1"/>
        </p:nvGrpSpPr>
        <p:grpSpPr>
          <a:xfrm>
            <a:off x="0" y="0"/>
            <a:ext cx="10693400" cy="7561263"/>
            <a:chOff x="0" y="0"/>
            <a:chExt cx="9144000" cy="6858000"/>
          </a:xfrm>
        </p:grpSpPr>
        <p:sp>
          <p:nvSpPr>
            <p:cNvPr id="9" name="Rechteck 8"/>
            <p:cNvSpPr/>
            <p:nvPr userDrawn="1"/>
          </p:nvSpPr>
          <p:spPr>
            <a:xfrm>
              <a:off x="0" y="0"/>
              <a:ext cx="179388" cy="6858000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1090802"/>
              <a:endParaRPr lang="en-US" sz="1900" dirty="0" smtClean="0">
                <a:solidFill>
                  <a:srgbClr val="EBEBEB">
                    <a:lumMod val="10000"/>
                  </a:srgbClr>
                </a:solidFill>
              </a:endParaRPr>
            </a:p>
          </p:txBody>
        </p:sp>
        <p:sp>
          <p:nvSpPr>
            <p:cNvPr id="12" name="Rechteck 11"/>
            <p:cNvSpPr/>
            <p:nvPr userDrawn="1"/>
          </p:nvSpPr>
          <p:spPr>
            <a:xfrm>
              <a:off x="0" y="0"/>
              <a:ext cx="9144000" cy="188913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1090802"/>
              <a:endParaRPr lang="en-US" sz="1900" dirty="0" smtClean="0">
                <a:solidFill>
                  <a:srgbClr val="EBEBEB">
                    <a:lumMod val="10000"/>
                  </a:srgbClr>
                </a:solidFill>
              </a:endParaRPr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0" y="6669088"/>
              <a:ext cx="9107488" cy="188912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1090802"/>
              <a:endParaRPr lang="en-US" sz="1900" dirty="0" smtClean="0">
                <a:solidFill>
                  <a:srgbClr val="EBEBEB">
                    <a:lumMod val="10000"/>
                  </a:srgbClr>
                </a:solidFill>
              </a:endParaRPr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8964612" y="0"/>
              <a:ext cx="179387" cy="6858000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1090802"/>
              <a:endParaRPr lang="en-US" sz="1900" dirty="0" smtClean="0">
                <a:solidFill>
                  <a:srgbClr val="EBEBEB">
                    <a:lumMod val="10000"/>
                  </a:srgbClr>
                </a:solidFill>
              </a:endParaRPr>
            </a:p>
          </p:txBody>
        </p:sp>
      </p:grp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88884" y="4852426"/>
            <a:ext cx="9556865" cy="461418"/>
          </a:xfrm>
        </p:spPr>
        <p:txBody>
          <a:bodyPr tIns="0" rIns="0" bIns="0" anchor="t" anchorCtr="0">
            <a:normAutofit/>
          </a:bodyPr>
          <a:lstStyle>
            <a:lvl1pPr algn="l">
              <a:defRPr sz="2900">
                <a:solidFill>
                  <a:schemeClr val="accent1"/>
                </a:solidFill>
              </a:defRPr>
            </a:lvl1pPr>
          </a:lstStyle>
          <a:p>
            <a:r>
              <a:rPr lang="sk-SK" noProof="0" smtClean="0"/>
              <a:t>Kliknite sem a upravte štýl predlohy nadpisov.</a:t>
            </a:r>
            <a:endParaRPr lang="en-US" noProof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88871" y="5233653"/>
            <a:ext cx="9556864" cy="1254951"/>
          </a:xfrm>
        </p:spPr>
        <p:txBody>
          <a:bodyPr tIns="0" rIns="0" bIns="0" anchor="t" anchorCtr="0">
            <a:normAutofit/>
          </a:bodyPr>
          <a:lstStyle>
            <a:lvl1pPr marL="0" indent="0" algn="l">
              <a:buNone/>
              <a:defRPr sz="2900">
                <a:solidFill>
                  <a:schemeClr val="bg1"/>
                </a:solidFill>
              </a:defRPr>
            </a:lvl1pPr>
            <a:lvl2pPr marL="5453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0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62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816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70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724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178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632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noProof="0" smtClean="0"/>
              <a:t>Kliknite sem a upravte štýl predlohy podnadpisov.</a:t>
            </a:r>
            <a:endParaRPr lang="en-US" noProof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88871" y="6638763"/>
            <a:ext cx="3073990" cy="406633"/>
          </a:xfrm>
        </p:spPr>
        <p:txBody>
          <a:bodyPr tIns="0" bIns="0" anchor="b" anchorCtr="0">
            <a:normAutofit/>
          </a:bodyPr>
          <a:lstStyle>
            <a:lvl1pPr marL="0" indent="0">
              <a:spcAft>
                <a:spcPts val="0"/>
              </a:spcAft>
              <a:buNone/>
              <a:defRPr sz="1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URL</a:t>
            </a:r>
          </a:p>
          <a:p>
            <a:pPr lvl="0"/>
            <a:endParaRPr lang="en-US" noProof="0" smtClean="0"/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209885" y="6638763"/>
            <a:ext cx="5935863" cy="406633"/>
          </a:xfrm>
        </p:spPr>
        <p:txBody>
          <a:bodyPr tIns="0" bIns="0" anchor="b" anchorCtr="0">
            <a:normAutofit/>
          </a:bodyPr>
          <a:lstStyle>
            <a:lvl1pPr marL="0" indent="0" algn="r">
              <a:spcAft>
                <a:spcPts val="0"/>
              </a:spcAft>
              <a:buNone/>
              <a:defRPr sz="1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Division Naming</a:t>
            </a:r>
          </a:p>
          <a:p>
            <a:pPr lvl="0"/>
            <a:endParaRPr lang="en-US" noProof="0" smtClean="0"/>
          </a:p>
        </p:txBody>
      </p:sp>
      <p:sp>
        <p:nvSpPr>
          <p:cNvPr id="17" name="Textplatzhalt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588509" y="4"/>
            <a:ext cx="2988954" cy="1438740"/>
          </a:xfrm>
          <a:blipFill>
            <a:blip r:embed="rId2" cstate="print"/>
            <a:stretch>
              <a:fillRect/>
            </a:stretch>
          </a:blipFill>
        </p:spPr>
        <p:txBody>
          <a:bodyPr>
            <a:normAutofit/>
          </a:bodyPr>
          <a:lstStyle>
            <a:lvl1pPr marL="0" indent="0" algn="ctr">
              <a:spcAft>
                <a:spcPts val="0"/>
              </a:spcAft>
              <a:buNone/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smtClean="0"/>
              <a:t>Das Quality Seal hat im Vordergrund zu stehen. </a:t>
            </a:r>
            <a:br>
              <a:rPr lang="en-US" noProof="0" smtClean="0"/>
            </a:br>
            <a:r>
              <a:rPr lang="en-US" noProof="0" smtClean="0"/>
              <a:t>Bitte ändern Sie nicht die Größe oder Position.</a:t>
            </a:r>
            <a:br>
              <a:rPr lang="en-US" noProof="0" smtClean="0"/>
            </a:br>
            <a:r>
              <a:rPr lang="en-US" noProof="0" smtClean="0"/>
              <a:t>The Quality Seal has to stay on top. </a:t>
            </a:r>
            <a:br>
              <a:rPr lang="en-US" noProof="0" smtClean="0"/>
            </a:br>
            <a:r>
              <a:rPr lang="en-US" noProof="0" smtClean="0"/>
              <a:t>Please do not change size or position.</a:t>
            </a:r>
          </a:p>
          <a:p>
            <a:pPr lvl="0"/>
            <a:endParaRPr lang="en-US" noProof="0" smtClean="0"/>
          </a:p>
        </p:txBody>
      </p:sp>
      <p:sp>
        <p:nvSpPr>
          <p:cNvPr id="19" name="Rechteck 18"/>
          <p:cNvSpPr/>
          <p:nvPr userDrawn="1"/>
        </p:nvSpPr>
        <p:spPr>
          <a:xfrm>
            <a:off x="588871" y="-625585"/>
            <a:ext cx="10104529" cy="39691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85884" tIns="55828" rIns="85884" bIns="55828" rtlCol="0" anchor="t" anchorCtr="0"/>
          <a:lstStyle/>
          <a:p>
            <a:pPr defTabSz="1090802"/>
            <a:r>
              <a:rPr lang="en-US" sz="1000" dirty="0" err="1" smtClean="0">
                <a:solidFill>
                  <a:srgbClr val="000000"/>
                </a:solidFill>
              </a:rPr>
              <a:t>Wenn</a:t>
            </a:r>
            <a:r>
              <a:rPr lang="en-US" sz="1000" dirty="0" smtClean="0">
                <a:solidFill>
                  <a:srgbClr val="000000"/>
                </a:solidFill>
              </a:rPr>
              <a:t> </a:t>
            </a:r>
            <a:r>
              <a:rPr lang="en-US" sz="1000" dirty="0" err="1" smtClean="0">
                <a:solidFill>
                  <a:srgbClr val="000000"/>
                </a:solidFill>
              </a:rPr>
              <a:t>Sie</a:t>
            </a:r>
            <a:r>
              <a:rPr lang="en-US" sz="1000" dirty="0" smtClean="0">
                <a:solidFill>
                  <a:srgbClr val="000000"/>
                </a:solidFill>
              </a:rPr>
              <a:t> </a:t>
            </a:r>
            <a:r>
              <a:rPr lang="en-US" sz="1000" dirty="0" err="1" smtClean="0">
                <a:solidFill>
                  <a:srgbClr val="000000"/>
                </a:solidFill>
              </a:rPr>
              <a:t>ein</a:t>
            </a:r>
            <a:r>
              <a:rPr lang="en-US" sz="1000" dirty="0" smtClean="0">
                <a:solidFill>
                  <a:srgbClr val="000000"/>
                </a:solidFill>
              </a:rPr>
              <a:t> </a:t>
            </a:r>
            <a:r>
              <a:rPr lang="en-US" sz="1000" dirty="0" err="1" smtClean="0">
                <a:solidFill>
                  <a:srgbClr val="000000"/>
                </a:solidFill>
              </a:rPr>
              <a:t>neues</a:t>
            </a:r>
            <a:r>
              <a:rPr lang="en-US" sz="1000" dirty="0" smtClean="0">
                <a:solidFill>
                  <a:srgbClr val="000000"/>
                </a:solidFill>
              </a:rPr>
              <a:t> </a:t>
            </a:r>
            <a:r>
              <a:rPr lang="en-US" sz="1000" dirty="0" err="1" smtClean="0">
                <a:solidFill>
                  <a:srgbClr val="000000"/>
                </a:solidFill>
              </a:rPr>
              <a:t>Bild</a:t>
            </a:r>
            <a:r>
              <a:rPr lang="en-US" sz="1000" dirty="0" smtClean="0">
                <a:solidFill>
                  <a:srgbClr val="000000"/>
                </a:solidFill>
              </a:rPr>
              <a:t> </a:t>
            </a:r>
            <a:r>
              <a:rPr lang="en-US" sz="1000" dirty="0" err="1" smtClean="0">
                <a:solidFill>
                  <a:srgbClr val="000000"/>
                </a:solidFill>
              </a:rPr>
              <a:t>einfügen</a:t>
            </a:r>
            <a:r>
              <a:rPr lang="en-US" sz="1000" dirty="0" smtClean="0">
                <a:solidFill>
                  <a:srgbClr val="000000"/>
                </a:solidFill>
              </a:rPr>
              <a:t>: </a:t>
            </a:r>
            <a:r>
              <a:rPr lang="en-US" sz="1000" dirty="0" err="1" smtClean="0">
                <a:solidFill>
                  <a:srgbClr val="000000"/>
                </a:solidFill>
              </a:rPr>
              <a:t>Klicken</a:t>
            </a:r>
            <a:r>
              <a:rPr lang="en-US" sz="1000" dirty="0" smtClean="0">
                <a:solidFill>
                  <a:srgbClr val="000000"/>
                </a:solidFill>
              </a:rPr>
              <a:t> </a:t>
            </a:r>
            <a:r>
              <a:rPr lang="en-US" sz="1000" dirty="0" err="1" smtClean="0">
                <a:solidFill>
                  <a:srgbClr val="000000"/>
                </a:solidFill>
              </a:rPr>
              <a:t>Sie</a:t>
            </a:r>
            <a:r>
              <a:rPr lang="en-US" sz="1000" dirty="0" smtClean="0">
                <a:solidFill>
                  <a:srgbClr val="000000"/>
                </a:solidFill>
              </a:rPr>
              <a:t> </a:t>
            </a:r>
            <a:r>
              <a:rPr lang="en-US" sz="1000" dirty="0" err="1" smtClean="0">
                <a:solidFill>
                  <a:srgbClr val="000000"/>
                </a:solidFill>
              </a:rPr>
              <a:t>mit</a:t>
            </a:r>
            <a:r>
              <a:rPr lang="en-US" sz="1000" dirty="0" smtClean="0">
                <a:solidFill>
                  <a:srgbClr val="000000"/>
                </a:solidFill>
              </a:rPr>
              <a:t> </a:t>
            </a:r>
            <a:r>
              <a:rPr lang="en-US" sz="1000" dirty="0" err="1" smtClean="0">
                <a:solidFill>
                  <a:srgbClr val="000000"/>
                </a:solidFill>
              </a:rPr>
              <a:t>der</a:t>
            </a:r>
            <a:r>
              <a:rPr lang="en-US" sz="1000" dirty="0" smtClean="0">
                <a:solidFill>
                  <a:srgbClr val="000000"/>
                </a:solidFill>
              </a:rPr>
              <a:t> </a:t>
            </a:r>
            <a:r>
              <a:rPr lang="en-US" sz="1000" dirty="0" err="1" smtClean="0">
                <a:solidFill>
                  <a:srgbClr val="000000"/>
                </a:solidFill>
              </a:rPr>
              <a:t>rechten</a:t>
            </a:r>
            <a:r>
              <a:rPr lang="en-US" sz="1000" dirty="0" smtClean="0">
                <a:solidFill>
                  <a:srgbClr val="000000"/>
                </a:solidFill>
              </a:rPr>
              <a:t> </a:t>
            </a:r>
            <a:r>
              <a:rPr lang="en-US" sz="1000" dirty="0" err="1" smtClean="0">
                <a:solidFill>
                  <a:srgbClr val="000000"/>
                </a:solidFill>
              </a:rPr>
              <a:t>Maustaste</a:t>
            </a:r>
            <a:r>
              <a:rPr lang="en-US" sz="1000" dirty="0" smtClean="0">
                <a:solidFill>
                  <a:srgbClr val="000000"/>
                </a:solidFill>
              </a:rPr>
              <a:t> auf das </a:t>
            </a:r>
            <a:r>
              <a:rPr lang="en-US" sz="1000" dirty="0" err="1" smtClean="0">
                <a:solidFill>
                  <a:srgbClr val="000000"/>
                </a:solidFill>
              </a:rPr>
              <a:t>Bild</a:t>
            </a:r>
            <a:r>
              <a:rPr lang="en-US" sz="1000" dirty="0" smtClean="0">
                <a:solidFill>
                  <a:srgbClr val="000000"/>
                </a:solidFill>
              </a:rPr>
              <a:t> und </a:t>
            </a:r>
            <a:r>
              <a:rPr lang="en-US" sz="1000" dirty="0" err="1" smtClean="0">
                <a:solidFill>
                  <a:srgbClr val="000000"/>
                </a:solidFill>
              </a:rPr>
              <a:t>wählen</a:t>
            </a:r>
            <a:r>
              <a:rPr lang="en-US" sz="1000" dirty="0" smtClean="0">
                <a:solidFill>
                  <a:srgbClr val="000000"/>
                </a:solidFill>
              </a:rPr>
              <a:t> „In den </a:t>
            </a:r>
            <a:r>
              <a:rPr lang="en-US" sz="1000" dirty="0" err="1" smtClean="0">
                <a:solidFill>
                  <a:srgbClr val="000000"/>
                </a:solidFill>
              </a:rPr>
              <a:t>Hintergrund</a:t>
            </a:r>
            <a:r>
              <a:rPr lang="en-US" sz="1000" dirty="0" smtClean="0">
                <a:solidFill>
                  <a:srgbClr val="000000"/>
                </a:solidFill>
              </a:rPr>
              <a:t>“, um das </a:t>
            </a:r>
            <a:r>
              <a:rPr lang="en-US" sz="1000" dirty="0" err="1" smtClean="0">
                <a:solidFill>
                  <a:srgbClr val="000000"/>
                </a:solidFill>
              </a:rPr>
              <a:t>Bild</a:t>
            </a:r>
            <a:r>
              <a:rPr lang="en-US" sz="1000" dirty="0" smtClean="0">
                <a:solidFill>
                  <a:srgbClr val="000000"/>
                </a:solidFill>
              </a:rPr>
              <a:t> hinter das Quality Seal </a:t>
            </a:r>
            <a:r>
              <a:rPr lang="en-US" sz="1000" dirty="0" err="1" smtClean="0">
                <a:solidFill>
                  <a:srgbClr val="000000"/>
                </a:solidFill>
              </a:rPr>
              <a:t>zu</a:t>
            </a:r>
            <a:r>
              <a:rPr lang="en-US" sz="1000" dirty="0" smtClean="0">
                <a:solidFill>
                  <a:srgbClr val="000000"/>
                </a:solidFill>
              </a:rPr>
              <a:t> </a:t>
            </a:r>
            <a:r>
              <a:rPr lang="en-US" sz="1000" dirty="0" err="1" smtClean="0">
                <a:solidFill>
                  <a:srgbClr val="000000"/>
                </a:solidFill>
              </a:rPr>
              <a:t>bringen</a:t>
            </a:r>
            <a:r>
              <a:rPr lang="en-US" sz="1000" dirty="0" smtClean="0">
                <a:solidFill>
                  <a:srgbClr val="000000"/>
                </a:solidFill>
              </a:rPr>
              <a:t>.</a:t>
            </a:r>
          </a:p>
          <a:p>
            <a:pPr defTabSz="1090802"/>
            <a:r>
              <a:rPr lang="en-US" sz="1000" dirty="0" smtClean="0">
                <a:solidFill>
                  <a:srgbClr val="000000"/>
                </a:solidFill>
              </a:rPr>
              <a:t>If you insert a new picture: Right click on the picture and select “Send to the back” to position it behind the Quality Seal.</a:t>
            </a:r>
          </a:p>
        </p:txBody>
      </p:sp>
      <p:cxnSp>
        <p:nvCxnSpPr>
          <p:cNvPr id="20" name="Gerade Verbindung 19"/>
          <p:cNvCxnSpPr/>
          <p:nvPr userDrawn="1"/>
        </p:nvCxnSpPr>
        <p:spPr>
          <a:xfrm>
            <a:off x="588871" y="-188977"/>
            <a:ext cx="0" cy="147565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20"/>
          <p:cNvCxnSpPr/>
          <p:nvPr userDrawn="1"/>
        </p:nvCxnSpPr>
        <p:spPr>
          <a:xfrm>
            <a:off x="3578304" y="-188977"/>
            <a:ext cx="0" cy="147565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21"/>
          <p:cNvCxnSpPr/>
          <p:nvPr userDrawn="1"/>
        </p:nvCxnSpPr>
        <p:spPr>
          <a:xfrm rot="5400000">
            <a:off x="-120958" y="1360306"/>
            <a:ext cx="0" cy="156518"/>
          </a:xfrm>
          <a:prstGeom prst="line">
            <a:avLst/>
          </a:prstGeom>
          <a:ln w="31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22"/>
          <p:cNvCxnSpPr/>
          <p:nvPr userDrawn="1"/>
        </p:nvCxnSpPr>
        <p:spPr>
          <a:xfrm rot="5400000">
            <a:off x="-132858" y="-78259"/>
            <a:ext cx="0" cy="156518"/>
          </a:xfrm>
          <a:prstGeom prst="line">
            <a:avLst/>
          </a:prstGeom>
          <a:ln w="31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90632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hapter (orange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2"/>
          <p:cNvGrpSpPr/>
          <p:nvPr userDrawn="1"/>
        </p:nvGrpSpPr>
        <p:grpSpPr>
          <a:xfrm>
            <a:off x="0" y="0"/>
            <a:ext cx="10693400" cy="7561263"/>
            <a:chOff x="0" y="0"/>
            <a:chExt cx="9144000" cy="6858000"/>
          </a:xfrm>
        </p:grpSpPr>
        <p:sp>
          <p:nvSpPr>
            <p:cNvPr id="14" name="Rechteck 13"/>
            <p:cNvSpPr/>
            <p:nvPr userDrawn="1"/>
          </p:nvSpPr>
          <p:spPr>
            <a:xfrm>
              <a:off x="0" y="0"/>
              <a:ext cx="179388" cy="6858000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1090802"/>
              <a:endParaRPr lang="en-US" sz="1900" dirty="0" smtClean="0">
                <a:solidFill>
                  <a:srgbClr val="EBEBEB">
                    <a:lumMod val="10000"/>
                  </a:srgbClr>
                </a:solidFill>
              </a:endParaRPr>
            </a:p>
          </p:txBody>
        </p:sp>
        <p:sp>
          <p:nvSpPr>
            <p:cNvPr id="19" name="Rechteck 18"/>
            <p:cNvSpPr/>
            <p:nvPr userDrawn="1"/>
          </p:nvSpPr>
          <p:spPr>
            <a:xfrm>
              <a:off x="0" y="0"/>
              <a:ext cx="9144000" cy="188913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1090802"/>
              <a:endParaRPr lang="en-US" sz="1900" dirty="0" smtClean="0">
                <a:solidFill>
                  <a:srgbClr val="EBEBEB">
                    <a:lumMod val="10000"/>
                  </a:srgbClr>
                </a:solidFill>
              </a:endParaRPr>
            </a:p>
          </p:txBody>
        </p:sp>
        <p:sp>
          <p:nvSpPr>
            <p:cNvPr id="20" name="Rechteck 19"/>
            <p:cNvSpPr/>
            <p:nvPr userDrawn="1"/>
          </p:nvSpPr>
          <p:spPr>
            <a:xfrm>
              <a:off x="0" y="6669088"/>
              <a:ext cx="9107488" cy="188912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1090802"/>
              <a:endParaRPr lang="en-US" sz="1900" dirty="0" smtClean="0">
                <a:solidFill>
                  <a:srgbClr val="EBEBEB">
                    <a:lumMod val="10000"/>
                  </a:srgbClr>
                </a:solidFill>
              </a:endParaRPr>
            </a:p>
          </p:txBody>
        </p:sp>
        <p:sp>
          <p:nvSpPr>
            <p:cNvPr id="21" name="Rechteck 20"/>
            <p:cNvSpPr/>
            <p:nvPr userDrawn="1"/>
          </p:nvSpPr>
          <p:spPr>
            <a:xfrm>
              <a:off x="8964612" y="0"/>
              <a:ext cx="179387" cy="6858000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1090802"/>
              <a:endParaRPr lang="en-US" sz="1900" dirty="0" smtClean="0">
                <a:solidFill>
                  <a:srgbClr val="EBEBEB">
                    <a:lumMod val="10000"/>
                  </a:srgbClr>
                </a:solidFill>
              </a:endParaRPr>
            </a:p>
          </p:txBody>
        </p:sp>
      </p:grp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2271" y="1479009"/>
            <a:ext cx="9768865" cy="5000585"/>
          </a:xfrm>
        </p:spPr>
        <p:txBody>
          <a:bodyPr/>
          <a:lstStyle>
            <a:lvl1pPr marL="0" indent="0">
              <a:lnSpc>
                <a:spcPct val="113000"/>
              </a:lnSpc>
              <a:buSzPct val="125000"/>
              <a:buFont typeface="Arial" pitchFamily="34" charset="0"/>
              <a:buNone/>
              <a:defRPr>
                <a:solidFill>
                  <a:schemeClr val="bg1"/>
                </a:solidFill>
              </a:defRPr>
            </a:lvl1pPr>
            <a:lvl2pPr marL="219676" indent="-219676">
              <a:lnSpc>
                <a:spcPct val="113000"/>
              </a:lnSpc>
              <a:buClr>
                <a:schemeClr val="bg1"/>
              </a:buClr>
              <a:buSzPct val="125000"/>
              <a:buFont typeface="Arial" pitchFamily="34" charset="0"/>
              <a:buChar char="›"/>
              <a:defRPr>
                <a:solidFill>
                  <a:schemeClr val="bg1"/>
                </a:solidFill>
              </a:defRPr>
            </a:lvl2pPr>
            <a:lvl3pPr marL="643874" indent="-212099">
              <a:lnSpc>
                <a:spcPct val="113000"/>
              </a:lnSpc>
              <a:buClr>
                <a:schemeClr val="bg1"/>
              </a:buClr>
              <a:buSzPct val="125000"/>
              <a:buFont typeface="Arial" pitchFamily="34" charset="0"/>
              <a:buChar char="›"/>
              <a:defRPr>
                <a:solidFill>
                  <a:schemeClr val="bg1"/>
                </a:solidFill>
              </a:defRPr>
            </a:lvl3pPr>
            <a:lvl4pPr marL="1068081" indent="-213996">
              <a:lnSpc>
                <a:spcPct val="113000"/>
              </a:lnSpc>
              <a:buClr>
                <a:schemeClr val="bg1"/>
              </a:buClr>
              <a:buSzPct val="125000"/>
              <a:buFont typeface="Arial" pitchFamily="34" charset="0"/>
              <a:buChar char="›"/>
              <a:defRPr>
                <a:solidFill>
                  <a:schemeClr val="bg1"/>
                </a:solidFill>
              </a:defRPr>
            </a:lvl4pPr>
            <a:lvl5pPr marL="1499855" indent="-212099">
              <a:lnSpc>
                <a:spcPct val="113000"/>
              </a:lnSpc>
              <a:buClr>
                <a:schemeClr val="bg1"/>
              </a:buClr>
              <a:buSzPct val="125000"/>
              <a:buFont typeface="Arial" pitchFamily="34" charset="0"/>
              <a:buChar char="›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sk-SK" noProof="0" smtClean="0"/>
              <a:t>Kliknite sem a upravte štýly predlohy textu.</a:t>
            </a:r>
          </a:p>
          <a:p>
            <a:pPr lvl="1"/>
            <a:r>
              <a:rPr lang="sk-SK" noProof="0" smtClean="0"/>
              <a:t>Druhá úroveň</a:t>
            </a:r>
          </a:p>
          <a:p>
            <a:pPr lvl="2"/>
            <a:r>
              <a:rPr lang="sk-SK" noProof="0" smtClean="0"/>
              <a:t>Tretia úroveň</a:t>
            </a:r>
          </a:p>
          <a:p>
            <a:pPr lvl="3"/>
            <a:r>
              <a:rPr lang="sk-SK" noProof="0" smtClean="0"/>
              <a:t>Štvrtá úroveň</a:t>
            </a:r>
          </a:p>
          <a:p>
            <a:pPr lvl="4"/>
            <a:r>
              <a:rPr lang="sk-SK" noProof="0" smtClean="0"/>
              <a:t>Piata úroveň</a:t>
            </a:r>
            <a:endParaRPr lang="en-US" noProof="0"/>
          </a:p>
        </p:txBody>
      </p:sp>
      <p:pic>
        <p:nvPicPr>
          <p:cNvPr id="22" name="Bild 5" descr="I:\Continental\_charts\_pot\PPT-Redesign2013\Logos\Fifa\brasil_kl.jpg"/>
          <p:cNvPicPr>
            <a:picLocks noChangeAspect="1" noChangeArrowheads="1"/>
          </p:cNvPicPr>
          <p:nvPr userDrawn="1"/>
        </p:nvPicPr>
        <p:blipFill>
          <a:blip r:embed="rId4" cstate="print"/>
          <a:stretch>
            <a:fillRect/>
          </a:stretch>
        </p:blipFill>
        <p:spPr bwMode="auto">
          <a:xfrm>
            <a:off x="9291298" y="407340"/>
            <a:ext cx="961599" cy="493184"/>
          </a:xfrm>
          <a:prstGeom prst="rect">
            <a:avLst/>
          </a:prstGeom>
          <a:noFill/>
        </p:spPr>
      </p:pic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462271" y="327309"/>
            <a:ext cx="9768865" cy="79288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sk-SK" noProof="0" smtClean="0"/>
              <a:t>Kliknite sem a upravte štýl predlohy nadpisov.</a:t>
            </a:r>
            <a:endParaRPr lang="en-US" noProof="0"/>
          </a:p>
        </p:txBody>
      </p:sp>
      <p:pic>
        <p:nvPicPr>
          <p:cNvPr id="15" name="Bild 3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183" y="6719985"/>
            <a:ext cx="2172360" cy="62862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" name="Gerade Verbindung 15"/>
          <p:cNvCxnSpPr/>
          <p:nvPr userDrawn="1"/>
        </p:nvCxnSpPr>
        <p:spPr>
          <a:xfrm>
            <a:off x="462271" y="6664443"/>
            <a:ext cx="9768865" cy="0"/>
          </a:xfrm>
          <a:prstGeom prst="line">
            <a:avLst/>
          </a:prstGeom>
          <a:ln w="444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Box 23"/>
          <p:cNvSpPr txBox="1"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4094713" y="7029301"/>
            <a:ext cx="3188817" cy="141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t" anchorCtr="0"/>
          <a:lstStyle/>
          <a:p>
            <a:pPr defTabSz="1068721"/>
            <a:r>
              <a:rPr lang="en-US" sz="800" dirty="0" smtClean="0">
                <a:solidFill>
                  <a:srgbClr val="000000"/>
                </a:solidFill>
              </a:rPr>
              <a:t>Confidential</a:t>
            </a:r>
            <a:endParaRPr lang="en-US" sz="800" dirty="0">
              <a:solidFill>
                <a:srgbClr val="000000"/>
              </a:solidFill>
            </a:endParaRPr>
          </a:p>
        </p:txBody>
      </p:sp>
      <p:sp>
        <p:nvSpPr>
          <p:cNvPr id="18" name="Text Box 23"/>
          <p:cNvSpPr txBox="1"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4094702" y="6876940"/>
            <a:ext cx="3188815" cy="151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defTabSz="1068721"/>
            <a:r>
              <a:rPr lang="en-US" sz="800" b="1" dirty="0" smtClean="0">
                <a:solidFill>
                  <a:srgbClr val="000000"/>
                </a:solidFill>
              </a:rPr>
              <a:t>Space for Sender Information</a:t>
            </a:r>
            <a:endParaRPr lang="en-US" sz="800" b="1" dirty="0">
              <a:solidFill>
                <a:srgbClr val="000000"/>
              </a:solidFill>
            </a:endParaRPr>
          </a:p>
        </p:txBody>
      </p:sp>
      <p:sp>
        <p:nvSpPr>
          <p:cNvPr id="26" name="Datumsplatzhalter 23"/>
          <p:cNvSpPr>
            <a:spLocks noGrp="1"/>
          </p:cNvSpPr>
          <p:nvPr>
            <p:ph type="dt" sz="half" idx="2"/>
          </p:nvPr>
        </p:nvSpPr>
        <p:spPr>
          <a:xfrm>
            <a:off x="7426541" y="6862790"/>
            <a:ext cx="2341152" cy="165867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 defTabSz="1090872" fontAlgn="auto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fld id="{68560EAD-9CB4-4493-AE61-A9535A4C4C72}" type="datetime1">
              <a:rPr lang="de-DE" smtClean="0">
                <a:solidFill>
                  <a:srgbClr val="000000"/>
                </a:solidFill>
              </a:rPr>
              <a:t>13.09.2017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7" name="Fußzeilenplatzhalter 24"/>
          <p:cNvSpPr>
            <a:spLocks noGrp="1"/>
          </p:cNvSpPr>
          <p:nvPr>
            <p:ph type="ftr" sz="quarter" idx="3"/>
          </p:nvPr>
        </p:nvSpPr>
        <p:spPr>
          <a:xfrm>
            <a:off x="7426541" y="7029301"/>
            <a:ext cx="2341152" cy="165867"/>
          </a:xfrm>
          <a:prstGeom prst="rect">
            <a:avLst/>
          </a:prstGeom>
        </p:spPr>
        <p:txBody>
          <a:bodyPr vert="horz" wrap="none" lIns="0" tIns="0" rIns="0" bIns="0" rtlCol="0" anchor="t" anchorCtr="0"/>
          <a:lstStyle>
            <a:lvl1pPr algn="l" defTabSz="1090872" fontAlgn="auto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Rotau, © Continental AG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8" name="Foliennummernplatzhalter 25"/>
          <p:cNvSpPr>
            <a:spLocks noGrp="1"/>
          </p:cNvSpPr>
          <p:nvPr>
            <p:ph type="sldNum" sz="quarter" idx="4"/>
          </p:nvPr>
        </p:nvSpPr>
        <p:spPr>
          <a:xfrm>
            <a:off x="9809801" y="7029301"/>
            <a:ext cx="421338" cy="165867"/>
          </a:xfrm>
          <a:prstGeom prst="rect">
            <a:avLst/>
          </a:prstGeom>
        </p:spPr>
        <p:txBody>
          <a:bodyPr vert="horz" wrap="none" lIns="0" tIns="0" rIns="0" bIns="0" rtlCol="0" anchor="t" anchorCtr="0"/>
          <a:lstStyle>
            <a:lvl1pPr algn="r" defTabSz="1090872" fontAlgn="auto">
              <a:spcBef>
                <a:spcPts val="0"/>
              </a:spcBef>
              <a:spcAft>
                <a:spcPts val="0"/>
              </a:spcAft>
              <a:defRPr sz="800" b="1">
                <a:solidFill>
                  <a:schemeClr val="tx1"/>
                </a:solidFill>
                <a:latin typeface="+mn-lt"/>
              </a:defRPr>
            </a:lvl1pPr>
          </a:lstStyle>
          <a:p>
            <a:fld id="{ADA48181-2C78-49CB-8C52-912A07842C2E}" type="slidenum">
              <a:rPr lang="en-US" smtClean="0">
                <a:solidFill>
                  <a:srgbClr val="000000"/>
                </a:solidFill>
              </a:rPr>
              <a:pPr/>
              <a:t>‹Nr.›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33892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2271" y="1479009"/>
            <a:ext cx="9768865" cy="5000585"/>
          </a:xfrm>
        </p:spPr>
        <p:txBody>
          <a:bodyPr/>
          <a:lstStyle>
            <a:lvl1pPr marL="0" indent="0">
              <a:lnSpc>
                <a:spcPct val="113000"/>
              </a:lnSpc>
              <a:buSzPct val="125000"/>
              <a:buFont typeface="Arial" pitchFamily="34" charset="0"/>
              <a:buNone/>
              <a:defRPr>
                <a:solidFill>
                  <a:schemeClr val="tx1"/>
                </a:solidFill>
              </a:defRPr>
            </a:lvl1pPr>
            <a:lvl2pPr marL="219676" indent="-219676">
              <a:lnSpc>
                <a:spcPct val="113000"/>
              </a:lnSpc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2pPr>
            <a:lvl3pPr marL="643874" indent="-212099">
              <a:lnSpc>
                <a:spcPct val="113000"/>
              </a:lnSpc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3pPr>
            <a:lvl4pPr marL="1068081" indent="-213996">
              <a:lnSpc>
                <a:spcPct val="113000"/>
              </a:lnSpc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4pPr>
            <a:lvl5pPr marL="1499855" indent="-212099">
              <a:lnSpc>
                <a:spcPct val="113000"/>
              </a:lnSpc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sk-SK" noProof="0" smtClean="0"/>
              <a:t>Kliknite sem a upravte štýly predlohy textu.</a:t>
            </a:r>
          </a:p>
          <a:p>
            <a:pPr lvl="1"/>
            <a:r>
              <a:rPr lang="sk-SK" noProof="0" smtClean="0"/>
              <a:t>Druhá úroveň</a:t>
            </a:r>
          </a:p>
          <a:p>
            <a:pPr lvl="2"/>
            <a:r>
              <a:rPr lang="sk-SK" noProof="0" smtClean="0"/>
              <a:t>Tretia úroveň</a:t>
            </a:r>
          </a:p>
          <a:p>
            <a:pPr lvl="3"/>
            <a:r>
              <a:rPr lang="sk-SK" noProof="0" smtClean="0"/>
              <a:t>Štvrtá úroveň</a:t>
            </a:r>
          </a:p>
          <a:p>
            <a:pPr lvl="4"/>
            <a:r>
              <a:rPr lang="sk-SK" noProof="0" smtClean="0"/>
              <a:t>Piata úroveň</a:t>
            </a:r>
            <a:endParaRPr lang="en-US" noProof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462271" y="327309"/>
            <a:ext cx="9768865" cy="792882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sk-SK" noProof="0" smtClean="0"/>
              <a:t>Kliknite sem a upravte štýl predlohy nadpisov.</a:t>
            </a:r>
            <a:endParaRPr lang="en-US" noProof="0"/>
          </a:p>
        </p:txBody>
      </p:sp>
      <p:sp>
        <p:nvSpPr>
          <p:cNvPr id="7" name="Obdĺžnik 6"/>
          <p:cNvSpPr/>
          <p:nvPr userDrawn="1"/>
        </p:nvSpPr>
        <p:spPr>
          <a:xfrm>
            <a:off x="3662862" y="6862790"/>
            <a:ext cx="2189095" cy="165867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09079" tIns="54543" rIns="109079" bIns="54543" rtlCol="0" anchor="ctr"/>
          <a:lstStyle/>
          <a:p>
            <a:pPr algn="ctr" defTabSz="1090802"/>
            <a:endParaRPr lang="sk-SK" sz="1900" dirty="0" err="1" smtClean="0">
              <a:solidFill>
                <a:srgbClr val="EBEBEB">
                  <a:lumMod val="10000"/>
                </a:srgbClr>
              </a:solidFill>
            </a:endParaRPr>
          </a:p>
        </p:txBody>
      </p:sp>
      <p:sp>
        <p:nvSpPr>
          <p:cNvPr id="9" name="Datumsplatzhalter 23"/>
          <p:cNvSpPr>
            <a:spLocks noGrp="1"/>
          </p:cNvSpPr>
          <p:nvPr>
            <p:ph type="dt" sz="half" idx="2"/>
          </p:nvPr>
        </p:nvSpPr>
        <p:spPr>
          <a:xfrm>
            <a:off x="7426541" y="6862790"/>
            <a:ext cx="2341152" cy="165867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 defTabSz="1090872" fontAlgn="auto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fld id="{EF129864-E4D0-431B-8F7F-513F25F00C46}" type="datetime1">
              <a:rPr lang="de-DE" smtClean="0">
                <a:solidFill>
                  <a:srgbClr val="000000"/>
                </a:solidFill>
              </a:rPr>
              <a:t>13.09.2017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" name="Fußzeilenplatzhalter 24"/>
          <p:cNvSpPr>
            <a:spLocks noGrp="1"/>
          </p:cNvSpPr>
          <p:nvPr>
            <p:ph type="ftr" sz="quarter" idx="3"/>
          </p:nvPr>
        </p:nvSpPr>
        <p:spPr>
          <a:xfrm>
            <a:off x="7426541" y="7029301"/>
            <a:ext cx="2341152" cy="165867"/>
          </a:xfrm>
          <a:prstGeom prst="rect">
            <a:avLst/>
          </a:prstGeom>
        </p:spPr>
        <p:txBody>
          <a:bodyPr vert="horz" wrap="none" lIns="0" tIns="0" rIns="0" bIns="0" rtlCol="0" anchor="t" anchorCtr="0"/>
          <a:lstStyle>
            <a:lvl1pPr algn="l" defTabSz="1090872" fontAlgn="auto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Rotau, © Continental AG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1" name="Foliennummernplatzhalter 25"/>
          <p:cNvSpPr>
            <a:spLocks noGrp="1"/>
          </p:cNvSpPr>
          <p:nvPr>
            <p:ph type="sldNum" sz="quarter" idx="4"/>
          </p:nvPr>
        </p:nvSpPr>
        <p:spPr>
          <a:xfrm>
            <a:off x="9809801" y="7029301"/>
            <a:ext cx="421338" cy="165867"/>
          </a:xfrm>
          <a:prstGeom prst="rect">
            <a:avLst/>
          </a:prstGeom>
        </p:spPr>
        <p:txBody>
          <a:bodyPr vert="horz" wrap="none" lIns="0" tIns="0" rIns="0" bIns="0" rtlCol="0" anchor="t" anchorCtr="0"/>
          <a:lstStyle>
            <a:lvl1pPr algn="r" defTabSz="1090872" fontAlgn="auto">
              <a:spcBef>
                <a:spcPts val="0"/>
              </a:spcBef>
              <a:spcAft>
                <a:spcPts val="0"/>
              </a:spcAft>
              <a:defRPr sz="800" b="1">
                <a:solidFill>
                  <a:schemeClr val="tx1"/>
                </a:solidFill>
                <a:latin typeface="+mn-lt"/>
              </a:defRPr>
            </a:lvl1pPr>
          </a:lstStyle>
          <a:p>
            <a:fld id="{ADA48181-2C78-49CB-8C52-912A07842C2E}" type="slidenum">
              <a:rPr lang="en-US" smtClean="0">
                <a:solidFill>
                  <a:srgbClr val="000000"/>
                </a:solidFill>
              </a:rPr>
              <a:pPr/>
              <a:t>‹Nr.›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08249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hapter (black)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2271" y="1479009"/>
            <a:ext cx="9768865" cy="5000585"/>
          </a:xfrm>
        </p:spPr>
        <p:txBody>
          <a:bodyPr/>
          <a:lstStyle>
            <a:lvl1pPr marL="0" indent="0">
              <a:lnSpc>
                <a:spcPct val="113000"/>
              </a:lnSpc>
              <a:buSzPct val="125000"/>
              <a:buFont typeface="Arial" pitchFamily="34" charset="0"/>
              <a:buNone/>
              <a:defRPr>
                <a:solidFill>
                  <a:schemeClr val="bg1"/>
                </a:solidFill>
              </a:defRPr>
            </a:lvl1pPr>
            <a:lvl2pPr marL="219676" indent="-219676">
              <a:lnSpc>
                <a:spcPct val="113000"/>
              </a:lnSpc>
              <a:buSzPct val="125000"/>
              <a:buFont typeface="Arial" pitchFamily="34" charset="0"/>
              <a:buChar char="›"/>
              <a:defRPr>
                <a:solidFill>
                  <a:schemeClr val="bg1"/>
                </a:solidFill>
              </a:defRPr>
            </a:lvl2pPr>
            <a:lvl3pPr marL="643874" indent="-212099">
              <a:lnSpc>
                <a:spcPct val="113000"/>
              </a:lnSpc>
              <a:buSzPct val="125000"/>
              <a:buFont typeface="Arial" pitchFamily="34" charset="0"/>
              <a:buChar char="›"/>
              <a:defRPr>
                <a:solidFill>
                  <a:schemeClr val="bg1"/>
                </a:solidFill>
              </a:defRPr>
            </a:lvl3pPr>
            <a:lvl4pPr marL="1068081" indent="-213996">
              <a:lnSpc>
                <a:spcPct val="113000"/>
              </a:lnSpc>
              <a:buSzPct val="125000"/>
              <a:buFont typeface="Arial" pitchFamily="34" charset="0"/>
              <a:buChar char="›"/>
              <a:defRPr>
                <a:solidFill>
                  <a:schemeClr val="bg1"/>
                </a:solidFill>
              </a:defRPr>
            </a:lvl4pPr>
            <a:lvl5pPr marL="1499855" indent="-212099">
              <a:lnSpc>
                <a:spcPct val="113000"/>
              </a:lnSpc>
              <a:buSzPct val="125000"/>
              <a:buFont typeface="Arial" pitchFamily="34" charset="0"/>
              <a:buChar char="›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sk-SK" noProof="0" smtClean="0"/>
              <a:t>Kliknite sem a upravte štýly predlohy textu.</a:t>
            </a:r>
          </a:p>
          <a:p>
            <a:pPr lvl="1"/>
            <a:r>
              <a:rPr lang="sk-SK" noProof="0" smtClean="0"/>
              <a:t>Druhá úroveň</a:t>
            </a:r>
          </a:p>
          <a:p>
            <a:pPr lvl="2"/>
            <a:r>
              <a:rPr lang="sk-SK" noProof="0" smtClean="0"/>
              <a:t>Tretia úroveň</a:t>
            </a:r>
          </a:p>
          <a:p>
            <a:pPr lvl="3"/>
            <a:r>
              <a:rPr lang="sk-SK" noProof="0" smtClean="0"/>
              <a:t>Štvrtá úroveň</a:t>
            </a:r>
          </a:p>
          <a:p>
            <a:pPr lvl="4"/>
            <a:r>
              <a:rPr lang="sk-SK" noProof="0" smtClean="0"/>
              <a:t>Piata úroveň</a:t>
            </a:r>
            <a:endParaRPr lang="en-US" noProof="0"/>
          </a:p>
        </p:txBody>
      </p:sp>
      <p:pic>
        <p:nvPicPr>
          <p:cNvPr id="21" name="Bild 5" descr="I:\Continental\_charts\_pot\PPT-Redesign2013\Logos\Fifa\brasil_kl.jpg"/>
          <p:cNvPicPr>
            <a:picLocks noChangeAspect="1" noChangeArrowheads="1"/>
          </p:cNvPicPr>
          <p:nvPr userDrawn="1"/>
        </p:nvPicPr>
        <p:blipFill>
          <a:blip r:embed="rId4" cstate="print"/>
          <a:stretch>
            <a:fillRect/>
          </a:stretch>
        </p:blipFill>
        <p:spPr bwMode="auto">
          <a:xfrm>
            <a:off x="9291298" y="410966"/>
            <a:ext cx="961599" cy="485932"/>
          </a:xfrm>
          <a:prstGeom prst="rect">
            <a:avLst/>
          </a:prstGeom>
          <a:noFill/>
        </p:spPr>
      </p:pic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462271" y="327309"/>
            <a:ext cx="9768865" cy="792882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sk-SK" noProof="0" smtClean="0"/>
              <a:t>Kliknite sem a upravte štýl predlohy nadpisov.</a:t>
            </a:r>
            <a:endParaRPr lang="en-US" noProof="0"/>
          </a:p>
        </p:txBody>
      </p:sp>
      <p:cxnSp>
        <p:nvCxnSpPr>
          <p:cNvPr id="7" name="Gerade Verbindung 6"/>
          <p:cNvCxnSpPr/>
          <p:nvPr userDrawn="1"/>
        </p:nvCxnSpPr>
        <p:spPr>
          <a:xfrm>
            <a:off x="462271" y="6664443"/>
            <a:ext cx="9768865" cy="0"/>
          </a:xfrm>
          <a:prstGeom prst="line">
            <a:avLst/>
          </a:prstGeom>
          <a:ln w="444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Box 23"/>
          <p:cNvSpPr txBox="1"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4094713" y="7029301"/>
            <a:ext cx="3188817" cy="141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t" anchorCtr="0"/>
          <a:lstStyle/>
          <a:p>
            <a:pPr defTabSz="1068721"/>
            <a:r>
              <a:rPr lang="en-US" sz="800" dirty="0" smtClean="0">
                <a:solidFill>
                  <a:srgbClr val="FFFFFF"/>
                </a:solidFill>
              </a:rPr>
              <a:t>Confidential</a:t>
            </a:r>
            <a:endParaRPr lang="en-US" sz="800" dirty="0">
              <a:solidFill>
                <a:srgbClr val="FFFFFF"/>
              </a:solidFill>
            </a:endParaRPr>
          </a:p>
        </p:txBody>
      </p:sp>
      <p:sp>
        <p:nvSpPr>
          <p:cNvPr id="14" name="Text Box 23"/>
          <p:cNvSpPr txBox="1"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4094702" y="6876940"/>
            <a:ext cx="3188815" cy="151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defTabSz="1068721"/>
            <a:r>
              <a:rPr lang="en-US" sz="800" b="1" dirty="0" smtClean="0">
                <a:solidFill>
                  <a:srgbClr val="FFFFFF"/>
                </a:solidFill>
              </a:rPr>
              <a:t>Space for Sender Information</a:t>
            </a:r>
            <a:endParaRPr lang="en-US" sz="800" b="1" dirty="0">
              <a:solidFill>
                <a:srgbClr val="FFFFFF"/>
              </a:solidFill>
            </a:endParaRPr>
          </a:p>
        </p:txBody>
      </p:sp>
      <p:pic>
        <p:nvPicPr>
          <p:cNvPr id="15" name="Bild 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295458" y="6720069"/>
            <a:ext cx="2172097" cy="62854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" name="Gruppieren 15"/>
          <p:cNvGrpSpPr/>
          <p:nvPr userDrawn="1"/>
        </p:nvGrpSpPr>
        <p:grpSpPr>
          <a:xfrm>
            <a:off x="0" y="0"/>
            <a:ext cx="10693400" cy="7561263"/>
            <a:chOff x="0" y="0"/>
            <a:chExt cx="9144000" cy="6858000"/>
          </a:xfrm>
        </p:grpSpPr>
        <p:sp>
          <p:nvSpPr>
            <p:cNvPr id="17" name="Rechteck 16"/>
            <p:cNvSpPr/>
            <p:nvPr userDrawn="1"/>
          </p:nvSpPr>
          <p:spPr>
            <a:xfrm>
              <a:off x="0" y="0"/>
              <a:ext cx="179388" cy="6858000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1090802"/>
              <a:endParaRPr lang="en-US" sz="1900" dirty="0" smtClean="0">
                <a:solidFill>
                  <a:srgbClr val="EBEBEB">
                    <a:lumMod val="10000"/>
                  </a:srgbClr>
                </a:solidFill>
              </a:endParaRPr>
            </a:p>
          </p:txBody>
        </p:sp>
        <p:sp>
          <p:nvSpPr>
            <p:cNvPr id="18" name="Rechteck 17"/>
            <p:cNvSpPr/>
            <p:nvPr userDrawn="1"/>
          </p:nvSpPr>
          <p:spPr>
            <a:xfrm>
              <a:off x="0" y="0"/>
              <a:ext cx="9144000" cy="188913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1090802"/>
              <a:endParaRPr lang="en-US" sz="1900" dirty="0" smtClean="0">
                <a:solidFill>
                  <a:srgbClr val="EBEBEB">
                    <a:lumMod val="10000"/>
                  </a:srgbClr>
                </a:solidFill>
              </a:endParaRPr>
            </a:p>
          </p:txBody>
        </p:sp>
        <p:sp>
          <p:nvSpPr>
            <p:cNvPr id="19" name="Rechteck 18"/>
            <p:cNvSpPr/>
            <p:nvPr userDrawn="1"/>
          </p:nvSpPr>
          <p:spPr>
            <a:xfrm>
              <a:off x="0" y="6669088"/>
              <a:ext cx="9107488" cy="188912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1090802"/>
              <a:endParaRPr lang="en-US" sz="1900" dirty="0" smtClean="0">
                <a:solidFill>
                  <a:srgbClr val="EBEBEB">
                    <a:lumMod val="10000"/>
                  </a:srgbClr>
                </a:solidFill>
              </a:endParaRPr>
            </a:p>
          </p:txBody>
        </p:sp>
        <p:sp>
          <p:nvSpPr>
            <p:cNvPr id="20" name="Rechteck 19"/>
            <p:cNvSpPr/>
            <p:nvPr userDrawn="1"/>
          </p:nvSpPr>
          <p:spPr>
            <a:xfrm>
              <a:off x="8964612" y="0"/>
              <a:ext cx="179387" cy="6858000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1090802"/>
              <a:endParaRPr lang="en-US" sz="1900" dirty="0" smtClean="0">
                <a:solidFill>
                  <a:srgbClr val="EBEBEB">
                    <a:lumMod val="10000"/>
                  </a:srgbClr>
                </a:solidFill>
              </a:endParaRPr>
            </a:p>
          </p:txBody>
        </p:sp>
      </p:grpSp>
      <p:sp>
        <p:nvSpPr>
          <p:cNvPr id="27" name="Foliennummernplatzhalter 25"/>
          <p:cNvSpPr>
            <a:spLocks noGrp="1"/>
          </p:cNvSpPr>
          <p:nvPr>
            <p:ph type="sldNum" sz="quarter" idx="4"/>
          </p:nvPr>
        </p:nvSpPr>
        <p:spPr>
          <a:xfrm>
            <a:off x="9809801" y="7029301"/>
            <a:ext cx="421338" cy="165867"/>
          </a:xfrm>
          <a:prstGeom prst="rect">
            <a:avLst/>
          </a:prstGeom>
        </p:spPr>
        <p:txBody>
          <a:bodyPr vert="horz" wrap="none" lIns="0" tIns="0" rIns="0" bIns="0" rtlCol="0" anchor="t" anchorCtr="0"/>
          <a:lstStyle>
            <a:lvl1pPr algn="r" defTabSz="1090872" fontAlgn="auto">
              <a:spcBef>
                <a:spcPts val="0"/>
              </a:spcBef>
              <a:spcAft>
                <a:spcPts val="0"/>
              </a:spcAft>
              <a:defRPr sz="800" b="1">
                <a:solidFill>
                  <a:schemeClr val="tx1"/>
                </a:solidFill>
                <a:latin typeface="+mn-lt"/>
              </a:defRPr>
            </a:lvl1pPr>
          </a:lstStyle>
          <a:p>
            <a:fld id="{ADA48181-2C78-49CB-8C52-912A07842C2E}" type="slidenum">
              <a:rPr lang="en-US" smtClean="0">
                <a:solidFill>
                  <a:srgbClr val="000000"/>
                </a:solidFill>
              </a:rPr>
              <a:pPr/>
              <a:t>‹Nr.›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5947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hapter (black)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5"/>
          <p:cNvGrpSpPr/>
          <p:nvPr userDrawn="1"/>
        </p:nvGrpSpPr>
        <p:grpSpPr>
          <a:xfrm>
            <a:off x="0" y="0"/>
            <a:ext cx="10693400" cy="7561263"/>
            <a:chOff x="0" y="0"/>
            <a:chExt cx="9144000" cy="6858000"/>
          </a:xfrm>
        </p:grpSpPr>
        <p:sp>
          <p:nvSpPr>
            <p:cNvPr id="17" name="Rechteck 16"/>
            <p:cNvSpPr/>
            <p:nvPr userDrawn="1"/>
          </p:nvSpPr>
          <p:spPr>
            <a:xfrm>
              <a:off x="0" y="0"/>
              <a:ext cx="179388" cy="6858000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1090802"/>
              <a:endParaRPr lang="en-US" sz="1900" dirty="0" smtClean="0">
                <a:solidFill>
                  <a:srgbClr val="EBEBEB">
                    <a:lumMod val="10000"/>
                  </a:srgbClr>
                </a:solidFill>
              </a:endParaRPr>
            </a:p>
          </p:txBody>
        </p:sp>
        <p:sp>
          <p:nvSpPr>
            <p:cNvPr id="18" name="Rechteck 17"/>
            <p:cNvSpPr/>
            <p:nvPr userDrawn="1"/>
          </p:nvSpPr>
          <p:spPr>
            <a:xfrm>
              <a:off x="0" y="0"/>
              <a:ext cx="9144000" cy="188913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1090802"/>
              <a:endParaRPr lang="en-US" sz="1900" dirty="0" smtClean="0">
                <a:solidFill>
                  <a:srgbClr val="EBEBEB">
                    <a:lumMod val="10000"/>
                  </a:srgbClr>
                </a:solidFill>
              </a:endParaRPr>
            </a:p>
          </p:txBody>
        </p:sp>
        <p:sp>
          <p:nvSpPr>
            <p:cNvPr id="19" name="Rechteck 18"/>
            <p:cNvSpPr/>
            <p:nvPr userDrawn="1"/>
          </p:nvSpPr>
          <p:spPr>
            <a:xfrm>
              <a:off x="0" y="6669088"/>
              <a:ext cx="9107488" cy="188912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1090802"/>
              <a:endParaRPr lang="en-US" sz="1900" dirty="0" smtClean="0">
                <a:solidFill>
                  <a:srgbClr val="EBEBEB">
                    <a:lumMod val="10000"/>
                  </a:srgbClr>
                </a:solidFill>
              </a:endParaRPr>
            </a:p>
          </p:txBody>
        </p:sp>
        <p:sp>
          <p:nvSpPr>
            <p:cNvPr id="20" name="Rechteck 19"/>
            <p:cNvSpPr/>
            <p:nvPr userDrawn="1"/>
          </p:nvSpPr>
          <p:spPr>
            <a:xfrm>
              <a:off x="8964612" y="0"/>
              <a:ext cx="179387" cy="6858000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1090802"/>
              <a:endParaRPr lang="en-US" sz="1900" dirty="0" smtClean="0">
                <a:solidFill>
                  <a:srgbClr val="EBEBEB">
                    <a:lumMod val="10000"/>
                  </a:srgbClr>
                </a:solidFill>
              </a:endParaRPr>
            </a:p>
          </p:txBody>
        </p:sp>
      </p:grpSp>
      <p:sp>
        <p:nvSpPr>
          <p:cNvPr id="21" name="Textplatzhalter 16"/>
          <p:cNvSpPr>
            <a:spLocks noGrp="1"/>
          </p:cNvSpPr>
          <p:nvPr>
            <p:ph type="body" sz="quarter" idx="13" hasCustomPrompt="1"/>
          </p:nvPr>
        </p:nvSpPr>
        <p:spPr>
          <a:xfrm>
            <a:off x="588509" y="4"/>
            <a:ext cx="2988954" cy="1438740"/>
          </a:xfrm>
          <a:blipFill>
            <a:blip r:embed="rId2" cstate="print"/>
            <a:stretch>
              <a:fillRect/>
            </a:stretch>
          </a:blipFill>
        </p:spPr>
        <p:txBody>
          <a:bodyPr>
            <a:normAutofit/>
          </a:bodyPr>
          <a:lstStyle>
            <a:lvl1pPr marL="0" indent="0" algn="ctr">
              <a:spcAft>
                <a:spcPts val="0"/>
              </a:spcAft>
              <a:buNone/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smtClean="0"/>
              <a:t>Das Quality Seal hat im Vordergrund zu stehen.</a:t>
            </a:r>
            <a:br>
              <a:rPr lang="en-US" noProof="0" smtClean="0"/>
            </a:br>
            <a:r>
              <a:rPr lang="en-US" noProof="0" smtClean="0"/>
              <a:t>Bitte ändern Sie nicht die Größe oder Position.</a:t>
            </a:r>
            <a:br>
              <a:rPr lang="en-US" noProof="0" smtClean="0"/>
            </a:br>
            <a:r>
              <a:rPr lang="en-US" noProof="0" smtClean="0"/>
              <a:t>The Quality Seal has to stay on top. </a:t>
            </a:r>
            <a:br>
              <a:rPr lang="en-US" noProof="0" smtClean="0"/>
            </a:br>
            <a:r>
              <a:rPr lang="en-US" noProof="0" smtClean="0"/>
              <a:t>Please do not change size or position.</a:t>
            </a:r>
          </a:p>
          <a:p>
            <a:pPr lvl="0"/>
            <a:endParaRPr lang="en-US" noProof="0" smtClean="0"/>
          </a:p>
        </p:txBody>
      </p:sp>
    </p:spTree>
    <p:extLst>
      <p:ext uri="{BB962C8B-B14F-4D97-AF65-F5344CB8AC3E}">
        <p14:creationId xmlns:p14="http://schemas.microsoft.com/office/powerpoint/2010/main" val="3195947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op Conten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2271" y="1479009"/>
            <a:ext cx="9768865" cy="2460911"/>
          </a:xfrm>
        </p:spPr>
        <p:txBody>
          <a:bodyPr/>
          <a:lstStyle>
            <a:lvl1pPr marL="212099" indent="-212099">
              <a:buClr>
                <a:schemeClr val="accent1"/>
              </a:buClr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1pPr>
            <a:lvl2pPr marL="645771" indent="-219676">
              <a:buClr>
                <a:schemeClr val="accent1"/>
              </a:buClr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2pPr>
            <a:lvl3pPr marL="1069974" indent="-212099">
              <a:buClr>
                <a:schemeClr val="accent1"/>
              </a:buClr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3pPr>
            <a:lvl4pPr marL="1496067" indent="-213996">
              <a:buClr>
                <a:schemeClr val="accent1"/>
              </a:buClr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4pPr>
            <a:lvl5pPr marL="1927849" indent="-212099">
              <a:buClr>
                <a:schemeClr val="accent1"/>
              </a:buClr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sk-SK" noProof="0" smtClean="0"/>
              <a:t>Kliknite sem a upravte štýly predlohy textu.</a:t>
            </a:r>
          </a:p>
          <a:p>
            <a:pPr lvl="1"/>
            <a:r>
              <a:rPr lang="sk-SK" noProof="0" smtClean="0"/>
              <a:t>Druhá úroveň</a:t>
            </a:r>
          </a:p>
          <a:p>
            <a:pPr lvl="2"/>
            <a:r>
              <a:rPr lang="sk-SK" noProof="0" smtClean="0"/>
              <a:t>Tretia úroveň</a:t>
            </a:r>
          </a:p>
          <a:p>
            <a:pPr lvl="3"/>
            <a:r>
              <a:rPr lang="sk-SK" noProof="0" smtClean="0"/>
              <a:t>Štvrtá úroveň</a:t>
            </a:r>
          </a:p>
          <a:p>
            <a:pPr lvl="4"/>
            <a:r>
              <a:rPr lang="sk-SK" noProof="0" smtClean="0"/>
              <a:t>Piata úroveň</a:t>
            </a:r>
            <a:endParaRPr lang="en-US" noProof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sk-SK" noProof="0" smtClean="0"/>
              <a:t>Kliknite sem a upravte štýl predlohy nadpisov.</a:t>
            </a:r>
            <a:endParaRPr lang="en-US" noProof="0"/>
          </a:p>
        </p:txBody>
      </p:sp>
      <p:sp>
        <p:nvSpPr>
          <p:cNvPr id="9" name="Datumsplatzhalter 23"/>
          <p:cNvSpPr>
            <a:spLocks noGrp="1"/>
          </p:cNvSpPr>
          <p:nvPr>
            <p:ph type="dt" sz="half" idx="2"/>
          </p:nvPr>
        </p:nvSpPr>
        <p:spPr>
          <a:xfrm>
            <a:off x="7426541" y="6862790"/>
            <a:ext cx="2341152" cy="165867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fld id="{872ED022-A919-4E12-8F0C-6CBD3D593937}" type="datetime1">
              <a:rPr lang="de-DE" noProof="0" smtClean="0"/>
              <a:t>13.09.2017</a:t>
            </a:fld>
            <a:endParaRPr lang="de-DE" noProof="0"/>
          </a:p>
        </p:txBody>
      </p:sp>
      <p:sp>
        <p:nvSpPr>
          <p:cNvPr id="10" name="Fußzeilenplatzhalter 24"/>
          <p:cNvSpPr>
            <a:spLocks noGrp="1"/>
          </p:cNvSpPr>
          <p:nvPr>
            <p:ph type="ftr" sz="quarter" idx="3"/>
          </p:nvPr>
        </p:nvSpPr>
        <p:spPr>
          <a:xfrm>
            <a:off x="7426541" y="7029301"/>
            <a:ext cx="2341152" cy="165867"/>
          </a:xfrm>
          <a:prstGeom prst="rect">
            <a:avLst/>
          </a:prstGeom>
        </p:spPr>
        <p:txBody>
          <a:bodyPr vert="horz" wrap="none" lIns="0" tIns="0" rIns="0" bIns="0" rtlCol="0" anchor="t" anchorCtr="0"/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de-DE" smtClean="0"/>
              <a:t>Rotau, © Continental AG</a:t>
            </a:r>
            <a:endParaRPr lang="de-DE" dirty="0"/>
          </a:p>
        </p:txBody>
      </p:sp>
      <p:sp>
        <p:nvSpPr>
          <p:cNvPr id="11" name="Foliennummernplatzhalter 25"/>
          <p:cNvSpPr>
            <a:spLocks noGrp="1"/>
          </p:cNvSpPr>
          <p:nvPr>
            <p:ph type="sldNum" sz="quarter" idx="4"/>
          </p:nvPr>
        </p:nvSpPr>
        <p:spPr>
          <a:xfrm>
            <a:off x="9809796" y="7029301"/>
            <a:ext cx="421338" cy="165867"/>
          </a:xfrm>
          <a:prstGeom prst="rect">
            <a:avLst/>
          </a:prstGeom>
        </p:spPr>
        <p:txBody>
          <a:bodyPr vert="horz" wrap="none" lIns="0" tIns="0" rIns="0" bIns="0" rtlCol="0" anchor="t" anchorCtr="0"/>
          <a:lstStyle>
            <a:lvl1pPr algn="r">
              <a:defRPr sz="800" b="1">
                <a:solidFill>
                  <a:schemeClr val="tx1"/>
                </a:solidFill>
                <a:latin typeface="+mn-lt"/>
              </a:defRPr>
            </a:lvl1pPr>
          </a:lstStyle>
          <a:p>
            <a:fld id="{ADA48181-2C78-49CB-8C52-912A07842C2E}" type="slidenum">
              <a:rPr lang="de-DE" noProof="0" smtClean="0"/>
              <a:pPr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5461246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Gerade Verbindung 12"/>
          <p:cNvCxnSpPr/>
          <p:nvPr/>
        </p:nvCxnSpPr>
        <p:spPr>
          <a:xfrm>
            <a:off x="462271" y="6664443"/>
            <a:ext cx="9768865" cy="0"/>
          </a:xfrm>
          <a:prstGeom prst="line">
            <a:avLst/>
          </a:prstGeom>
          <a:ln w="444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Bild 4"/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295457" y="6720068"/>
            <a:ext cx="2172097" cy="62854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62271" y="327309"/>
            <a:ext cx="9768865" cy="792882"/>
          </a:xfrm>
          <a:prstGeom prst="rect">
            <a:avLst/>
          </a:prstGeom>
        </p:spPr>
        <p:txBody>
          <a:bodyPr vert="horz" lIns="0" tIns="0" rIns="109086" bIns="0" rtlCol="0" anchor="b" anchorCtr="0">
            <a:normAutofit/>
          </a:bodyPr>
          <a:lstStyle/>
          <a:p>
            <a:r>
              <a:rPr lang="de-DE" noProof="0" smtClean="0"/>
              <a:t>Titelmasterformat durch Klicken bearbeiten</a:t>
            </a:r>
            <a:endParaRPr lang="de-DE" noProof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62271" y="1479009"/>
            <a:ext cx="9768865" cy="5000585"/>
          </a:xfrm>
          <a:prstGeom prst="rect">
            <a:avLst/>
          </a:prstGeom>
        </p:spPr>
        <p:txBody>
          <a:bodyPr vert="horz" lIns="0" tIns="21474" rIns="0" bIns="21474" rtlCol="0">
            <a:normAutofit/>
          </a:bodyPr>
          <a:lstStyle/>
          <a:p>
            <a:pPr lvl="0"/>
            <a:r>
              <a:rPr lang="de-DE" noProof="0" dirty="0" smtClean="0"/>
              <a:t>Textmasterformate durch Klicken bearbeiten</a:t>
            </a:r>
          </a:p>
          <a:p>
            <a:pPr lvl="1"/>
            <a:r>
              <a:rPr lang="de-DE" noProof="0" dirty="0" smtClean="0"/>
              <a:t>Zweite Ebene</a:t>
            </a:r>
          </a:p>
          <a:p>
            <a:pPr lvl="2"/>
            <a:r>
              <a:rPr lang="de-DE" noProof="0" dirty="0" smtClean="0"/>
              <a:t>Dritte Ebene</a:t>
            </a:r>
          </a:p>
          <a:p>
            <a:pPr lvl="3"/>
            <a:r>
              <a:rPr lang="de-DE" noProof="0" dirty="0" smtClean="0"/>
              <a:t>Vierte Ebene</a:t>
            </a:r>
          </a:p>
          <a:p>
            <a:pPr lvl="4"/>
            <a:r>
              <a:rPr lang="de-DE" noProof="0" dirty="0" smtClean="0"/>
              <a:t>Fünfte Ebene</a:t>
            </a:r>
            <a:endParaRPr lang="de-DE" noProof="0" dirty="0"/>
          </a:p>
        </p:txBody>
      </p:sp>
      <p:sp>
        <p:nvSpPr>
          <p:cNvPr id="11" name="Text Box 23"/>
          <p:cNvSpPr txBox="1"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4094712" y="7029301"/>
            <a:ext cx="3188817" cy="141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t" anchorCtr="0"/>
          <a:lstStyle/>
          <a:p>
            <a:pPr defTabSz="1068788"/>
            <a:r>
              <a:rPr lang="de-DE" sz="800" dirty="0" smtClean="0">
                <a:solidFill>
                  <a:srgbClr val="000000"/>
                </a:solidFill>
              </a:rPr>
              <a:t>Confidential</a:t>
            </a:r>
            <a:endParaRPr lang="de-DE" sz="800" dirty="0">
              <a:solidFill>
                <a:srgbClr val="000000"/>
              </a:solidFill>
            </a:endParaRPr>
          </a:p>
        </p:txBody>
      </p:sp>
      <p:sp>
        <p:nvSpPr>
          <p:cNvPr id="4" name="empower - DO NOT DELETE!!!" hidden="1"/>
          <p:cNvSpPr/>
          <p:nvPr>
            <p:custDataLst>
              <p:tags r:id="rId23"/>
            </p:custDataLst>
          </p:nvPr>
        </p:nvSpPr>
        <p:spPr>
          <a:xfrm>
            <a:off x="-1485194" y="-1400227"/>
            <a:ext cx="1856" cy="174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09086" tIns="54544" rIns="109086" bIns="54544" rtlCol="0" anchor="ctr"/>
          <a:lstStyle/>
          <a:p>
            <a:pPr algn="ctr" defTabSz="1090872"/>
            <a:endParaRPr lang="de-DE" sz="1900" dirty="0" smtClean="0">
              <a:solidFill>
                <a:srgbClr val="EBEBEB">
                  <a:lumMod val="10000"/>
                </a:srgbClr>
              </a:solidFill>
            </a:endParaRPr>
          </a:p>
        </p:txBody>
      </p:sp>
      <p:sp>
        <p:nvSpPr>
          <p:cNvPr id="17" name="Datumsplatzhalter 23"/>
          <p:cNvSpPr>
            <a:spLocks noGrp="1"/>
          </p:cNvSpPr>
          <p:nvPr>
            <p:ph type="dt" sz="half" idx="2"/>
          </p:nvPr>
        </p:nvSpPr>
        <p:spPr>
          <a:xfrm>
            <a:off x="7426541" y="6862790"/>
            <a:ext cx="2341152" cy="165867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 defTabSz="1090872" fontAlgn="auto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fld id="{9E5B5261-916A-4FEF-949A-090C9F7C3120}" type="datetime1">
              <a:rPr lang="de-DE" smtClean="0">
                <a:solidFill>
                  <a:srgbClr val="000000"/>
                </a:solidFill>
              </a:rPr>
              <a:t>13.09.2017</a:t>
            </a:fld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18" name="Fußzeilenplatzhalter 24"/>
          <p:cNvSpPr>
            <a:spLocks noGrp="1"/>
          </p:cNvSpPr>
          <p:nvPr>
            <p:ph type="ftr" sz="quarter" idx="3"/>
          </p:nvPr>
        </p:nvSpPr>
        <p:spPr>
          <a:xfrm>
            <a:off x="7426541" y="7029301"/>
            <a:ext cx="2341152" cy="165867"/>
          </a:xfrm>
          <a:prstGeom prst="rect">
            <a:avLst/>
          </a:prstGeom>
        </p:spPr>
        <p:txBody>
          <a:bodyPr vert="horz" wrap="none" lIns="0" tIns="0" rIns="0" bIns="0" rtlCol="0" anchor="t" anchorCtr="0"/>
          <a:lstStyle>
            <a:lvl1pPr algn="l" defTabSz="1090872" fontAlgn="auto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de-DE" smtClean="0">
                <a:solidFill>
                  <a:srgbClr val="000000"/>
                </a:solidFill>
              </a:rPr>
              <a:t>Rotau, © Continental AG</a:t>
            </a:r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19" name="Foliennummernplatzhalter 25"/>
          <p:cNvSpPr>
            <a:spLocks noGrp="1"/>
          </p:cNvSpPr>
          <p:nvPr>
            <p:ph type="sldNum" sz="quarter" idx="4"/>
          </p:nvPr>
        </p:nvSpPr>
        <p:spPr>
          <a:xfrm>
            <a:off x="9809801" y="7029301"/>
            <a:ext cx="421338" cy="165867"/>
          </a:xfrm>
          <a:prstGeom prst="rect">
            <a:avLst/>
          </a:prstGeom>
        </p:spPr>
        <p:txBody>
          <a:bodyPr vert="horz" wrap="none" lIns="0" tIns="0" rIns="0" bIns="0" rtlCol="0" anchor="t" anchorCtr="0"/>
          <a:lstStyle>
            <a:lvl1pPr algn="r" defTabSz="1090872" fontAlgn="auto">
              <a:spcBef>
                <a:spcPts val="0"/>
              </a:spcBef>
              <a:spcAft>
                <a:spcPts val="0"/>
              </a:spcAft>
              <a:defRPr sz="800" b="1">
                <a:solidFill>
                  <a:schemeClr val="tx1"/>
                </a:solidFill>
                <a:latin typeface="+mn-lt"/>
              </a:defRPr>
            </a:lvl1pPr>
          </a:lstStyle>
          <a:p>
            <a:fld id="{ADA48181-2C78-49CB-8C52-912A07842C2E}" type="slidenum">
              <a:rPr lang="de-DE" smtClean="0">
                <a:solidFill>
                  <a:srgbClr val="000000"/>
                </a:solidFill>
              </a:rPr>
              <a:pPr/>
              <a:t>‹Nr.›</a:t>
            </a:fld>
            <a:endParaRPr lang="de-DE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9108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9" r:id="rId15"/>
    <p:sldLayoutId id="2147483702" r:id="rId16"/>
    <p:sldLayoutId id="2147483703" r:id="rId17"/>
    <p:sldLayoutId id="2147483704" r:id="rId18"/>
    <p:sldLayoutId id="2147483706" r:id="rId19"/>
    <p:sldLayoutId id="2147483719" r:id="rId20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defTabSz="1090872" rtl="0" eaLnBrk="1" latinLnBrk="0" hangingPunct="1">
        <a:lnSpc>
          <a:spcPct val="95000"/>
        </a:lnSpc>
        <a:spcBef>
          <a:spcPct val="0"/>
        </a:spcBef>
        <a:buNone/>
        <a:defRPr sz="2900" b="1" kern="1200">
          <a:solidFill>
            <a:schemeClr val="accent1"/>
          </a:solidFill>
          <a:latin typeface="+mj-lt"/>
          <a:ea typeface="+mj-ea"/>
          <a:cs typeface="Arial" pitchFamily="34" charset="0"/>
        </a:defRPr>
      </a:lvl1pPr>
    </p:titleStyle>
    <p:bodyStyle>
      <a:lvl1pPr marL="212113" indent="-212113" algn="l" defTabSz="1090872" rtl="0" eaLnBrk="1" latinLnBrk="0" hangingPunct="1">
        <a:lnSpc>
          <a:spcPct val="100000"/>
        </a:lnSpc>
        <a:spcBef>
          <a:spcPts val="0"/>
        </a:spcBef>
        <a:spcAft>
          <a:spcPts val="1434"/>
        </a:spcAft>
        <a:buClr>
          <a:schemeClr val="accent1"/>
        </a:buClr>
        <a:buSzPct val="125000"/>
        <a:buFont typeface="Arial" pitchFamily="34" charset="0"/>
        <a:buChar char="›"/>
        <a:defRPr sz="1900" b="0" kern="1200">
          <a:solidFill>
            <a:schemeClr val="tx1"/>
          </a:solidFill>
          <a:latin typeface="+mn-lt"/>
          <a:ea typeface="+mn-ea"/>
          <a:cs typeface="Arial" pitchFamily="34" charset="0"/>
        </a:defRPr>
      </a:lvl1pPr>
      <a:lvl2pPr marL="645812" indent="-219690" algn="l" defTabSz="1090872" rtl="0" eaLnBrk="1" latinLnBrk="0" hangingPunct="1">
        <a:lnSpc>
          <a:spcPct val="100000"/>
        </a:lnSpc>
        <a:spcBef>
          <a:spcPts val="0"/>
        </a:spcBef>
        <a:spcAft>
          <a:spcPts val="1434"/>
        </a:spcAft>
        <a:buClr>
          <a:schemeClr val="accent1"/>
        </a:buClr>
        <a:buSzPct val="125000"/>
        <a:buFont typeface="Arial" pitchFamily="34" charset="0"/>
        <a:buChar char="›"/>
        <a:defRPr sz="1900" b="0" kern="1200">
          <a:solidFill>
            <a:schemeClr val="tx1"/>
          </a:solidFill>
          <a:latin typeface="+mn-lt"/>
          <a:ea typeface="+mn-ea"/>
          <a:cs typeface="Arial" pitchFamily="34" charset="0"/>
        </a:defRPr>
      </a:lvl2pPr>
      <a:lvl3pPr marL="1070040" indent="-212113" algn="l" defTabSz="1090872" rtl="0" eaLnBrk="1" latinLnBrk="0" hangingPunct="1">
        <a:lnSpc>
          <a:spcPct val="100000"/>
        </a:lnSpc>
        <a:spcBef>
          <a:spcPts val="0"/>
        </a:spcBef>
        <a:spcAft>
          <a:spcPts val="1434"/>
        </a:spcAft>
        <a:buClr>
          <a:schemeClr val="accent1"/>
        </a:buClr>
        <a:buSzPct val="125000"/>
        <a:buFont typeface="Arial" pitchFamily="34" charset="0"/>
        <a:buChar char="›"/>
        <a:defRPr sz="1900" b="0" kern="1200">
          <a:solidFill>
            <a:schemeClr val="tx1"/>
          </a:solidFill>
          <a:latin typeface="+mn-lt"/>
          <a:ea typeface="+mn-ea"/>
          <a:cs typeface="Arial" pitchFamily="34" charset="0"/>
        </a:defRPr>
      </a:lvl3pPr>
      <a:lvl4pPr marL="1496162" indent="-214010" algn="l" defTabSz="1090872" rtl="0" eaLnBrk="1" latinLnBrk="0" hangingPunct="1">
        <a:lnSpc>
          <a:spcPct val="100000"/>
        </a:lnSpc>
        <a:spcBef>
          <a:spcPts val="0"/>
        </a:spcBef>
        <a:spcAft>
          <a:spcPts val="1434"/>
        </a:spcAft>
        <a:buClr>
          <a:schemeClr val="accent1"/>
        </a:buClr>
        <a:buSzPct val="125000"/>
        <a:buFont typeface="Arial" pitchFamily="34" charset="0"/>
        <a:buChar char="›"/>
        <a:defRPr sz="1900" b="0" kern="1200">
          <a:solidFill>
            <a:schemeClr val="tx1"/>
          </a:solidFill>
          <a:latin typeface="+mn-lt"/>
          <a:ea typeface="+mn-ea"/>
          <a:cs typeface="Arial" pitchFamily="34" charset="0"/>
        </a:defRPr>
      </a:lvl4pPr>
      <a:lvl5pPr marL="1927971" indent="-212113" algn="l" defTabSz="1090872" rtl="0" eaLnBrk="1" latinLnBrk="0" hangingPunct="1">
        <a:lnSpc>
          <a:spcPct val="100000"/>
        </a:lnSpc>
        <a:spcBef>
          <a:spcPts val="0"/>
        </a:spcBef>
        <a:spcAft>
          <a:spcPts val="1434"/>
        </a:spcAft>
        <a:buClr>
          <a:schemeClr val="accent1"/>
        </a:buClr>
        <a:buSzPct val="125000"/>
        <a:buFont typeface="Arial" pitchFamily="34" charset="0"/>
        <a:buChar char="›"/>
        <a:defRPr sz="1900" b="0" kern="1200">
          <a:solidFill>
            <a:schemeClr val="tx1"/>
          </a:solidFill>
          <a:latin typeface="+mn-lt"/>
          <a:ea typeface="+mn-ea"/>
          <a:cs typeface="Arial" pitchFamily="34" charset="0"/>
        </a:defRPr>
      </a:lvl5pPr>
      <a:lvl6pPr marL="2999901" indent="-272717" algn="l" defTabSz="1090872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45337" indent="-272717" algn="l" defTabSz="1090872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90771" indent="-272717" algn="l" defTabSz="1090872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36206" indent="-272717" algn="l" defTabSz="1090872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090872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45431" algn="l" defTabSz="1090872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090872" algn="l" defTabSz="1090872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36308" algn="l" defTabSz="1090872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181746" algn="l" defTabSz="1090872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27180" algn="l" defTabSz="1090872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72617" algn="l" defTabSz="1090872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18052" algn="l" defTabSz="1090872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63490" algn="l" defTabSz="1090872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xmlns="" id="{BD76D2F4-AB0E-4003-BEC5-6233DEAE2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171" y="402568"/>
            <a:ext cx="9223058" cy="1461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xmlns="" id="{B3DF9D16-F525-48A0-B6BF-34F51C6065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5171" y="2012836"/>
            <a:ext cx="9223058" cy="47975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35D46495-69C0-4970-9B93-B0D3A313D6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5171" y="7008171"/>
            <a:ext cx="2406015" cy="402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02020"/>
            <a:fld id="{ABB07611-7849-4898-973E-B938BD448C76}" type="datetime1">
              <a:rPr lang="de-DE" smtClean="0">
                <a:solidFill>
                  <a:prstClr val="black">
                    <a:tint val="75000"/>
                  </a:prstClr>
                </a:solidFill>
              </a:rPr>
              <a:t>13.09.2017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E70F8F24-E065-4612-AD81-C0A43872EF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42189" y="7008171"/>
            <a:ext cx="3609023" cy="402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02020"/>
            <a:r>
              <a:rPr lang="de-DE" smtClean="0">
                <a:solidFill>
                  <a:prstClr val="black">
                    <a:tint val="75000"/>
                  </a:prstClr>
                </a:solidFill>
              </a:rPr>
              <a:t>Rotau, © Continental AG</a:t>
            </a:r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FE567765-8802-4837-ABFA-B703E3FF1D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552214" y="7008171"/>
            <a:ext cx="2406015" cy="402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02020"/>
            <a:fld id="{72942D91-CF83-4C62-AA20-BDB8EB4C6A81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 defTabSz="802020"/>
              <a:t>‹Nr.›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0163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hf hdr="0"/>
  <p:txStyles>
    <p:titleStyle>
      <a:lvl1pPr algn="l" defTabSz="802020" rtl="0" eaLnBrk="1" latinLnBrk="0" hangingPunct="1">
        <a:lnSpc>
          <a:spcPct val="90000"/>
        </a:lnSpc>
        <a:spcBef>
          <a:spcPct val="0"/>
        </a:spcBef>
        <a:buNone/>
        <a:defRPr sz="385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0505" indent="-200505" algn="l" defTabSz="80202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sz="2456" kern="1200">
          <a:solidFill>
            <a:schemeClr val="tx1"/>
          </a:solidFill>
          <a:latin typeface="+mn-lt"/>
          <a:ea typeface="+mn-ea"/>
          <a:cs typeface="+mn-cs"/>
        </a:defRPr>
      </a:lvl1pPr>
      <a:lvl2pPr marL="601515" indent="-200505" algn="l" defTabSz="802020" rtl="0" eaLnBrk="1" latinLnBrk="0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2105" kern="1200">
          <a:solidFill>
            <a:schemeClr val="tx1"/>
          </a:solidFill>
          <a:latin typeface="+mn-lt"/>
          <a:ea typeface="+mn-ea"/>
          <a:cs typeface="+mn-cs"/>
        </a:defRPr>
      </a:lvl2pPr>
      <a:lvl3pPr marL="1002525" indent="-200505" algn="l" defTabSz="802020" rtl="0" eaLnBrk="1" latinLnBrk="0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1754" kern="1200">
          <a:solidFill>
            <a:schemeClr val="tx1"/>
          </a:solidFill>
          <a:latin typeface="+mn-lt"/>
          <a:ea typeface="+mn-ea"/>
          <a:cs typeface="+mn-cs"/>
        </a:defRPr>
      </a:lvl3pPr>
      <a:lvl4pPr marL="1403535" indent="-200505" algn="l" defTabSz="802020" rtl="0" eaLnBrk="1" latinLnBrk="0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1579" kern="1200">
          <a:solidFill>
            <a:schemeClr val="tx1"/>
          </a:solidFill>
          <a:latin typeface="+mn-lt"/>
          <a:ea typeface="+mn-ea"/>
          <a:cs typeface="+mn-cs"/>
        </a:defRPr>
      </a:lvl4pPr>
      <a:lvl5pPr marL="1804546" indent="-200505" algn="l" defTabSz="802020" rtl="0" eaLnBrk="1" latinLnBrk="0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1579" kern="1200">
          <a:solidFill>
            <a:schemeClr val="tx1"/>
          </a:solidFill>
          <a:latin typeface="+mn-lt"/>
          <a:ea typeface="+mn-ea"/>
          <a:cs typeface="+mn-cs"/>
        </a:defRPr>
      </a:lvl5pPr>
      <a:lvl6pPr marL="2205556" indent="-200505" algn="l" defTabSz="802020" rtl="0" eaLnBrk="1" latinLnBrk="0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1579" kern="1200">
          <a:solidFill>
            <a:schemeClr val="tx1"/>
          </a:solidFill>
          <a:latin typeface="+mn-lt"/>
          <a:ea typeface="+mn-ea"/>
          <a:cs typeface="+mn-cs"/>
        </a:defRPr>
      </a:lvl6pPr>
      <a:lvl7pPr marL="2606566" indent="-200505" algn="l" defTabSz="802020" rtl="0" eaLnBrk="1" latinLnBrk="0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1579" kern="1200">
          <a:solidFill>
            <a:schemeClr val="tx1"/>
          </a:solidFill>
          <a:latin typeface="+mn-lt"/>
          <a:ea typeface="+mn-ea"/>
          <a:cs typeface="+mn-cs"/>
        </a:defRPr>
      </a:lvl7pPr>
      <a:lvl8pPr marL="3007576" indent="-200505" algn="l" defTabSz="802020" rtl="0" eaLnBrk="1" latinLnBrk="0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1579" kern="1200">
          <a:solidFill>
            <a:schemeClr val="tx1"/>
          </a:solidFill>
          <a:latin typeface="+mn-lt"/>
          <a:ea typeface="+mn-ea"/>
          <a:cs typeface="+mn-cs"/>
        </a:defRPr>
      </a:lvl8pPr>
      <a:lvl9pPr marL="3408586" indent="-200505" algn="l" defTabSz="802020" rtl="0" eaLnBrk="1" latinLnBrk="0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157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802020" rtl="0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1pPr>
      <a:lvl2pPr marL="401010" algn="l" defTabSz="802020" rtl="0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2pPr>
      <a:lvl3pPr marL="802020" algn="l" defTabSz="802020" rtl="0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3pPr>
      <a:lvl4pPr marL="1203030" algn="l" defTabSz="802020" rtl="0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4pPr>
      <a:lvl5pPr marL="1604040" algn="l" defTabSz="802020" rtl="0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5pPr>
      <a:lvl6pPr marL="2005051" algn="l" defTabSz="802020" rtl="0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6pPr>
      <a:lvl7pPr marL="2406061" algn="l" defTabSz="802020" rtl="0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7pPr>
      <a:lvl8pPr marL="2807071" algn="l" defTabSz="802020" rtl="0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8pPr>
      <a:lvl9pPr marL="3208081" algn="l" defTabSz="802020" rtl="0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8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7.xml"/><Relationship Id="rId13" Type="http://schemas.openxmlformats.org/officeDocument/2006/relationships/slide" Target="slide4.xml"/><Relationship Id="rId3" Type="http://schemas.openxmlformats.org/officeDocument/2006/relationships/tags" Target="../tags/tag12.xml"/><Relationship Id="rId7" Type="http://schemas.openxmlformats.org/officeDocument/2006/relationships/tags" Target="../tags/tag16.xml"/><Relationship Id="rId12" Type="http://schemas.openxmlformats.org/officeDocument/2006/relationships/slideLayout" Target="../slideLayouts/slideLayout20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tags" Target="../tags/tag15.xml"/><Relationship Id="rId11" Type="http://schemas.openxmlformats.org/officeDocument/2006/relationships/tags" Target="../tags/tag20.xml"/><Relationship Id="rId5" Type="http://schemas.openxmlformats.org/officeDocument/2006/relationships/tags" Target="../tags/tag14.xml"/><Relationship Id="rId10" Type="http://schemas.openxmlformats.org/officeDocument/2006/relationships/tags" Target="../tags/tag19.xml"/><Relationship Id="rId4" Type="http://schemas.openxmlformats.org/officeDocument/2006/relationships/tags" Target="../tags/tag13.xml"/><Relationship Id="rId9" Type="http://schemas.openxmlformats.org/officeDocument/2006/relationships/tags" Target="../tags/tag18.xml"/><Relationship Id="rId14" Type="http://schemas.openxmlformats.org/officeDocument/2006/relationships/slide" Target="slide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28.xml"/><Relationship Id="rId13" Type="http://schemas.openxmlformats.org/officeDocument/2006/relationships/tags" Target="../tags/tag33.xml"/><Relationship Id="rId18" Type="http://schemas.openxmlformats.org/officeDocument/2006/relationships/slide" Target="slide7.xml"/><Relationship Id="rId3" Type="http://schemas.openxmlformats.org/officeDocument/2006/relationships/tags" Target="../tags/tag23.xml"/><Relationship Id="rId7" Type="http://schemas.openxmlformats.org/officeDocument/2006/relationships/tags" Target="../tags/tag27.xml"/><Relationship Id="rId12" Type="http://schemas.openxmlformats.org/officeDocument/2006/relationships/tags" Target="../tags/tag32.xml"/><Relationship Id="rId17" Type="http://schemas.openxmlformats.org/officeDocument/2006/relationships/slide" Target="slide2.xml"/><Relationship Id="rId2" Type="http://schemas.openxmlformats.org/officeDocument/2006/relationships/tags" Target="../tags/tag22.xml"/><Relationship Id="rId16" Type="http://schemas.openxmlformats.org/officeDocument/2006/relationships/slideLayout" Target="../slideLayouts/slideLayout20.xml"/><Relationship Id="rId1" Type="http://schemas.openxmlformats.org/officeDocument/2006/relationships/tags" Target="../tags/tag21.xml"/><Relationship Id="rId6" Type="http://schemas.openxmlformats.org/officeDocument/2006/relationships/tags" Target="../tags/tag26.xml"/><Relationship Id="rId11" Type="http://schemas.openxmlformats.org/officeDocument/2006/relationships/tags" Target="../tags/tag31.xml"/><Relationship Id="rId5" Type="http://schemas.openxmlformats.org/officeDocument/2006/relationships/tags" Target="../tags/tag25.xml"/><Relationship Id="rId15" Type="http://schemas.openxmlformats.org/officeDocument/2006/relationships/tags" Target="../tags/tag35.xml"/><Relationship Id="rId10" Type="http://schemas.openxmlformats.org/officeDocument/2006/relationships/tags" Target="../tags/tag30.xml"/><Relationship Id="rId4" Type="http://schemas.openxmlformats.org/officeDocument/2006/relationships/tags" Target="../tags/tag24.xml"/><Relationship Id="rId9" Type="http://schemas.openxmlformats.org/officeDocument/2006/relationships/tags" Target="../tags/tag29.xml"/><Relationship Id="rId14" Type="http://schemas.openxmlformats.org/officeDocument/2006/relationships/tags" Target="../tags/tag3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43.xml"/><Relationship Id="rId13" Type="http://schemas.openxmlformats.org/officeDocument/2006/relationships/tags" Target="../tags/tag48.xml"/><Relationship Id="rId18" Type="http://schemas.openxmlformats.org/officeDocument/2006/relationships/tags" Target="../tags/tag53.xml"/><Relationship Id="rId3" Type="http://schemas.openxmlformats.org/officeDocument/2006/relationships/tags" Target="../tags/tag38.xml"/><Relationship Id="rId21" Type="http://schemas.openxmlformats.org/officeDocument/2006/relationships/tags" Target="../tags/tag56.xml"/><Relationship Id="rId7" Type="http://schemas.openxmlformats.org/officeDocument/2006/relationships/tags" Target="../tags/tag42.xml"/><Relationship Id="rId12" Type="http://schemas.openxmlformats.org/officeDocument/2006/relationships/tags" Target="../tags/tag47.xml"/><Relationship Id="rId17" Type="http://schemas.openxmlformats.org/officeDocument/2006/relationships/tags" Target="../tags/tag52.xml"/><Relationship Id="rId2" Type="http://schemas.openxmlformats.org/officeDocument/2006/relationships/tags" Target="../tags/tag37.xml"/><Relationship Id="rId16" Type="http://schemas.openxmlformats.org/officeDocument/2006/relationships/tags" Target="../tags/tag51.xml"/><Relationship Id="rId20" Type="http://schemas.openxmlformats.org/officeDocument/2006/relationships/tags" Target="../tags/tag55.xml"/><Relationship Id="rId1" Type="http://schemas.openxmlformats.org/officeDocument/2006/relationships/tags" Target="../tags/tag36.xml"/><Relationship Id="rId6" Type="http://schemas.openxmlformats.org/officeDocument/2006/relationships/tags" Target="../tags/tag41.xml"/><Relationship Id="rId11" Type="http://schemas.openxmlformats.org/officeDocument/2006/relationships/tags" Target="../tags/tag46.xml"/><Relationship Id="rId24" Type="http://schemas.openxmlformats.org/officeDocument/2006/relationships/slide" Target="slide4.xml"/><Relationship Id="rId5" Type="http://schemas.openxmlformats.org/officeDocument/2006/relationships/tags" Target="../tags/tag40.xml"/><Relationship Id="rId15" Type="http://schemas.openxmlformats.org/officeDocument/2006/relationships/tags" Target="../tags/tag50.xml"/><Relationship Id="rId23" Type="http://schemas.openxmlformats.org/officeDocument/2006/relationships/slide" Target="slide2.xml"/><Relationship Id="rId10" Type="http://schemas.openxmlformats.org/officeDocument/2006/relationships/tags" Target="../tags/tag45.xml"/><Relationship Id="rId19" Type="http://schemas.openxmlformats.org/officeDocument/2006/relationships/tags" Target="../tags/tag54.xml"/><Relationship Id="rId4" Type="http://schemas.openxmlformats.org/officeDocument/2006/relationships/tags" Target="../tags/tag39.xml"/><Relationship Id="rId9" Type="http://schemas.openxmlformats.org/officeDocument/2006/relationships/tags" Target="../tags/tag44.xml"/><Relationship Id="rId14" Type="http://schemas.openxmlformats.org/officeDocument/2006/relationships/tags" Target="../tags/tag49.xml"/><Relationship Id="rId22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FrickeL\AppData\Local\Temp\notes6CEA5A\~4251392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27445" y="208034"/>
            <a:ext cx="10256045" cy="5469063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04220" y="5677097"/>
            <a:ext cx="9556865" cy="461418"/>
          </a:xfrm>
        </p:spPr>
        <p:txBody>
          <a:bodyPr/>
          <a:lstStyle/>
          <a:p>
            <a:r>
              <a:rPr lang="de-DE" sz="3200" dirty="0" smtClean="0"/>
              <a:t>MATSE-SE Projekt: Kanban-Tafel</a:t>
            </a:r>
            <a:endParaRPr lang="de-DE" sz="32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88871" y="6156895"/>
            <a:ext cx="9556864" cy="519685"/>
          </a:xfrm>
        </p:spPr>
        <p:txBody>
          <a:bodyPr/>
          <a:lstStyle/>
          <a:p>
            <a:pPr>
              <a:lnSpc>
                <a:spcPct val="150000"/>
              </a:lnSpc>
            </a:pPr>
            <a:endParaRPr lang="de-DE" sz="2400" dirty="0" smtClean="0"/>
          </a:p>
        </p:txBody>
      </p:sp>
      <p:pic>
        <p:nvPicPr>
          <p:cNvPr id="9" name="Picture 4" descr="http://www.kometgroup.com/uploads/tx_t3pressroom/B01_KOMET_IDEEN-FORUM__2014_Key_Visual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05490" y="208033"/>
            <a:ext cx="10278000" cy="5389498"/>
          </a:xfrm>
          <a:prstGeom prst="rect">
            <a:avLst/>
          </a:prstGeom>
          <a:noFill/>
        </p:spPr>
      </p:pic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 smtClean="0"/>
              <a:t>Rotau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Probleme: </a:t>
            </a:r>
          </a:p>
          <a:p>
            <a:pPr lvl="1"/>
            <a:r>
              <a:rPr lang="de-DE" dirty="0" smtClean="0"/>
              <a:t>Große Abhängigkeit von anderen Faktoren (Server-Client-Verbindung, etc.)</a:t>
            </a:r>
          </a:p>
          <a:p>
            <a:pPr lvl="1"/>
            <a:r>
              <a:rPr lang="de-DE" dirty="0" smtClean="0"/>
              <a:t>Testen nicht möglich da zu viel aussteht</a:t>
            </a:r>
          </a:p>
          <a:p>
            <a:pPr lvl="1"/>
            <a:r>
              <a:rPr lang="de-DE" dirty="0" smtClean="0"/>
              <a:t>Unklarheiten in Zuständigkeiten</a:t>
            </a:r>
          </a:p>
          <a:p>
            <a:pPr lvl="2"/>
            <a:r>
              <a:rPr lang="de-DE" dirty="0" smtClean="0"/>
              <a:t>Was bekommen wir, was wird gebraucht???</a:t>
            </a:r>
          </a:p>
          <a:p>
            <a:pPr lvl="1"/>
            <a:endParaRPr lang="de-DE" dirty="0"/>
          </a:p>
          <a:p>
            <a:pPr lvl="1" algn="ctr"/>
            <a:r>
              <a:rPr lang="de-DE" b="1" dirty="0" smtClean="0"/>
              <a:t>Daraus folgt: Zeitdruck am Ende!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Probleme und Lösungen GUI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12C7210-B4A3-4D13-B42D-F826E1211E47}" type="datetime1">
              <a:rPr lang="de-DE" smtClean="0">
                <a:solidFill>
                  <a:srgbClr val="000000"/>
                </a:solidFill>
              </a:rPr>
              <a:t>13.09.2017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Rotau, © Continental AG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DA48181-2C78-49CB-8C52-912A07842C2E}" type="slidenum">
              <a:rPr lang="en-US" smtClean="0">
                <a:solidFill>
                  <a:srgbClr val="000000"/>
                </a:solidFill>
              </a:rPr>
              <a:pPr/>
              <a:t>10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843421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de-DE" dirty="0" smtClean="0"/>
              <a:t>Probleme:</a:t>
            </a:r>
          </a:p>
          <a:p>
            <a:pPr lvl="1"/>
            <a:r>
              <a:rPr lang="de-DE" dirty="0" smtClean="0"/>
              <a:t>Unwissenheit wie die Verbindung mit </a:t>
            </a:r>
            <a:r>
              <a:rPr lang="de-DE" dirty="0"/>
              <a:t>S</a:t>
            </a:r>
            <a:r>
              <a:rPr lang="de-DE" dirty="0" smtClean="0"/>
              <a:t>ocket aufgebaut werden soll</a:t>
            </a:r>
          </a:p>
          <a:p>
            <a:pPr lvl="1"/>
            <a:r>
              <a:rPr lang="de-DE" dirty="0" smtClean="0"/>
              <a:t>Wie funktioniert Multithreading?</a:t>
            </a:r>
          </a:p>
          <a:p>
            <a:pPr lvl="1"/>
            <a:r>
              <a:rPr lang="de-DE" dirty="0" smtClean="0"/>
              <a:t>Probleme beim Aufbau einer Verbindung zu einem externen Server</a:t>
            </a:r>
          </a:p>
          <a:p>
            <a:pPr lvl="1"/>
            <a:r>
              <a:rPr lang="de-DE" dirty="0" smtClean="0"/>
              <a:t>Verbindung funktioniert nicht bei allen</a:t>
            </a:r>
          </a:p>
          <a:p>
            <a:pPr lvl="1"/>
            <a:r>
              <a:rPr lang="de-DE" dirty="0" smtClean="0"/>
              <a:t>Sinnvoller Ablauf für die Kommunikation mit Objekten</a:t>
            </a:r>
          </a:p>
          <a:p>
            <a:endParaRPr lang="de-DE" dirty="0"/>
          </a:p>
          <a:p>
            <a:r>
              <a:rPr lang="de-DE" dirty="0" smtClean="0"/>
              <a:t>Lösungen:</a:t>
            </a:r>
          </a:p>
          <a:p>
            <a:pPr lvl="1"/>
            <a:r>
              <a:rPr lang="de-DE" dirty="0" smtClean="0"/>
              <a:t>Unterrichtsinhalt wurde Multithreading vorgestellt</a:t>
            </a:r>
          </a:p>
          <a:p>
            <a:pPr lvl="1"/>
            <a:r>
              <a:rPr lang="de-DE" dirty="0" smtClean="0"/>
              <a:t>Wissen über Sockets an Beispielen </a:t>
            </a:r>
            <a:r>
              <a:rPr lang="de-DE" dirty="0" smtClean="0"/>
              <a:t>erarbeitet</a:t>
            </a:r>
            <a:endParaRPr lang="de-DE" dirty="0" smtClean="0"/>
          </a:p>
          <a:p>
            <a:pPr lvl="1"/>
            <a:r>
              <a:rPr lang="de-DE" dirty="0" smtClean="0"/>
              <a:t>Beispiele durch Lehrkraft aus dem Unterricht</a:t>
            </a:r>
          </a:p>
          <a:p>
            <a:pPr lvl="1"/>
            <a:r>
              <a:rPr lang="de-DE" dirty="0" smtClean="0"/>
              <a:t>Server wird nur lokal ausgeführt</a:t>
            </a:r>
          </a:p>
          <a:p>
            <a:pPr lvl="1"/>
            <a:r>
              <a:rPr lang="de-DE" dirty="0" smtClean="0"/>
              <a:t>Bei manchen Conti-Laptops sind alle Ports gesperrt</a:t>
            </a:r>
          </a:p>
          <a:p>
            <a:pPr lvl="1"/>
            <a:r>
              <a:rPr lang="de-DE" dirty="0" smtClean="0"/>
              <a:t>Diskussion zusammen mit visuellen Darstellungen, auf funktionierenden Prototypen aufbauend</a:t>
            </a:r>
            <a:endParaRPr lang="de-DE" dirty="0"/>
          </a:p>
          <a:p>
            <a:pPr algn="ctr"/>
            <a:r>
              <a:rPr lang="de-DE" b="1" dirty="0" smtClean="0"/>
              <a:t>Daraus folgt: Zeitdruck am Ende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Probleme und Lösungen </a:t>
            </a:r>
            <a:r>
              <a:rPr lang="de-DE" dirty="0" smtClean="0"/>
              <a:t>Server-Client-Verbindung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B57257D-61DE-4C69-8A8D-4009F2AA3828}" type="datetime1">
              <a:rPr lang="de-DE" smtClean="0">
                <a:solidFill>
                  <a:srgbClr val="000000"/>
                </a:solidFill>
              </a:rPr>
              <a:t>13.09.2017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Rotau, © Continental AG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DA48181-2C78-49CB-8C52-912A07842C2E}" type="slidenum">
              <a:rPr lang="en-US" smtClean="0">
                <a:solidFill>
                  <a:srgbClr val="000000"/>
                </a:solidFill>
              </a:rPr>
              <a:pPr/>
              <a:t>11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50724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270866" y="1122934"/>
            <a:ext cx="2767317" cy="92935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802020"/>
            <a:r>
              <a:rPr lang="de-DE" sz="1579" dirty="0">
                <a:solidFill>
                  <a:prstClr val="black"/>
                </a:solidFill>
              </a:rPr>
              <a:t>	</a:t>
            </a:r>
            <a:r>
              <a:rPr lang="de-DE" sz="1754" b="1" u="sng" dirty="0">
                <a:solidFill>
                  <a:prstClr val="black"/>
                </a:solidFill>
              </a:rPr>
              <a:t>Client A</a:t>
            </a:r>
          </a:p>
          <a:p>
            <a:pPr defTabSz="802020"/>
            <a:r>
              <a:rPr lang="de-DE" sz="1579" u="sng" dirty="0" err="1">
                <a:solidFill>
                  <a:prstClr val="black"/>
                </a:solidFill>
              </a:rPr>
              <a:t>MainThread</a:t>
            </a:r>
            <a:r>
              <a:rPr lang="de-DE" sz="1579" u="sng" dirty="0">
                <a:solidFill>
                  <a:prstClr val="black"/>
                </a:solidFill>
              </a:rPr>
              <a:t> – </a:t>
            </a:r>
            <a:r>
              <a:rPr lang="de-DE" sz="1579" u="sng" dirty="0" err="1">
                <a:solidFill>
                  <a:prstClr val="black"/>
                </a:solidFill>
              </a:rPr>
              <a:t>KClientThread</a:t>
            </a:r>
            <a:endParaRPr lang="de-DE" sz="1579" u="sng" dirty="0">
              <a:solidFill>
                <a:prstClr val="black"/>
              </a:solidFill>
            </a:endParaRPr>
          </a:p>
          <a:p>
            <a:pPr defTabSz="802020"/>
            <a:r>
              <a:rPr lang="de-DE" sz="1053" dirty="0">
                <a:solidFill>
                  <a:prstClr val="black"/>
                </a:solidFill>
              </a:rPr>
              <a:t>- </a:t>
            </a:r>
            <a:r>
              <a:rPr lang="de-DE" sz="1053" dirty="0" err="1">
                <a:solidFill>
                  <a:prstClr val="black"/>
                </a:solidFill>
              </a:rPr>
              <a:t>Gui</a:t>
            </a:r>
            <a:r>
              <a:rPr lang="de-DE" sz="1053" dirty="0">
                <a:solidFill>
                  <a:prstClr val="black"/>
                </a:solidFill>
              </a:rPr>
              <a:t>	          - Server-Client-Connection</a:t>
            </a:r>
          </a:p>
          <a:p>
            <a:pPr defTabSz="802020"/>
            <a:r>
              <a:rPr lang="de-DE" sz="1053" dirty="0">
                <a:solidFill>
                  <a:prstClr val="black"/>
                </a:solidFill>
              </a:rPr>
              <a:t>- Controller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270866" y="3101999"/>
            <a:ext cx="2767317" cy="92935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802020"/>
            <a:r>
              <a:rPr lang="de-DE" sz="1579" dirty="0">
                <a:solidFill>
                  <a:prstClr val="black"/>
                </a:solidFill>
              </a:rPr>
              <a:t>	</a:t>
            </a:r>
            <a:r>
              <a:rPr lang="de-DE" sz="1754" b="1" u="sng" dirty="0">
                <a:solidFill>
                  <a:prstClr val="black"/>
                </a:solidFill>
              </a:rPr>
              <a:t>Client B</a:t>
            </a:r>
          </a:p>
          <a:p>
            <a:pPr defTabSz="802020"/>
            <a:r>
              <a:rPr lang="de-DE" sz="1579" u="sng" dirty="0" err="1">
                <a:solidFill>
                  <a:prstClr val="black"/>
                </a:solidFill>
              </a:rPr>
              <a:t>MainThread</a:t>
            </a:r>
            <a:r>
              <a:rPr lang="de-DE" sz="1579" u="sng" dirty="0">
                <a:solidFill>
                  <a:prstClr val="black"/>
                </a:solidFill>
              </a:rPr>
              <a:t> – </a:t>
            </a:r>
            <a:r>
              <a:rPr lang="de-DE" sz="1579" u="sng" dirty="0" err="1">
                <a:solidFill>
                  <a:prstClr val="black"/>
                </a:solidFill>
              </a:rPr>
              <a:t>KClientThread</a:t>
            </a:r>
            <a:endParaRPr lang="de-DE" sz="1579" u="sng" dirty="0">
              <a:solidFill>
                <a:prstClr val="black"/>
              </a:solidFill>
            </a:endParaRPr>
          </a:p>
          <a:p>
            <a:pPr defTabSz="802020"/>
            <a:r>
              <a:rPr lang="de-DE" sz="1053" dirty="0">
                <a:solidFill>
                  <a:prstClr val="black"/>
                </a:solidFill>
              </a:rPr>
              <a:t>- </a:t>
            </a:r>
            <a:r>
              <a:rPr lang="de-DE" sz="1053" dirty="0" err="1">
                <a:solidFill>
                  <a:prstClr val="black"/>
                </a:solidFill>
              </a:rPr>
              <a:t>Gui</a:t>
            </a:r>
            <a:r>
              <a:rPr lang="de-DE" sz="1053" dirty="0">
                <a:solidFill>
                  <a:prstClr val="black"/>
                </a:solidFill>
              </a:rPr>
              <a:t>	          - Server-Client-Connection</a:t>
            </a:r>
          </a:p>
          <a:p>
            <a:pPr defTabSz="802020"/>
            <a:r>
              <a:rPr lang="de-DE" sz="1053" dirty="0">
                <a:solidFill>
                  <a:prstClr val="black"/>
                </a:solidFill>
              </a:rPr>
              <a:t>- Controller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270866" y="4888389"/>
            <a:ext cx="2767317" cy="92935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802020"/>
            <a:r>
              <a:rPr lang="de-DE" sz="1579" dirty="0">
                <a:solidFill>
                  <a:prstClr val="black"/>
                </a:solidFill>
              </a:rPr>
              <a:t>	</a:t>
            </a:r>
            <a:r>
              <a:rPr lang="de-DE" sz="1754" b="1" u="sng" dirty="0">
                <a:solidFill>
                  <a:prstClr val="black"/>
                </a:solidFill>
              </a:rPr>
              <a:t>Client C</a:t>
            </a:r>
          </a:p>
          <a:p>
            <a:pPr defTabSz="802020"/>
            <a:r>
              <a:rPr lang="de-DE" sz="1579" u="sng" dirty="0" err="1">
                <a:solidFill>
                  <a:prstClr val="black"/>
                </a:solidFill>
              </a:rPr>
              <a:t>MainThread</a:t>
            </a:r>
            <a:r>
              <a:rPr lang="de-DE" sz="1579" u="sng" dirty="0">
                <a:solidFill>
                  <a:prstClr val="black"/>
                </a:solidFill>
              </a:rPr>
              <a:t> – </a:t>
            </a:r>
            <a:r>
              <a:rPr lang="de-DE" sz="1579" u="sng" dirty="0" err="1">
                <a:solidFill>
                  <a:prstClr val="black"/>
                </a:solidFill>
              </a:rPr>
              <a:t>KClientThread</a:t>
            </a:r>
            <a:endParaRPr lang="de-DE" sz="1579" u="sng" dirty="0">
              <a:solidFill>
                <a:prstClr val="black"/>
              </a:solidFill>
            </a:endParaRPr>
          </a:p>
          <a:p>
            <a:pPr defTabSz="802020"/>
            <a:r>
              <a:rPr lang="de-DE" sz="1053" dirty="0">
                <a:solidFill>
                  <a:prstClr val="black"/>
                </a:solidFill>
              </a:rPr>
              <a:t>- </a:t>
            </a:r>
            <a:r>
              <a:rPr lang="de-DE" sz="1053" dirty="0" err="1">
                <a:solidFill>
                  <a:prstClr val="black"/>
                </a:solidFill>
              </a:rPr>
              <a:t>Gui</a:t>
            </a:r>
            <a:r>
              <a:rPr lang="de-DE" sz="1053" dirty="0">
                <a:solidFill>
                  <a:prstClr val="black"/>
                </a:solidFill>
              </a:rPr>
              <a:t>	          - Server-Client-Connection</a:t>
            </a:r>
          </a:p>
          <a:p>
            <a:pPr defTabSz="802020"/>
            <a:r>
              <a:rPr lang="de-DE" sz="1053" dirty="0">
                <a:solidFill>
                  <a:prstClr val="black"/>
                </a:solidFill>
              </a:rPr>
              <a:t>- Controller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6548135" y="1122933"/>
            <a:ext cx="3528822" cy="514121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defTabSz="802020"/>
            <a:r>
              <a:rPr lang="de-DE" sz="1754" b="1" u="sng" dirty="0">
                <a:solidFill>
                  <a:prstClr val="black"/>
                </a:solidFill>
              </a:rPr>
              <a:t>SERVER</a:t>
            </a:r>
          </a:p>
          <a:p>
            <a:pPr algn="r" defTabSz="802020"/>
            <a:r>
              <a:rPr lang="de-DE" sz="1579" u="sng" dirty="0" err="1">
                <a:solidFill>
                  <a:prstClr val="black"/>
                </a:solidFill>
              </a:rPr>
              <a:t>KServerThread</a:t>
            </a:r>
            <a:endParaRPr lang="de-DE" sz="1579" u="sng" dirty="0">
              <a:solidFill>
                <a:prstClr val="black"/>
              </a:solidFill>
            </a:endParaRPr>
          </a:p>
          <a:p>
            <a:pPr algn="r" defTabSz="802020"/>
            <a:r>
              <a:rPr lang="de-DE" sz="1403" dirty="0">
                <a:solidFill>
                  <a:prstClr val="black"/>
                </a:solidFill>
              </a:rPr>
              <a:t>Startet </a:t>
            </a:r>
            <a:r>
              <a:rPr lang="de-DE" sz="1403" dirty="0" err="1">
                <a:solidFill>
                  <a:prstClr val="black"/>
                </a:solidFill>
              </a:rPr>
              <a:t>ClientTread</a:t>
            </a:r>
            <a:endParaRPr lang="de-DE" sz="1403" dirty="0">
              <a:solidFill>
                <a:prstClr val="black"/>
              </a:solidFill>
            </a:endParaRPr>
          </a:p>
          <a:p>
            <a:pPr defTabSz="802020"/>
            <a:endParaRPr lang="de-DE" sz="1579" dirty="0">
              <a:solidFill>
                <a:prstClr val="black"/>
              </a:solidFill>
            </a:endParaRPr>
          </a:p>
          <a:p>
            <a:pPr defTabSz="802020"/>
            <a:endParaRPr lang="de-DE" sz="1579" dirty="0">
              <a:solidFill>
                <a:prstClr val="black"/>
              </a:solidFill>
            </a:endParaRPr>
          </a:p>
          <a:p>
            <a:pPr defTabSz="802020"/>
            <a:endParaRPr lang="de-DE" sz="1579" dirty="0">
              <a:solidFill>
                <a:prstClr val="black"/>
              </a:solidFill>
            </a:endParaRPr>
          </a:p>
          <a:p>
            <a:pPr defTabSz="802020"/>
            <a:endParaRPr lang="de-DE" sz="1579" dirty="0">
              <a:solidFill>
                <a:prstClr val="black"/>
              </a:solidFill>
            </a:endParaRPr>
          </a:p>
          <a:p>
            <a:pPr defTabSz="802020"/>
            <a:endParaRPr lang="de-DE" sz="1579" dirty="0">
              <a:solidFill>
                <a:prstClr val="black"/>
              </a:solidFill>
            </a:endParaRPr>
          </a:p>
          <a:p>
            <a:pPr defTabSz="802020"/>
            <a:endParaRPr lang="de-DE" sz="1579" dirty="0">
              <a:solidFill>
                <a:prstClr val="black"/>
              </a:solidFill>
            </a:endParaRPr>
          </a:p>
          <a:p>
            <a:pPr algn="r" defTabSz="802020"/>
            <a:endParaRPr lang="de-DE" sz="1579" dirty="0">
              <a:solidFill>
                <a:prstClr val="black"/>
              </a:solidFill>
            </a:endParaRPr>
          </a:p>
          <a:p>
            <a:pPr algn="r" defTabSz="802020"/>
            <a:endParaRPr lang="de-DE" sz="1579" dirty="0">
              <a:solidFill>
                <a:prstClr val="black"/>
              </a:solidFill>
            </a:endParaRPr>
          </a:p>
          <a:p>
            <a:pPr algn="r" defTabSz="802020"/>
            <a:r>
              <a:rPr lang="de-DE" sz="1403" dirty="0">
                <a:solidFill>
                  <a:prstClr val="black"/>
                </a:solidFill>
              </a:rPr>
              <a:t>Startet </a:t>
            </a:r>
            <a:r>
              <a:rPr lang="de-DE" sz="1403" dirty="0" err="1">
                <a:solidFill>
                  <a:prstClr val="black"/>
                </a:solidFill>
              </a:rPr>
              <a:t>ClientThread</a:t>
            </a:r>
            <a:endParaRPr lang="de-DE" sz="1403" dirty="0">
              <a:solidFill>
                <a:prstClr val="black"/>
              </a:solidFill>
            </a:endParaRPr>
          </a:p>
          <a:p>
            <a:pPr defTabSz="802020"/>
            <a:endParaRPr lang="de-DE" sz="1579" dirty="0">
              <a:solidFill>
                <a:prstClr val="black"/>
              </a:solidFill>
            </a:endParaRPr>
          </a:p>
          <a:p>
            <a:pPr defTabSz="802020"/>
            <a:endParaRPr lang="de-DE" sz="1579" dirty="0">
              <a:solidFill>
                <a:prstClr val="black"/>
              </a:solidFill>
            </a:endParaRPr>
          </a:p>
          <a:p>
            <a:pPr defTabSz="802020"/>
            <a:endParaRPr lang="de-DE" sz="1579" dirty="0">
              <a:solidFill>
                <a:prstClr val="black"/>
              </a:solidFill>
            </a:endParaRPr>
          </a:p>
          <a:p>
            <a:pPr defTabSz="802020"/>
            <a:endParaRPr lang="de-DE" sz="1579" dirty="0">
              <a:solidFill>
                <a:prstClr val="black"/>
              </a:solidFill>
            </a:endParaRPr>
          </a:p>
          <a:p>
            <a:pPr defTabSz="802020"/>
            <a:endParaRPr lang="de-DE" sz="1579" dirty="0">
              <a:solidFill>
                <a:prstClr val="black"/>
              </a:solidFill>
            </a:endParaRPr>
          </a:p>
          <a:p>
            <a:pPr defTabSz="802020"/>
            <a:endParaRPr lang="de-DE" sz="1579" dirty="0">
              <a:solidFill>
                <a:prstClr val="black"/>
              </a:solidFill>
            </a:endParaRPr>
          </a:p>
          <a:p>
            <a:pPr algn="r" defTabSz="802020"/>
            <a:r>
              <a:rPr lang="de-DE" sz="1403" dirty="0">
                <a:solidFill>
                  <a:prstClr val="black"/>
                </a:solidFill>
              </a:rPr>
              <a:t>Startet </a:t>
            </a:r>
            <a:r>
              <a:rPr lang="de-DE" sz="1403" dirty="0" err="1">
                <a:solidFill>
                  <a:prstClr val="black"/>
                </a:solidFill>
              </a:rPr>
              <a:t>ClientThread</a:t>
            </a:r>
            <a:endParaRPr lang="de-DE" sz="1403" dirty="0">
              <a:solidFill>
                <a:prstClr val="black"/>
              </a:solidFill>
            </a:endParaRPr>
          </a:p>
          <a:p>
            <a:pPr defTabSz="802020"/>
            <a:endParaRPr lang="de-DE" sz="1579" dirty="0">
              <a:solidFill>
                <a:prstClr val="black"/>
              </a:solidFill>
            </a:endParaRPr>
          </a:p>
          <a:p>
            <a:pPr defTabSz="802020"/>
            <a:endParaRPr lang="de-DE" sz="1579" dirty="0">
              <a:solidFill>
                <a:prstClr val="black"/>
              </a:solidFill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6623617" y="1599529"/>
            <a:ext cx="1500220" cy="98347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802020"/>
            <a:r>
              <a:rPr lang="de-DE" sz="1579" u="sng" dirty="0" err="1">
                <a:solidFill>
                  <a:prstClr val="black"/>
                </a:solidFill>
              </a:rPr>
              <a:t>ClientThreadA</a:t>
            </a:r>
            <a:endParaRPr lang="de-DE" sz="1579" u="sng" dirty="0">
              <a:solidFill>
                <a:prstClr val="black"/>
              </a:solidFill>
            </a:endParaRPr>
          </a:p>
          <a:p>
            <a:pPr marL="150379" indent="-150379" defTabSz="802020">
              <a:buFontTx/>
              <a:buChar char="-"/>
            </a:pPr>
            <a:r>
              <a:rPr lang="de-DE" sz="1053" dirty="0">
                <a:solidFill>
                  <a:prstClr val="black"/>
                </a:solidFill>
              </a:rPr>
              <a:t>Hält Verbindung zum jeweiligen Client</a:t>
            </a:r>
          </a:p>
          <a:p>
            <a:pPr marL="150379" indent="-150379" defTabSz="802020">
              <a:buFontTx/>
              <a:buChar char="-"/>
            </a:pPr>
            <a:r>
              <a:rPr lang="de-DE" sz="1053" dirty="0">
                <a:solidFill>
                  <a:prstClr val="black"/>
                </a:solidFill>
              </a:rPr>
              <a:t>Übermittelt Projekte</a:t>
            </a:r>
          </a:p>
          <a:p>
            <a:pPr marL="150379" indent="-150379" defTabSz="802020">
              <a:buFontTx/>
              <a:buChar char="-"/>
            </a:pPr>
            <a:endParaRPr lang="de-DE" sz="1053" dirty="0">
              <a:solidFill>
                <a:prstClr val="black"/>
              </a:solidFill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6623617" y="3353863"/>
            <a:ext cx="1500220" cy="98347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802020"/>
            <a:r>
              <a:rPr lang="de-DE" sz="1579" u="sng" dirty="0" err="1">
                <a:solidFill>
                  <a:prstClr val="black"/>
                </a:solidFill>
              </a:rPr>
              <a:t>ClientThreadB</a:t>
            </a:r>
            <a:endParaRPr lang="de-DE" sz="1579" u="sng" dirty="0">
              <a:solidFill>
                <a:prstClr val="black"/>
              </a:solidFill>
            </a:endParaRPr>
          </a:p>
          <a:p>
            <a:pPr marL="150379" indent="-150379" defTabSz="802020">
              <a:buFontTx/>
              <a:buChar char="-"/>
            </a:pPr>
            <a:r>
              <a:rPr lang="de-DE" sz="1053" dirty="0">
                <a:solidFill>
                  <a:prstClr val="black"/>
                </a:solidFill>
              </a:rPr>
              <a:t>Hält Verbindung zum jeweiligen Client</a:t>
            </a:r>
          </a:p>
          <a:p>
            <a:pPr marL="150379" indent="-150379" defTabSz="802020">
              <a:buFontTx/>
              <a:buChar char="-"/>
            </a:pPr>
            <a:r>
              <a:rPr lang="de-DE" sz="1053" dirty="0">
                <a:solidFill>
                  <a:prstClr val="black"/>
                </a:solidFill>
              </a:rPr>
              <a:t>Übermittelt Projekte</a:t>
            </a:r>
          </a:p>
          <a:p>
            <a:pPr defTabSz="802020"/>
            <a:endParaRPr lang="de-DE" sz="1053" dirty="0">
              <a:solidFill>
                <a:prstClr val="black"/>
              </a:solidFill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6623617" y="5133620"/>
            <a:ext cx="1500220" cy="98347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802020"/>
            <a:r>
              <a:rPr lang="de-DE" sz="1579" u="sng" dirty="0" err="1">
                <a:solidFill>
                  <a:prstClr val="black"/>
                </a:solidFill>
              </a:rPr>
              <a:t>ClientThreadC</a:t>
            </a:r>
            <a:endParaRPr lang="de-DE" sz="1579" u="sng" dirty="0">
              <a:solidFill>
                <a:prstClr val="black"/>
              </a:solidFill>
            </a:endParaRPr>
          </a:p>
          <a:p>
            <a:pPr marL="150379" indent="-150379" defTabSz="802020">
              <a:buFontTx/>
              <a:buChar char="-"/>
            </a:pPr>
            <a:r>
              <a:rPr lang="de-DE" sz="1053" dirty="0">
                <a:solidFill>
                  <a:prstClr val="black"/>
                </a:solidFill>
              </a:rPr>
              <a:t>Hält Verbindung zum jeweiligen Client</a:t>
            </a:r>
          </a:p>
          <a:p>
            <a:pPr marL="150379" indent="-150379" defTabSz="802020">
              <a:buFontTx/>
              <a:buChar char="-"/>
            </a:pPr>
            <a:r>
              <a:rPr lang="de-DE" sz="1053" dirty="0">
                <a:solidFill>
                  <a:prstClr val="black"/>
                </a:solidFill>
              </a:rPr>
              <a:t>Übermittelt Projekte</a:t>
            </a:r>
          </a:p>
          <a:p>
            <a:pPr defTabSz="802020"/>
            <a:endParaRPr lang="de-DE" sz="1053" dirty="0">
              <a:solidFill>
                <a:prstClr val="black"/>
              </a:solidFill>
            </a:endParaRPr>
          </a:p>
        </p:txBody>
      </p:sp>
      <p:sp>
        <p:nvSpPr>
          <p:cNvPr id="14" name="Nach oben gekrümmter Pfeil 13"/>
          <p:cNvSpPr/>
          <p:nvPr/>
        </p:nvSpPr>
        <p:spPr>
          <a:xfrm>
            <a:off x="518945" y="2040748"/>
            <a:ext cx="1622880" cy="427331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02020"/>
            <a:endParaRPr lang="de-DE" sz="1579">
              <a:solidFill>
                <a:prstClr val="black"/>
              </a:solidFill>
            </a:endParaRPr>
          </a:p>
        </p:txBody>
      </p:sp>
      <p:sp>
        <p:nvSpPr>
          <p:cNvPr id="15" name="Nach oben gekrümmter Pfeil 14"/>
          <p:cNvSpPr/>
          <p:nvPr/>
        </p:nvSpPr>
        <p:spPr>
          <a:xfrm>
            <a:off x="518945" y="4019813"/>
            <a:ext cx="1622880" cy="427331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02020"/>
            <a:endParaRPr lang="de-DE" sz="1579">
              <a:solidFill>
                <a:prstClr val="black"/>
              </a:solidFill>
            </a:endParaRPr>
          </a:p>
        </p:txBody>
      </p:sp>
      <p:sp>
        <p:nvSpPr>
          <p:cNvPr id="16" name="Nach oben gekrümmter Pfeil 15"/>
          <p:cNvSpPr/>
          <p:nvPr/>
        </p:nvSpPr>
        <p:spPr>
          <a:xfrm>
            <a:off x="518945" y="5794998"/>
            <a:ext cx="1622880" cy="427331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02020"/>
            <a:endParaRPr lang="de-DE" sz="1579">
              <a:solidFill>
                <a:prstClr val="black"/>
              </a:solidFill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980586" y="2451405"/>
            <a:ext cx="811355" cy="3353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02020"/>
            <a:r>
              <a:rPr lang="de-DE" sz="1579" dirty="0">
                <a:solidFill>
                  <a:prstClr val="black"/>
                </a:solidFill>
              </a:rPr>
              <a:t>startet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980586" y="4447144"/>
            <a:ext cx="813198" cy="3353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02020"/>
            <a:r>
              <a:rPr lang="de-DE" sz="1579" dirty="0">
                <a:solidFill>
                  <a:prstClr val="black"/>
                </a:solidFill>
              </a:rPr>
              <a:t>startet</a:t>
            </a:r>
          </a:p>
        </p:txBody>
      </p:sp>
      <p:sp>
        <p:nvSpPr>
          <p:cNvPr id="19" name="Textfeld 18"/>
          <p:cNvSpPr txBox="1"/>
          <p:nvPr/>
        </p:nvSpPr>
        <p:spPr>
          <a:xfrm>
            <a:off x="980586" y="6222329"/>
            <a:ext cx="811355" cy="3353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02020"/>
            <a:r>
              <a:rPr lang="de-DE" sz="1579" dirty="0">
                <a:solidFill>
                  <a:prstClr val="black"/>
                </a:solidFill>
              </a:rPr>
              <a:t>startet</a:t>
            </a:r>
          </a:p>
        </p:txBody>
      </p:sp>
      <p:sp>
        <p:nvSpPr>
          <p:cNvPr id="20" name="Nach oben gekrümmter Pfeil 19"/>
          <p:cNvSpPr/>
          <p:nvPr/>
        </p:nvSpPr>
        <p:spPr>
          <a:xfrm>
            <a:off x="2490933" y="2036529"/>
            <a:ext cx="7019903" cy="993763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02020"/>
            <a:endParaRPr lang="de-DE" sz="1579">
              <a:solidFill>
                <a:prstClr val="black"/>
              </a:solidFill>
            </a:endParaRPr>
          </a:p>
        </p:txBody>
      </p:sp>
      <p:sp>
        <p:nvSpPr>
          <p:cNvPr id="21" name="Nach oben gekrümmter Pfeil 20"/>
          <p:cNvSpPr/>
          <p:nvPr/>
        </p:nvSpPr>
        <p:spPr>
          <a:xfrm>
            <a:off x="2490933" y="4019814"/>
            <a:ext cx="7019903" cy="993763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02020"/>
            <a:endParaRPr lang="de-DE" sz="1579">
              <a:solidFill>
                <a:prstClr val="black"/>
              </a:solidFill>
            </a:endParaRPr>
          </a:p>
        </p:txBody>
      </p:sp>
      <p:sp>
        <p:nvSpPr>
          <p:cNvPr id="22" name="Nach oben gekrümmter Pfeil 21"/>
          <p:cNvSpPr/>
          <p:nvPr/>
        </p:nvSpPr>
        <p:spPr>
          <a:xfrm>
            <a:off x="2490933" y="5773410"/>
            <a:ext cx="7019903" cy="993763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02020"/>
            <a:endParaRPr lang="de-DE" sz="1579">
              <a:solidFill>
                <a:prstClr val="black"/>
              </a:solidFill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4245564" y="2620975"/>
            <a:ext cx="2076468" cy="3353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02020"/>
            <a:r>
              <a:rPr lang="de-DE" sz="1579" dirty="0">
                <a:solidFill>
                  <a:prstClr val="black"/>
                </a:solidFill>
              </a:rPr>
              <a:t>Verbindet zum </a:t>
            </a:r>
            <a:r>
              <a:rPr lang="de-DE" sz="1579" dirty="0" err="1">
                <a:solidFill>
                  <a:prstClr val="black"/>
                </a:solidFill>
              </a:rPr>
              <a:t>KServer</a:t>
            </a:r>
            <a:endParaRPr lang="de-DE" sz="1579" dirty="0">
              <a:solidFill>
                <a:prstClr val="black"/>
              </a:solidFill>
            </a:endParaRPr>
          </a:p>
        </p:txBody>
      </p:sp>
      <p:sp>
        <p:nvSpPr>
          <p:cNvPr id="24" name="Textfeld 23"/>
          <p:cNvSpPr txBox="1"/>
          <p:nvPr/>
        </p:nvSpPr>
        <p:spPr>
          <a:xfrm>
            <a:off x="4245564" y="4583425"/>
            <a:ext cx="2076468" cy="3353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02020"/>
            <a:r>
              <a:rPr lang="de-DE" sz="1579" dirty="0">
                <a:solidFill>
                  <a:prstClr val="black"/>
                </a:solidFill>
              </a:rPr>
              <a:t>Verbindet zum </a:t>
            </a:r>
            <a:r>
              <a:rPr lang="de-DE" sz="1579" dirty="0" err="1">
                <a:solidFill>
                  <a:prstClr val="black"/>
                </a:solidFill>
              </a:rPr>
              <a:t>KServer</a:t>
            </a:r>
            <a:endParaRPr lang="de-DE" sz="1579" dirty="0">
              <a:solidFill>
                <a:prstClr val="black"/>
              </a:solidFill>
            </a:endParaRPr>
          </a:p>
        </p:txBody>
      </p:sp>
      <p:sp>
        <p:nvSpPr>
          <p:cNvPr id="25" name="Textfeld 24"/>
          <p:cNvSpPr txBox="1"/>
          <p:nvPr/>
        </p:nvSpPr>
        <p:spPr>
          <a:xfrm>
            <a:off x="4245564" y="6332886"/>
            <a:ext cx="2076468" cy="3353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02020"/>
            <a:r>
              <a:rPr lang="de-DE" sz="1579" dirty="0">
                <a:solidFill>
                  <a:prstClr val="black"/>
                </a:solidFill>
              </a:rPr>
              <a:t>Verbindet zum </a:t>
            </a:r>
            <a:r>
              <a:rPr lang="de-DE" sz="1579" dirty="0" err="1">
                <a:solidFill>
                  <a:prstClr val="black"/>
                </a:solidFill>
              </a:rPr>
              <a:t>KServer</a:t>
            </a:r>
            <a:endParaRPr lang="de-DE" sz="1579" dirty="0">
              <a:solidFill>
                <a:prstClr val="black"/>
              </a:solidFill>
            </a:endParaRPr>
          </a:p>
        </p:txBody>
      </p:sp>
      <p:sp>
        <p:nvSpPr>
          <p:cNvPr id="26" name="Pfeil nach links 25"/>
          <p:cNvSpPr/>
          <p:nvPr/>
        </p:nvSpPr>
        <p:spPr>
          <a:xfrm>
            <a:off x="8199319" y="1637838"/>
            <a:ext cx="311366" cy="27752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02020"/>
            <a:endParaRPr lang="de-DE" sz="1579">
              <a:solidFill>
                <a:prstClr val="white"/>
              </a:solidFill>
            </a:endParaRPr>
          </a:p>
        </p:txBody>
      </p:sp>
      <p:sp>
        <p:nvSpPr>
          <p:cNvPr id="27" name="Pfeil nach links 26"/>
          <p:cNvSpPr/>
          <p:nvPr/>
        </p:nvSpPr>
        <p:spPr>
          <a:xfrm>
            <a:off x="8156863" y="3790125"/>
            <a:ext cx="311366" cy="27752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02020"/>
            <a:endParaRPr lang="de-DE" sz="1579">
              <a:solidFill>
                <a:prstClr val="white"/>
              </a:solidFill>
            </a:endParaRPr>
          </a:p>
        </p:txBody>
      </p:sp>
      <p:sp>
        <p:nvSpPr>
          <p:cNvPr id="28" name="Pfeil nach links 27"/>
          <p:cNvSpPr/>
          <p:nvPr/>
        </p:nvSpPr>
        <p:spPr>
          <a:xfrm>
            <a:off x="8151795" y="5402007"/>
            <a:ext cx="311366" cy="27752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02020"/>
            <a:endParaRPr lang="de-DE" sz="1579">
              <a:solidFill>
                <a:prstClr val="white"/>
              </a:solidFill>
            </a:endParaRPr>
          </a:p>
        </p:txBody>
      </p:sp>
      <p:sp>
        <p:nvSpPr>
          <p:cNvPr id="2" name="Legende mit Pfeil nach links und rechts 1"/>
          <p:cNvSpPr/>
          <p:nvPr/>
        </p:nvSpPr>
        <p:spPr>
          <a:xfrm>
            <a:off x="3177044" y="1591600"/>
            <a:ext cx="3272020" cy="514261"/>
          </a:xfrm>
          <a:prstGeom prst="left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02020"/>
            <a:r>
              <a:rPr lang="de-DE" sz="1579" dirty="0">
                <a:solidFill>
                  <a:prstClr val="white"/>
                </a:solidFill>
              </a:rPr>
              <a:t>Kommunizieren</a:t>
            </a:r>
          </a:p>
        </p:txBody>
      </p:sp>
      <p:sp>
        <p:nvSpPr>
          <p:cNvPr id="29" name="Legende mit Pfeil nach links und rechts 28"/>
          <p:cNvSpPr/>
          <p:nvPr/>
        </p:nvSpPr>
        <p:spPr>
          <a:xfrm>
            <a:off x="3179713" y="3442789"/>
            <a:ext cx="3272020" cy="514261"/>
          </a:xfrm>
          <a:prstGeom prst="left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02020"/>
            <a:r>
              <a:rPr lang="de-DE" sz="1579" dirty="0">
                <a:solidFill>
                  <a:prstClr val="white"/>
                </a:solidFill>
              </a:rPr>
              <a:t>Kommunizieren</a:t>
            </a:r>
          </a:p>
        </p:txBody>
      </p:sp>
      <p:sp>
        <p:nvSpPr>
          <p:cNvPr id="30" name="Legende mit Pfeil nach links und rechts 29"/>
          <p:cNvSpPr/>
          <p:nvPr/>
        </p:nvSpPr>
        <p:spPr>
          <a:xfrm>
            <a:off x="3177043" y="5244917"/>
            <a:ext cx="3272020" cy="514261"/>
          </a:xfrm>
          <a:prstGeom prst="left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02020"/>
            <a:r>
              <a:rPr lang="de-DE" sz="1579" dirty="0">
                <a:solidFill>
                  <a:prstClr val="white"/>
                </a:solidFill>
              </a:rPr>
              <a:t>Kommunizieren</a:t>
            </a:r>
          </a:p>
        </p:txBody>
      </p:sp>
      <p:sp>
        <p:nvSpPr>
          <p:cNvPr id="3" name="Nach oben gekrümmter Pfeil 2"/>
          <p:cNvSpPr/>
          <p:nvPr/>
        </p:nvSpPr>
        <p:spPr>
          <a:xfrm>
            <a:off x="980586" y="4011927"/>
            <a:ext cx="699597" cy="203167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0201" tIns="40100" rIns="80201" bIns="40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02020"/>
            <a:endParaRPr lang="de-DE" sz="1579">
              <a:solidFill>
                <a:prstClr val="black"/>
              </a:solidFill>
            </a:endParaRPr>
          </a:p>
        </p:txBody>
      </p:sp>
      <p:sp>
        <p:nvSpPr>
          <p:cNvPr id="31" name="Nach oben gekrümmter Pfeil 30"/>
          <p:cNvSpPr/>
          <p:nvPr/>
        </p:nvSpPr>
        <p:spPr>
          <a:xfrm>
            <a:off x="980586" y="5802434"/>
            <a:ext cx="699597" cy="203167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0201" tIns="40100" rIns="80201" bIns="40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02020"/>
            <a:endParaRPr lang="de-DE" sz="1579">
              <a:solidFill>
                <a:prstClr val="black"/>
              </a:solidFill>
            </a:endParaRPr>
          </a:p>
        </p:txBody>
      </p:sp>
      <p:sp>
        <p:nvSpPr>
          <p:cNvPr id="32" name="Nach oben gekrümmter Pfeil 31"/>
          <p:cNvSpPr/>
          <p:nvPr/>
        </p:nvSpPr>
        <p:spPr>
          <a:xfrm>
            <a:off x="980586" y="2058204"/>
            <a:ext cx="699597" cy="203167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0201" tIns="40100" rIns="80201" bIns="40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02020"/>
            <a:endParaRPr lang="de-DE" sz="1579">
              <a:solidFill>
                <a:prstClr val="black"/>
              </a:solidFill>
            </a:endParaRPr>
          </a:p>
        </p:txBody>
      </p:sp>
      <p:sp>
        <p:nvSpPr>
          <p:cNvPr id="33" name="Nach oben gekrümmter Pfeil 32"/>
          <p:cNvSpPr/>
          <p:nvPr/>
        </p:nvSpPr>
        <p:spPr>
          <a:xfrm>
            <a:off x="8121389" y="1945930"/>
            <a:ext cx="699597" cy="203167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0201" tIns="40100" rIns="80201" bIns="40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02020"/>
            <a:endParaRPr lang="de-DE" sz="1579">
              <a:solidFill>
                <a:prstClr val="black"/>
              </a:solidFill>
            </a:endParaRPr>
          </a:p>
        </p:txBody>
      </p:sp>
      <p:sp>
        <p:nvSpPr>
          <p:cNvPr id="34" name="Nach oben gekrümmter Pfeil 33"/>
          <p:cNvSpPr/>
          <p:nvPr/>
        </p:nvSpPr>
        <p:spPr>
          <a:xfrm>
            <a:off x="8121389" y="4058693"/>
            <a:ext cx="699597" cy="203167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0201" tIns="40100" rIns="80201" bIns="40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02020"/>
            <a:endParaRPr lang="de-DE" sz="1579">
              <a:solidFill>
                <a:prstClr val="black"/>
              </a:solidFill>
            </a:endParaRPr>
          </a:p>
        </p:txBody>
      </p:sp>
      <p:sp>
        <p:nvSpPr>
          <p:cNvPr id="35" name="Nach oben gekrümmter Pfeil 34"/>
          <p:cNvSpPr/>
          <p:nvPr/>
        </p:nvSpPr>
        <p:spPr>
          <a:xfrm>
            <a:off x="8121389" y="5728226"/>
            <a:ext cx="699597" cy="203167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0201" tIns="40100" rIns="80201" bIns="40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02020"/>
            <a:endParaRPr lang="de-DE" sz="1579">
              <a:solidFill>
                <a:prstClr val="black"/>
              </a:solidFill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869450" y="2200571"/>
            <a:ext cx="924334" cy="2812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02020"/>
            <a:r>
              <a:rPr lang="de-DE" sz="1228" dirty="0">
                <a:solidFill>
                  <a:prstClr val="black"/>
                </a:solidFill>
              </a:rPr>
              <a:t>beeinflusst</a:t>
            </a:r>
          </a:p>
        </p:txBody>
      </p:sp>
      <p:sp>
        <p:nvSpPr>
          <p:cNvPr id="37" name="Textfeld 36"/>
          <p:cNvSpPr txBox="1"/>
          <p:nvPr/>
        </p:nvSpPr>
        <p:spPr>
          <a:xfrm>
            <a:off x="867607" y="4165139"/>
            <a:ext cx="924334" cy="2812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02020"/>
            <a:r>
              <a:rPr lang="de-DE" sz="1228" dirty="0">
                <a:solidFill>
                  <a:prstClr val="black"/>
                </a:solidFill>
              </a:rPr>
              <a:t>beeinflusst</a:t>
            </a:r>
          </a:p>
        </p:txBody>
      </p:sp>
      <p:sp>
        <p:nvSpPr>
          <p:cNvPr id="38" name="Textfeld 37"/>
          <p:cNvSpPr txBox="1"/>
          <p:nvPr/>
        </p:nvSpPr>
        <p:spPr>
          <a:xfrm>
            <a:off x="867607" y="5952384"/>
            <a:ext cx="924334" cy="2812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02020"/>
            <a:r>
              <a:rPr lang="de-DE" sz="1228" dirty="0">
                <a:solidFill>
                  <a:prstClr val="black"/>
                </a:solidFill>
              </a:rPr>
              <a:t>beeinflusst</a:t>
            </a:r>
          </a:p>
        </p:txBody>
      </p:sp>
      <p:sp>
        <p:nvSpPr>
          <p:cNvPr id="39" name="Textfeld 38"/>
          <p:cNvSpPr txBox="1"/>
          <p:nvPr/>
        </p:nvSpPr>
        <p:spPr>
          <a:xfrm>
            <a:off x="8110505" y="2107127"/>
            <a:ext cx="924334" cy="2812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02020"/>
            <a:r>
              <a:rPr lang="de-DE" sz="1228" dirty="0">
                <a:solidFill>
                  <a:prstClr val="black"/>
                </a:solidFill>
              </a:rPr>
              <a:t>beeinflusst</a:t>
            </a:r>
          </a:p>
        </p:txBody>
      </p:sp>
      <p:sp>
        <p:nvSpPr>
          <p:cNvPr id="40" name="Textfeld 39"/>
          <p:cNvSpPr txBox="1"/>
          <p:nvPr/>
        </p:nvSpPr>
        <p:spPr>
          <a:xfrm>
            <a:off x="8048518" y="4228695"/>
            <a:ext cx="924334" cy="2812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02020"/>
            <a:r>
              <a:rPr lang="de-DE" sz="1228" dirty="0">
                <a:solidFill>
                  <a:prstClr val="black"/>
                </a:solidFill>
              </a:rPr>
              <a:t>beeinflusst</a:t>
            </a:r>
          </a:p>
        </p:txBody>
      </p:sp>
      <p:sp>
        <p:nvSpPr>
          <p:cNvPr id="41" name="Textfeld 40"/>
          <p:cNvSpPr txBox="1"/>
          <p:nvPr/>
        </p:nvSpPr>
        <p:spPr>
          <a:xfrm>
            <a:off x="8110505" y="5959871"/>
            <a:ext cx="924334" cy="2812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02020"/>
            <a:r>
              <a:rPr lang="de-DE" sz="1228" dirty="0">
                <a:solidFill>
                  <a:prstClr val="black"/>
                </a:solidFill>
              </a:rPr>
              <a:t>beeinflusst</a:t>
            </a:r>
          </a:p>
        </p:txBody>
      </p:sp>
      <p:sp>
        <p:nvSpPr>
          <p:cNvPr id="42" name="Titel 2"/>
          <p:cNvSpPr>
            <a:spLocks noGrp="1"/>
          </p:cNvSpPr>
          <p:nvPr>
            <p:ph type="title"/>
          </p:nvPr>
        </p:nvSpPr>
        <p:spPr>
          <a:xfrm>
            <a:off x="462271" y="327309"/>
            <a:ext cx="9768865" cy="792882"/>
          </a:xfrm>
        </p:spPr>
        <p:txBody>
          <a:bodyPr>
            <a:normAutofit/>
          </a:bodyPr>
          <a:lstStyle/>
          <a:p>
            <a:r>
              <a:rPr lang="de-DE" sz="2900" b="1" dirty="0" smtClean="0">
                <a:solidFill>
                  <a:srgbClr val="FFB340"/>
                </a:solidFill>
                <a:latin typeface="Arial" panose="020B0604020202020204" pitchFamily="34" charset="0"/>
              </a:rPr>
              <a:t>Überlegung Server-Client-Verbindung</a:t>
            </a:r>
            <a:endParaRPr lang="de-DE" sz="2900" b="1" dirty="0">
              <a:solidFill>
                <a:srgbClr val="FFB340"/>
              </a:solidFill>
              <a:latin typeface="Arial" panose="020B0604020202020204" pitchFamily="34" charset="0"/>
            </a:endParaRPr>
          </a:p>
        </p:txBody>
      </p:sp>
      <p:sp>
        <p:nvSpPr>
          <p:cNvPr id="12" name="Datumsplatzhalt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02EF5-B201-4698-AE0B-5DE9BAAF16AD}" type="datetime1">
              <a:rPr lang="de-DE" smtClean="0">
                <a:solidFill>
                  <a:prstClr val="black">
                    <a:tint val="75000"/>
                  </a:prstClr>
                </a:solidFill>
              </a:rPr>
              <a:t>13.09.2017</a:t>
            </a:fld>
            <a:endParaRPr lang="de-DE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3" name="Fußzeilenplatzhalt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solidFill>
                  <a:prstClr val="black">
                    <a:tint val="75000"/>
                  </a:prstClr>
                </a:solidFill>
              </a:rPr>
              <a:t>Rotau, © Continental AG</a:t>
            </a:r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6" name="Foliennummernplatzhalter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42D91-CF83-4C62-AA20-BDB8EB4C6A81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9889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Probleme:</a:t>
            </a:r>
          </a:p>
          <a:p>
            <a:pPr lvl="1"/>
            <a:r>
              <a:rPr lang="de-DE" dirty="0" smtClean="0"/>
              <a:t>Wurde vom Projektleiter als Selbstläufer angesehen</a:t>
            </a:r>
          </a:p>
          <a:p>
            <a:pPr lvl="1"/>
            <a:r>
              <a:rPr lang="de-DE" dirty="0" smtClean="0"/>
              <a:t>Schnittstellen spärlich vorbereitet</a:t>
            </a:r>
          </a:p>
          <a:p>
            <a:pPr lvl="1"/>
            <a:endParaRPr lang="de-DE" dirty="0" smtClean="0"/>
          </a:p>
          <a:p>
            <a:r>
              <a:rPr lang="de-DE" dirty="0" smtClean="0"/>
              <a:t>Lösung:</a:t>
            </a:r>
          </a:p>
          <a:p>
            <a:pPr lvl="1"/>
            <a:r>
              <a:rPr lang="de-DE" dirty="0" smtClean="0"/>
              <a:t>Musste neu und nachträglich übernommen werden, dadurch Zeitverzögerung</a:t>
            </a:r>
          </a:p>
          <a:p>
            <a:pPr lvl="1"/>
            <a:r>
              <a:rPr lang="de-DE" dirty="0" smtClean="0"/>
              <a:t>Schnittstellen nachträglich implementiert/ angepasst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Probleme und </a:t>
            </a:r>
            <a:r>
              <a:rPr lang="de-DE" dirty="0" smtClean="0"/>
              <a:t>Lösungen Logik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C9C5C87-4F02-48CF-86BF-8C4CB1F3A2F3}" type="datetime1">
              <a:rPr lang="de-DE" smtClean="0">
                <a:solidFill>
                  <a:srgbClr val="000000"/>
                </a:solidFill>
              </a:rPr>
              <a:t>13.09.2017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Rotau, © Continental AG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DA48181-2C78-49CB-8C52-912A07842C2E}" type="slidenum">
              <a:rPr lang="en-US" smtClean="0">
                <a:solidFill>
                  <a:srgbClr val="000000"/>
                </a:solidFill>
              </a:rPr>
              <a:pPr/>
              <a:t>13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10058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Fragen</a:t>
            </a:r>
            <a:r>
              <a:rPr lang="en-US" dirty="0" smtClean="0"/>
              <a:t>?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2268" y="3939416"/>
            <a:ext cx="9768866" cy="792882"/>
          </a:xfrm>
        </p:spPr>
        <p:txBody>
          <a:bodyPr>
            <a:normAutofit/>
          </a:bodyPr>
          <a:lstStyle/>
          <a:p>
            <a:r>
              <a:rPr lang="de-DE" dirty="0" smtClean="0"/>
              <a:t>Vielen Dank für Ihre Aufmerksamkeit!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A48181-2C78-49CB-8C52-912A07842C2E}" type="slidenum">
              <a:rPr lang="de-DE" noProof="0" smtClean="0"/>
              <a:pPr/>
              <a:t>14</a:t>
            </a:fld>
            <a:endParaRPr lang="de-DE" noProof="0" dirty="0"/>
          </a:p>
        </p:txBody>
      </p:sp>
      <p:pic>
        <p:nvPicPr>
          <p:cNvPr id="6146" name="Picture 2" descr="http://www.kluetschule.de/wp-content/uploads/2013/09/kinder-melden-sich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9933" y="128596"/>
            <a:ext cx="10273541" cy="4089941"/>
          </a:xfrm>
          <a:prstGeom prst="rect">
            <a:avLst/>
          </a:prstGeom>
          <a:noFill/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62027-910C-420C-A626-9656762241F4}" type="datetime1">
              <a:rPr lang="de-DE" noProof="0" smtClean="0"/>
              <a:t>13.09.2017</a:t>
            </a:fld>
            <a:endParaRPr lang="en-US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Rotau, © Continental AG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F4938-0F46-45E6-A271-27A71E4ADECE}" type="datetime1">
              <a:rPr lang="de-DE" noProof="0" smtClean="0"/>
              <a:t>13.09.2017</a:t>
            </a:fld>
            <a:endParaRPr lang="en-US" noProof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A48181-2C78-49CB-8C52-912A07842C2E}" type="slidenum">
              <a:rPr lang="en-US" noProof="0" smtClean="0"/>
              <a:pPr/>
              <a:t>2</a:t>
            </a:fld>
            <a:endParaRPr lang="en-US" noProof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smtClean="0"/>
              <a:t>Rotau, © Continental AG</a:t>
            </a:r>
            <a:endParaRPr lang="en-US" noProof="0"/>
          </a:p>
        </p:txBody>
      </p:sp>
      <p:grpSp>
        <p:nvGrpSpPr>
          <p:cNvPr id="32" name="Gruppieren 31"/>
          <p:cNvGrpSpPr/>
          <p:nvPr>
            <p:custDataLst>
              <p:tags r:id="rId1"/>
            </p:custDataLst>
          </p:nvPr>
        </p:nvGrpSpPr>
        <p:grpSpPr>
          <a:xfrm>
            <a:off x="741955" y="337574"/>
            <a:ext cx="9368274" cy="2224835"/>
            <a:chOff x="741955" y="337574"/>
            <a:chExt cx="9368274" cy="2224835"/>
          </a:xfrm>
        </p:grpSpPr>
        <p:sp>
          <p:nvSpPr>
            <p:cNvPr id="5" name="Rechteck 4"/>
            <p:cNvSpPr/>
            <p:nvPr>
              <p:custDataLst>
                <p:tags r:id="rId2"/>
              </p:custDataLst>
            </p:nvPr>
          </p:nvSpPr>
          <p:spPr>
            <a:xfrm>
              <a:off x="741956" y="337574"/>
              <a:ext cx="9368273" cy="407163"/>
            </a:xfrm>
            <a:prstGeom prst="rect">
              <a:avLst/>
            </a:prstGeom>
          </p:spPr>
          <p:txBody>
            <a:bodyPr wrap="square" lIns="0" tIns="0" rIns="0" bIns="0" anchor="t" anchorCtr="0">
              <a:spAutoFit/>
            </a:bodyPr>
            <a:lstStyle/>
            <a:p>
              <a:r>
                <a:rPr lang="de-DE" sz="2646" b="1" smtClean="0">
                  <a:solidFill>
                    <a:schemeClr val="accent1"/>
                  </a:solidFill>
                  <a:latin typeface="+mj-lt"/>
                  <a:ea typeface="+mj-ea"/>
                  <a:cs typeface="Arial" pitchFamily="34" charset="0"/>
                </a:rPr>
                <a:t>Agenda</a:t>
              </a:r>
              <a:endParaRPr lang="de-DE" sz="2646" b="1" dirty="0">
                <a:solidFill>
                  <a:schemeClr val="accent1"/>
                </a:solidFill>
                <a:latin typeface="+mj-lt"/>
                <a:ea typeface="+mj-ea"/>
                <a:cs typeface="Arial" pitchFamily="34" charset="0"/>
              </a:endParaRPr>
            </a:p>
          </p:txBody>
        </p:sp>
        <p:sp>
          <p:nvSpPr>
            <p:cNvPr id="9" name="Rectangle 15">
              <a:hlinkClick r:id="rId13" action="ppaction://hlinksldjump"/>
            </p:cNvPr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059524" y="1864718"/>
              <a:ext cx="8890933" cy="317533"/>
            </a:xfrm>
            <a:prstGeom prst="rect">
              <a:avLst/>
            </a:prstGeom>
            <a:solidFill>
              <a:srgbClr val="EBEBEB"/>
            </a:solidFill>
            <a:ln w="9525" algn="ctr">
              <a:noFill/>
              <a:miter lim="800000"/>
              <a:headEnd/>
              <a:tailEnd/>
            </a:ln>
          </p:spPr>
          <p:txBody>
            <a:bodyPr wrap="square" lIns="119075" tIns="38721" rIns="4643925" bIns="38721" anchor="ctr">
              <a:normAutofit fontScale="77500" lnSpcReduction="20000"/>
            </a:bodyPr>
            <a:lstStyle/>
            <a:p>
              <a:pPr>
                <a:tabLst>
                  <a:tab pos="4841105" algn="l"/>
                  <a:tab pos="8506063" algn="r"/>
                </a:tabLst>
              </a:pPr>
              <a:r>
                <a:rPr lang="de-DE" sz="2315" b="1" smtClean="0">
                  <a:solidFill>
                    <a:schemeClr val="bg2">
                      <a:lumMod val="10000"/>
                    </a:schemeClr>
                  </a:solidFill>
                  <a:latin typeface="Arial"/>
                </a:rPr>
                <a:t>Meilensteine</a:t>
              </a:r>
              <a:endParaRPr lang="de-DE" sz="2315" b="1" dirty="0">
                <a:solidFill>
                  <a:schemeClr val="bg2">
                    <a:lumMod val="10000"/>
                  </a:schemeClr>
                </a:solidFill>
                <a:latin typeface="Arial"/>
              </a:endParaRPr>
            </a:p>
          </p:txBody>
        </p:sp>
        <p:sp>
          <p:nvSpPr>
            <p:cNvPr id="10" name="Rectangle 15">
              <a:hlinkClick r:id="rId13" action="ppaction://hlinksldjump"/>
            </p:cNvPr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741955" y="1864718"/>
              <a:ext cx="317533" cy="317533"/>
            </a:xfrm>
            <a:prstGeom prst="rect">
              <a:avLst/>
            </a:prstGeom>
            <a:solidFill>
              <a:schemeClr val="accent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39692" tIns="38721" rIns="39692" bIns="38721" anchor="ctr"/>
            <a:lstStyle/>
            <a:p>
              <a:pPr marL="262533" indent="-262533" algn="ctr">
                <a:tabLst>
                  <a:tab pos="491812" algn="l"/>
                </a:tabLst>
              </a:pPr>
              <a:r>
                <a:rPr lang="de-DE" sz="2315" b="1" smtClean="0">
                  <a:solidFill>
                    <a:schemeClr val="bg1"/>
                  </a:solidFill>
                  <a:latin typeface="Arial"/>
                </a:rPr>
                <a:t>2</a:t>
              </a:r>
              <a:endParaRPr lang="de-DE" sz="2315" b="1" dirty="0">
                <a:solidFill>
                  <a:schemeClr val="bg1"/>
                </a:solidFill>
                <a:latin typeface="Arial"/>
              </a:endParaRPr>
            </a:p>
          </p:txBody>
        </p:sp>
        <p:sp>
          <p:nvSpPr>
            <p:cNvPr id="11" name="Rectangle 3">
              <a:hlinkClick r:id="rId13" action="ppaction://hlinksldjump"/>
            </p:cNvPr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9067631" y="1864718"/>
              <a:ext cx="713540" cy="317533"/>
            </a:xfrm>
            <a:prstGeom prst="rect">
              <a:avLst/>
            </a:prstGeom>
            <a:noFill/>
            <a:ln w="12700" algn="ctr">
              <a:noFill/>
              <a:round/>
              <a:headEnd/>
              <a:tailEnd/>
            </a:ln>
          </p:spPr>
          <p:txBody>
            <a:bodyPr anchor="ctr"/>
            <a:lstStyle/>
            <a:p>
              <a:pPr algn="r"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de-DE" sz="2315" b="1" smtClean="0">
                  <a:solidFill>
                    <a:schemeClr val="bg2">
                      <a:lumMod val="10000"/>
                    </a:schemeClr>
                  </a:solidFill>
                </a:rPr>
                <a:t>4</a:t>
              </a:r>
              <a:endParaRPr lang="de-DE" sz="2315" b="1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6" name="Rectangle 15">
              <a:hlinkClick r:id="rId14" action="ppaction://hlinksldjump"/>
            </p:cNvPr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1059524" y="2244876"/>
              <a:ext cx="8890933" cy="317533"/>
            </a:xfrm>
            <a:prstGeom prst="rect">
              <a:avLst/>
            </a:prstGeom>
            <a:solidFill>
              <a:srgbClr val="EBEBEB"/>
            </a:solidFill>
            <a:ln w="9525" algn="ctr">
              <a:noFill/>
              <a:miter lim="800000"/>
              <a:headEnd/>
              <a:tailEnd/>
            </a:ln>
          </p:spPr>
          <p:txBody>
            <a:bodyPr wrap="square" lIns="119075" tIns="38721" rIns="4643925" bIns="38721" anchor="ctr">
              <a:normAutofit fontScale="77500" lnSpcReduction="20000"/>
            </a:bodyPr>
            <a:lstStyle/>
            <a:p>
              <a:pPr>
                <a:tabLst>
                  <a:tab pos="4841105" algn="l"/>
                  <a:tab pos="8506063" algn="r"/>
                </a:tabLst>
              </a:pPr>
              <a:r>
                <a:rPr lang="de-DE" sz="2315" b="1" smtClean="0">
                  <a:solidFill>
                    <a:schemeClr val="bg2">
                      <a:lumMod val="10000"/>
                    </a:schemeClr>
                  </a:solidFill>
                  <a:latin typeface="Arial"/>
                </a:rPr>
                <a:t>Probleme und Lösungen</a:t>
              </a:r>
              <a:endParaRPr lang="de-DE" sz="2315" b="1" dirty="0">
                <a:solidFill>
                  <a:schemeClr val="bg2">
                    <a:lumMod val="10000"/>
                  </a:schemeClr>
                </a:solidFill>
                <a:latin typeface="Arial"/>
              </a:endParaRPr>
            </a:p>
          </p:txBody>
        </p:sp>
        <p:sp>
          <p:nvSpPr>
            <p:cNvPr id="17" name="Rectangle 15">
              <a:hlinkClick r:id="rId14" action="ppaction://hlinksldjump"/>
            </p:cNvPr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741955" y="2244876"/>
              <a:ext cx="317533" cy="317533"/>
            </a:xfrm>
            <a:prstGeom prst="rect">
              <a:avLst/>
            </a:prstGeom>
            <a:solidFill>
              <a:schemeClr val="accent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39692" tIns="38721" rIns="39692" bIns="38721" anchor="ctr"/>
            <a:lstStyle/>
            <a:p>
              <a:pPr marL="262533" indent="-262533" algn="ctr">
                <a:tabLst>
                  <a:tab pos="491812" algn="l"/>
                </a:tabLst>
              </a:pPr>
              <a:r>
                <a:rPr lang="de-DE" sz="2315" b="1" smtClean="0">
                  <a:solidFill>
                    <a:schemeClr val="bg1"/>
                  </a:solidFill>
                  <a:latin typeface="Arial"/>
                </a:rPr>
                <a:t>3</a:t>
              </a:r>
              <a:endParaRPr lang="de-DE" sz="2315" b="1" dirty="0">
                <a:solidFill>
                  <a:schemeClr val="bg1"/>
                </a:solidFill>
                <a:latin typeface="Arial"/>
              </a:endParaRPr>
            </a:p>
          </p:txBody>
        </p:sp>
        <p:sp>
          <p:nvSpPr>
            <p:cNvPr id="18" name="Rectangle 3">
              <a:hlinkClick r:id="rId14" action="ppaction://hlinksldjump"/>
            </p:cNvPr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9067631" y="2244876"/>
              <a:ext cx="713540" cy="317533"/>
            </a:xfrm>
            <a:prstGeom prst="rect">
              <a:avLst/>
            </a:prstGeom>
            <a:noFill/>
            <a:ln w="12700" algn="ctr">
              <a:noFill/>
              <a:round/>
              <a:headEnd/>
              <a:tailEnd/>
            </a:ln>
          </p:spPr>
          <p:txBody>
            <a:bodyPr anchor="ctr"/>
            <a:lstStyle/>
            <a:p>
              <a:pPr algn="r"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de-DE" sz="2315" b="1" smtClean="0">
                  <a:solidFill>
                    <a:schemeClr val="bg2">
                      <a:lumMod val="10000"/>
                    </a:schemeClr>
                  </a:solidFill>
                </a:rPr>
                <a:t>7</a:t>
              </a:r>
              <a:endParaRPr lang="de-DE" sz="2315" b="1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9" name="Rectangle 15"/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1059524" y="1484560"/>
              <a:ext cx="8890933" cy="317533"/>
            </a:xfrm>
            <a:prstGeom prst="rect">
              <a:avLst/>
            </a:prstGeom>
            <a:solidFill>
              <a:schemeClr val="accent5"/>
            </a:solidFill>
            <a:ln w="9525" algn="ctr">
              <a:noFill/>
              <a:miter lim="800000"/>
              <a:headEnd/>
              <a:tailEnd/>
            </a:ln>
          </p:spPr>
          <p:txBody>
            <a:bodyPr wrap="square" lIns="119075" tIns="38721" rIns="4643925" bIns="38721" anchor="ctr">
              <a:normAutofit fontScale="77500" lnSpcReduction="20000"/>
            </a:bodyPr>
            <a:lstStyle/>
            <a:p>
              <a:pPr>
                <a:tabLst>
                  <a:tab pos="4841105" algn="l"/>
                  <a:tab pos="8506063" algn="r"/>
                </a:tabLst>
              </a:pPr>
              <a:r>
                <a:rPr lang="de-DE" sz="2315" b="1" smtClean="0">
                  <a:solidFill>
                    <a:schemeClr val="tx2"/>
                  </a:solidFill>
                  <a:latin typeface="Arial"/>
                </a:rPr>
                <a:t>Rollenverteilung</a:t>
              </a:r>
              <a:endParaRPr lang="de-DE" sz="2315" b="1" dirty="0">
                <a:solidFill>
                  <a:schemeClr val="tx2"/>
                </a:solidFill>
                <a:latin typeface="Arial"/>
              </a:endParaRPr>
            </a:p>
          </p:txBody>
        </p:sp>
        <p:sp>
          <p:nvSpPr>
            <p:cNvPr id="30" name="Rectangle 15"/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741955" y="1484560"/>
              <a:ext cx="317533" cy="317533"/>
            </a:xfrm>
            <a:prstGeom prst="rect">
              <a:avLst/>
            </a:prstGeom>
            <a:solidFill>
              <a:schemeClr val="accent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39692" tIns="38721" rIns="39692" bIns="38721" anchor="ctr"/>
            <a:lstStyle/>
            <a:p>
              <a:pPr marL="262533" indent="-262533" algn="ctr">
                <a:tabLst>
                  <a:tab pos="491812" algn="l"/>
                </a:tabLst>
              </a:pPr>
              <a:r>
                <a:rPr lang="de-DE" sz="2315" b="1" smtClean="0">
                  <a:solidFill>
                    <a:schemeClr val="bg1"/>
                  </a:solidFill>
                  <a:latin typeface="Arial"/>
                </a:rPr>
                <a:t>1</a:t>
              </a:r>
              <a:endParaRPr lang="de-DE" sz="2315" b="1" dirty="0">
                <a:solidFill>
                  <a:schemeClr val="bg1"/>
                </a:solidFill>
                <a:latin typeface="Arial"/>
              </a:endParaRPr>
            </a:p>
          </p:txBody>
        </p:sp>
        <p:sp>
          <p:nvSpPr>
            <p:cNvPr id="31" name="Rectangle 3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9068620" y="1484560"/>
              <a:ext cx="713540" cy="317533"/>
            </a:xfrm>
            <a:prstGeom prst="rect">
              <a:avLst/>
            </a:prstGeom>
            <a:noFill/>
            <a:ln w="12700" algn="ctr">
              <a:noFill/>
              <a:round/>
              <a:headEnd/>
              <a:tailEnd/>
            </a:ln>
          </p:spPr>
          <p:txBody>
            <a:bodyPr anchor="ctr"/>
            <a:lstStyle/>
            <a:p>
              <a:pPr algn="r"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de-DE" sz="2315" b="1" smtClean="0">
                  <a:solidFill>
                    <a:schemeClr val="bg1"/>
                  </a:solidFill>
                </a:rPr>
                <a:t>2</a:t>
              </a:r>
              <a:endParaRPr lang="de-DE" sz="2315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426119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Leitung: Christian Hopp</a:t>
            </a:r>
          </a:p>
          <a:p>
            <a:r>
              <a:rPr lang="de-DE" dirty="0" smtClean="0"/>
              <a:t>GIT-Hub: Nicolas Diehl</a:t>
            </a:r>
          </a:p>
          <a:p>
            <a:r>
              <a:rPr lang="de-DE" dirty="0" smtClean="0"/>
              <a:t>GUI: Bernhard </a:t>
            </a:r>
            <a:r>
              <a:rPr lang="de-DE" dirty="0" err="1" smtClean="0"/>
              <a:t>Langmann</a:t>
            </a:r>
            <a:r>
              <a:rPr lang="de-DE" dirty="0" smtClean="0"/>
              <a:t>, Andreas Klamm, Charles Anthony</a:t>
            </a:r>
          </a:p>
          <a:p>
            <a:r>
              <a:rPr lang="de-DE" dirty="0" smtClean="0"/>
              <a:t>XML: Norman Dettmer</a:t>
            </a:r>
          </a:p>
          <a:p>
            <a:r>
              <a:rPr lang="de-DE" dirty="0" smtClean="0"/>
              <a:t>Server-Client: Nicolas Diehl, Eric Kamer</a:t>
            </a:r>
          </a:p>
          <a:p>
            <a:r>
              <a:rPr lang="de-DE" dirty="0" smtClean="0"/>
              <a:t>Klassen:</a:t>
            </a:r>
          </a:p>
          <a:p>
            <a:pPr lvl="1"/>
            <a:r>
              <a:rPr lang="de-DE" dirty="0" smtClean="0"/>
              <a:t>Projekt: André Adolf, Steffen Aland</a:t>
            </a:r>
          </a:p>
          <a:p>
            <a:pPr lvl="1"/>
            <a:r>
              <a:rPr lang="de-DE" dirty="0" smtClean="0"/>
              <a:t>Task: Sebastian </a:t>
            </a:r>
            <a:r>
              <a:rPr lang="de-DE" dirty="0" err="1" smtClean="0"/>
              <a:t>Gimkewicz</a:t>
            </a:r>
            <a:r>
              <a:rPr lang="de-DE" dirty="0" smtClean="0"/>
              <a:t>, Thomas </a:t>
            </a:r>
            <a:r>
              <a:rPr lang="de-DE" dirty="0" err="1" smtClean="0"/>
              <a:t>Bartscht</a:t>
            </a:r>
            <a:endParaRPr lang="de-DE" dirty="0" smtClean="0"/>
          </a:p>
          <a:p>
            <a:pPr lvl="1"/>
            <a:r>
              <a:rPr lang="de-DE" dirty="0" smtClean="0"/>
              <a:t>LDAP/ User: Florian Braun, Deniz Hug</a:t>
            </a:r>
            <a:endParaRPr lang="de-DE" dirty="0"/>
          </a:p>
          <a:p>
            <a:r>
              <a:rPr lang="de-DE" dirty="0" smtClean="0"/>
              <a:t>Präsentation: Eric Kamer</a:t>
            </a:r>
          </a:p>
          <a:p>
            <a:endParaRPr lang="de-DE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Rollenverteilung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D701857-8FA7-4D36-8D69-B7B40AAEAF5E}" type="datetime1">
              <a:rPr lang="de-DE" smtClean="0">
                <a:solidFill>
                  <a:srgbClr val="000000"/>
                </a:solidFill>
              </a:rPr>
              <a:t>13.09.2017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Rotau, © Continental AG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DA48181-2C78-49CB-8C52-912A07842C2E}" type="slidenum">
              <a:rPr lang="en-US" smtClean="0">
                <a:solidFill>
                  <a:srgbClr val="000000"/>
                </a:solidFill>
              </a:rPr>
              <a:pPr/>
              <a:t>3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2412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F4938-0F46-45E6-A271-27A71E4ADECE}" type="datetime1">
              <a:rPr lang="de-DE" noProof="0" smtClean="0"/>
              <a:t>13.09.2017</a:t>
            </a:fld>
            <a:endParaRPr lang="en-US" noProof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A48181-2C78-49CB-8C52-912A07842C2E}" type="slidenum">
              <a:rPr lang="en-US" noProof="0" smtClean="0"/>
              <a:pPr/>
              <a:t>4</a:t>
            </a:fld>
            <a:endParaRPr lang="en-US" noProof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smtClean="0"/>
              <a:t>Rotau, © Continental AG</a:t>
            </a:r>
            <a:endParaRPr lang="en-US" noProof="0"/>
          </a:p>
        </p:txBody>
      </p:sp>
      <p:grpSp>
        <p:nvGrpSpPr>
          <p:cNvPr id="32" name="Gruppieren 31"/>
          <p:cNvGrpSpPr/>
          <p:nvPr>
            <p:custDataLst>
              <p:tags r:id="rId1"/>
            </p:custDataLst>
          </p:nvPr>
        </p:nvGrpSpPr>
        <p:grpSpPr>
          <a:xfrm>
            <a:off x="741955" y="337574"/>
            <a:ext cx="9368274" cy="2985995"/>
            <a:chOff x="741955" y="337574"/>
            <a:chExt cx="9368274" cy="2985995"/>
          </a:xfrm>
        </p:grpSpPr>
        <p:sp>
          <p:nvSpPr>
            <p:cNvPr id="5" name="Rechteck 4"/>
            <p:cNvSpPr/>
            <p:nvPr>
              <p:custDataLst>
                <p:tags r:id="rId2"/>
              </p:custDataLst>
            </p:nvPr>
          </p:nvSpPr>
          <p:spPr>
            <a:xfrm>
              <a:off x="741956" y="337574"/>
              <a:ext cx="9368273" cy="407163"/>
            </a:xfrm>
            <a:prstGeom prst="rect">
              <a:avLst/>
            </a:prstGeom>
          </p:spPr>
          <p:txBody>
            <a:bodyPr wrap="square" lIns="0" tIns="0" rIns="0" bIns="0" anchor="t" anchorCtr="0">
              <a:spAutoFit/>
            </a:bodyPr>
            <a:lstStyle/>
            <a:p>
              <a:r>
                <a:rPr lang="de-DE" sz="2646" b="1" smtClean="0">
                  <a:solidFill>
                    <a:schemeClr val="accent1"/>
                  </a:solidFill>
                  <a:latin typeface="+mj-lt"/>
                  <a:ea typeface="+mj-ea"/>
                  <a:cs typeface="Arial" pitchFamily="34" charset="0"/>
                </a:rPr>
                <a:t>Agenda</a:t>
              </a:r>
              <a:endParaRPr lang="de-DE" sz="2646" b="1" dirty="0">
                <a:solidFill>
                  <a:schemeClr val="accent1"/>
                </a:solidFill>
                <a:latin typeface="+mj-lt"/>
                <a:ea typeface="+mj-ea"/>
                <a:cs typeface="Arial" pitchFamily="34" charset="0"/>
              </a:endParaRPr>
            </a:p>
          </p:txBody>
        </p:sp>
        <p:sp>
          <p:nvSpPr>
            <p:cNvPr id="6" name="Rectangle 15">
              <a:hlinkClick r:id="rId17" action="ppaction://hlinksldjump"/>
            </p:cNvPr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059524" y="1484560"/>
              <a:ext cx="8890933" cy="317533"/>
            </a:xfrm>
            <a:prstGeom prst="rect">
              <a:avLst/>
            </a:prstGeom>
            <a:solidFill>
              <a:srgbClr val="EBEBEB"/>
            </a:solidFill>
            <a:ln w="9525" algn="ctr">
              <a:noFill/>
              <a:miter lim="800000"/>
              <a:headEnd/>
              <a:tailEnd/>
            </a:ln>
          </p:spPr>
          <p:txBody>
            <a:bodyPr wrap="square" lIns="119075" tIns="38721" rIns="4643925" bIns="38721" anchor="ctr">
              <a:normAutofit fontScale="77500" lnSpcReduction="20000"/>
            </a:bodyPr>
            <a:lstStyle/>
            <a:p>
              <a:pPr>
                <a:tabLst>
                  <a:tab pos="4841105" algn="l"/>
                  <a:tab pos="8506063" algn="r"/>
                </a:tabLst>
              </a:pPr>
              <a:r>
                <a:rPr lang="de-DE" sz="2315" b="1" smtClean="0">
                  <a:solidFill>
                    <a:schemeClr val="bg2">
                      <a:lumMod val="10000"/>
                    </a:schemeClr>
                  </a:solidFill>
                  <a:latin typeface="Arial"/>
                </a:rPr>
                <a:t>Rollenverteilung</a:t>
              </a:r>
              <a:endParaRPr lang="de-DE" sz="2315" b="1" dirty="0">
                <a:solidFill>
                  <a:schemeClr val="bg2">
                    <a:lumMod val="10000"/>
                  </a:schemeClr>
                </a:solidFill>
                <a:latin typeface="Arial"/>
              </a:endParaRPr>
            </a:p>
          </p:txBody>
        </p:sp>
        <p:sp>
          <p:nvSpPr>
            <p:cNvPr id="7" name="Rectangle 15">
              <a:hlinkClick r:id="rId17" action="ppaction://hlinksldjump"/>
            </p:cNvPr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741955" y="1484560"/>
              <a:ext cx="317533" cy="317533"/>
            </a:xfrm>
            <a:prstGeom prst="rect">
              <a:avLst/>
            </a:prstGeom>
            <a:solidFill>
              <a:schemeClr val="accent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39692" tIns="38721" rIns="39692" bIns="38721" anchor="ctr"/>
            <a:lstStyle/>
            <a:p>
              <a:pPr marL="262533" indent="-262533" algn="ctr">
                <a:tabLst>
                  <a:tab pos="491812" algn="l"/>
                </a:tabLst>
              </a:pPr>
              <a:r>
                <a:rPr lang="de-DE" sz="2315" b="1" smtClean="0">
                  <a:solidFill>
                    <a:schemeClr val="bg1"/>
                  </a:solidFill>
                  <a:latin typeface="Arial"/>
                </a:rPr>
                <a:t>1</a:t>
              </a:r>
              <a:endParaRPr lang="de-DE" sz="2315" b="1" dirty="0">
                <a:solidFill>
                  <a:schemeClr val="bg1"/>
                </a:solidFill>
                <a:latin typeface="Arial"/>
              </a:endParaRPr>
            </a:p>
          </p:txBody>
        </p:sp>
        <p:sp>
          <p:nvSpPr>
            <p:cNvPr id="8" name="Rectangle 3">
              <a:hlinkClick r:id="rId17" action="ppaction://hlinksldjump"/>
            </p:cNvPr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9067631" y="1484560"/>
              <a:ext cx="713540" cy="317533"/>
            </a:xfrm>
            <a:prstGeom prst="rect">
              <a:avLst/>
            </a:prstGeom>
            <a:noFill/>
            <a:ln w="12700" algn="ctr">
              <a:noFill/>
              <a:round/>
              <a:headEnd/>
              <a:tailEnd/>
            </a:ln>
          </p:spPr>
          <p:txBody>
            <a:bodyPr anchor="ctr"/>
            <a:lstStyle/>
            <a:p>
              <a:pPr algn="r"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de-DE" sz="2315" b="1" smtClean="0">
                  <a:solidFill>
                    <a:schemeClr val="bg2">
                      <a:lumMod val="10000"/>
                    </a:schemeClr>
                  </a:solidFill>
                </a:rPr>
                <a:t>2</a:t>
              </a:r>
              <a:endParaRPr lang="de-DE" sz="2315" b="1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2" name="Rectangle 15">
              <a:hlinkClick r:id="rId18" action="ppaction://hlinksldjump"/>
            </p:cNvPr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1496133" y="2244876"/>
              <a:ext cx="8454326" cy="317533"/>
            </a:xfrm>
            <a:prstGeom prst="rect">
              <a:avLst/>
            </a:prstGeom>
            <a:solidFill>
              <a:srgbClr val="EBEBEB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79383" tIns="38721" rIns="77442" bIns="38721" anchor="ctr"/>
            <a:lstStyle/>
            <a:p>
              <a:pPr marL="262533" indent="-262533">
                <a:tabLst>
                  <a:tab pos="4841105" algn="l"/>
                  <a:tab pos="8506063" algn="r"/>
                </a:tabLst>
              </a:pPr>
              <a:r>
                <a:rPr lang="de-DE" sz="1544" smtClean="0">
                  <a:solidFill>
                    <a:schemeClr val="bg2">
                      <a:lumMod val="10000"/>
                    </a:schemeClr>
                  </a:solidFill>
                  <a:latin typeface="Arial"/>
                </a:rPr>
                <a:t>SOLL</a:t>
              </a:r>
              <a:endParaRPr lang="de-DE" sz="1544" dirty="0">
                <a:solidFill>
                  <a:schemeClr val="bg2">
                    <a:lumMod val="10000"/>
                  </a:schemeClr>
                </a:solidFill>
                <a:latin typeface="Arial"/>
              </a:endParaRPr>
            </a:p>
          </p:txBody>
        </p:sp>
        <p:sp>
          <p:nvSpPr>
            <p:cNvPr id="13" name="Rectangle 15">
              <a:hlinkClick r:id="rId18" action="ppaction://hlinksldjump"/>
            </p:cNvPr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1059523" y="2244876"/>
              <a:ext cx="476300" cy="317533"/>
            </a:xfrm>
            <a:prstGeom prst="rect">
              <a:avLst/>
            </a:prstGeom>
            <a:solidFill>
              <a:srgbClr val="EBEBEB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99229" tIns="38721" rIns="39692" bIns="38721" anchor="ctr"/>
            <a:lstStyle/>
            <a:p>
              <a:pPr marL="262533" indent="-262533" algn="ctr">
                <a:tabLst>
                  <a:tab pos="491812" algn="l"/>
                </a:tabLst>
              </a:pPr>
              <a:r>
                <a:rPr lang="de-DE" sz="1544" b="1" smtClean="0">
                  <a:latin typeface="Arial"/>
                </a:rPr>
                <a:t>2.1</a:t>
              </a:r>
              <a:endParaRPr lang="de-DE" sz="1544" b="1" dirty="0">
                <a:latin typeface="Arial"/>
              </a:endParaRPr>
            </a:p>
          </p:txBody>
        </p:sp>
        <p:sp>
          <p:nvSpPr>
            <p:cNvPr id="14" name="Rectangle 15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1496133" y="2625456"/>
              <a:ext cx="8454326" cy="317533"/>
            </a:xfrm>
            <a:prstGeom prst="rect">
              <a:avLst/>
            </a:prstGeom>
            <a:solidFill>
              <a:srgbClr val="EBEBEB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79383" tIns="38721" rIns="77442" bIns="38721" anchor="ctr"/>
            <a:lstStyle/>
            <a:p>
              <a:pPr marL="262533" indent="-262533">
                <a:tabLst>
                  <a:tab pos="4841105" algn="l"/>
                  <a:tab pos="8506063" algn="r"/>
                </a:tabLst>
              </a:pPr>
              <a:r>
                <a:rPr lang="de-DE" sz="1544" smtClean="0">
                  <a:solidFill>
                    <a:schemeClr val="bg2">
                      <a:lumMod val="10000"/>
                    </a:schemeClr>
                  </a:solidFill>
                  <a:latin typeface="Arial"/>
                </a:rPr>
                <a:t>IST</a:t>
              </a:r>
              <a:endParaRPr lang="de-DE" sz="1544" dirty="0">
                <a:solidFill>
                  <a:schemeClr val="bg2">
                    <a:lumMod val="10000"/>
                  </a:schemeClr>
                </a:solidFill>
                <a:latin typeface="Arial"/>
              </a:endParaRPr>
            </a:p>
          </p:txBody>
        </p:sp>
        <p:sp>
          <p:nvSpPr>
            <p:cNvPr id="15" name="Rectangle 15"/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1059523" y="2625456"/>
              <a:ext cx="476300" cy="317533"/>
            </a:xfrm>
            <a:prstGeom prst="rect">
              <a:avLst/>
            </a:prstGeom>
            <a:solidFill>
              <a:srgbClr val="EBEBEB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99229" tIns="38721" rIns="39692" bIns="38721" anchor="ctr"/>
            <a:lstStyle/>
            <a:p>
              <a:pPr marL="262533" indent="-262533" algn="ctr">
                <a:tabLst>
                  <a:tab pos="491812" algn="l"/>
                </a:tabLst>
              </a:pPr>
              <a:r>
                <a:rPr lang="de-DE" sz="1544" b="1" smtClean="0">
                  <a:latin typeface="Arial"/>
                </a:rPr>
                <a:t>2.2</a:t>
              </a:r>
              <a:endParaRPr lang="de-DE" sz="1544" b="1" dirty="0">
                <a:latin typeface="Arial"/>
              </a:endParaRPr>
            </a:p>
          </p:txBody>
        </p:sp>
        <p:sp>
          <p:nvSpPr>
            <p:cNvPr id="16" name="Rectangle 15"/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1059524" y="3006036"/>
              <a:ext cx="8890933" cy="317533"/>
            </a:xfrm>
            <a:prstGeom prst="rect">
              <a:avLst/>
            </a:prstGeom>
            <a:solidFill>
              <a:srgbClr val="EBEBEB"/>
            </a:solidFill>
            <a:ln w="9525" algn="ctr">
              <a:noFill/>
              <a:miter lim="800000"/>
              <a:headEnd/>
              <a:tailEnd/>
            </a:ln>
          </p:spPr>
          <p:txBody>
            <a:bodyPr wrap="square" lIns="119075" tIns="38721" rIns="4643925" bIns="38721" anchor="ctr">
              <a:normAutofit fontScale="77500" lnSpcReduction="20000"/>
            </a:bodyPr>
            <a:lstStyle/>
            <a:p>
              <a:pPr>
                <a:tabLst>
                  <a:tab pos="4841105" algn="l"/>
                  <a:tab pos="8506063" algn="r"/>
                </a:tabLst>
              </a:pPr>
              <a:r>
                <a:rPr lang="de-DE" sz="2315" b="1" smtClean="0">
                  <a:solidFill>
                    <a:schemeClr val="bg2">
                      <a:lumMod val="10000"/>
                    </a:schemeClr>
                  </a:solidFill>
                  <a:latin typeface="Arial"/>
                </a:rPr>
                <a:t>Probleme und Lösungen</a:t>
              </a:r>
              <a:endParaRPr lang="de-DE" sz="2315" b="1" dirty="0">
                <a:solidFill>
                  <a:schemeClr val="bg2">
                    <a:lumMod val="10000"/>
                  </a:schemeClr>
                </a:solidFill>
                <a:latin typeface="Arial"/>
              </a:endParaRPr>
            </a:p>
          </p:txBody>
        </p:sp>
        <p:sp>
          <p:nvSpPr>
            <p:cNvPr id="17" name="Rectangle 15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741955" y="3006036"/>
              <a:ext cx="317533" cy="317533"/>
            </a:xfrm>
            <a:prstGeom prst="rect">
              <a:avLst/>
            </a:prstGeom>
            <a:solidFill>
              <a:schemeClr val="accent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39692" tIns="38721" rIns="39692" bIns="38721" anchor="ctr"/>
            <a:lstStyle/>
            <a:p>
              <a:pPr marL="262533" indent="-262533" algn="ctr">
                <a:tabLst>
                  <a:tab pos="491812" algn="l"/>
                </a:tabLst>
              </a:pPr>
              <a:r>
                <a:rPr lang="de-DE" sz="2315" b="1" smtClean="0">
                  <a:solidFill>
                    <a:schemeClr val="bg1"/>
                  </a:solidFill>
                  <a:latin typeface="Arial"/>
                </a:rPr>
                <a:t>3</a:t>
              </a:r>
              <a:endParaRPr lang="de-DE" sz="2315" b="1" dirty="0">
                <a:solidFill>
                  <a:schemeClr val="bg1"/>
                </a:solidFill>
                <a:latin typeface="Arial"/>
              </a:endParaRPr>
            </a:p>
          </p:txBody>
        </p:sp>
        <p:sp>
          <p:nvSpPr>
            <p:cNvPr id="18" name="Rectangle 3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9067631" y="3006036"/>
              <a:ext cx="713540" cy="317533"/>
            </a:xfrm>
            <a:prstGeom prst="rect">
              <a:avLst/>
            </a:prstGeom>
            <a:noFill/>
            <a:ln w="12700" algn="ctr">
              <a:noFill/>
              <a:round/>
              <a:headEnd/>
              <a:tailEnd/>
            </a:ln>
          </p:spPr>
          <p:txBody>
            <a:bodyPr anchor="ctr"/>
            <a:lstStyle/>
            <a:p>
              <a:pPr algn="r"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de-DE" sz="2315" b="1" smtClean="0">
                  <a:solidFill>
                    <a:schemeClr val="bg2">
                      <a:lumMod val="10000"/>
                    </a:schemeClr>
                  </a:solidFill>
                </a:rPr>
                <a:t>7</a:t>
              </a:r>
              <a:endParaRPr lang="de-DE" sz="2315" b="1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9" name="Rectangle 15"/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1059524" y="1864718"/>
              <a:ext cx="8890933" cy="317533"/>
            </a:xfrm>
            <a:prstGeom prst="rect">
              <a:avLst/>
            </a:prstGeom>
            <a:solidFill>
              <a:schemeClr val="accent5"/>
            </a:solidFill>
            <a:ln w="9525" algn="ctr">
              <a:noFill/>
              <a:miter lim="800000"/>
              <a:headEnd/>
              <a:tailEnd/>
            </a:ln>
          </p:spPr>
          <p:txBody>
            <a:bodyPr wrap="square" lIns="119075" tIns="38721" rIns="4643925" bIns="38721" anchor="ctr">
              <a:normAutofit fontScale="77500" lnSpcReduction="20000"/>
            </a:bodyPr>
            <a:lstStyle/>
            <a:p>
              <a:pPr>
                <a:tabLst>
                  <a:tab pos="4841105" algn="l"/>
                  <a:tab pos="8506063" algn="r"/>
                </a:tabLst>
              </a:pPr>
              <a:r>
                <a:rPr lang="de-DE" sz="2315" b="1" smtClean="0">
                  <a:solidFill>
                    <a:schemeClr val="tx2"/>
                  </a:solidFill>
                  <a:latin typeface="Arial"/>
                </a:rPr>
                <a:t>Meilensteine</a:t>
              </a:r>
              <a:endParaRPr lang="de-DE" sz="2315" b="1" dirty="0">
                <a:solidFill>
                  <a:schemeClr val="tx2"/>
                </a:solidFill>
                <a:latin typeface="Arial"/>
              </a:endParaRPr>
            </a:p>
          </p:txBody>
        </p:sp>
        <p:sp>
          <p:nvSpPr>
            <p:cNvPr id="30" name="Rectangle 15"/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741955" y="1864718"/>
              <a:ext cx="317533" cy="317533"/>
            </a:xfrm>
            <a:prstGeom prst="rect">
              <a:avLst/>
            </a:prstGeom>
            <a:solidFill>
              <a:schemeClr val="accent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39692" tIns="38721" rIns="39692" bIns="38721" anchor="ctr"/>
            <a:lstStyle/>
            <a:p>
              <a:pPr marL="262533" indent="-262533" algn="ctr">
                <a:tabLst>
                  <a:tab pos="491812" algn="l"/>
                </a:tabLst>
              </a:pPr>
              <a:r>
                <a:rPr lang="de-DE" sz="2315" b="1" smtClean="0">
                  <a:solidFill>
                    <a:schemeClr val="bg1"/>
                  </a:solidFill>
                  <a:latin typeface="Arial"/>
                </a:rPr>
                <a:t>2</a:t>
              </a:r>
              <a:endParaRPr lang="de-DE" sz="2315" b="1" dirty="0">
                <a:solidFill>
                  <a:schemeClr val="bg1"/>
                </a:solidFill>
                <a:latin typeface="Arial"/>
              </a:endParaRPr>
            </a:p>
          </p:txBody>
        </p:sp>
        <p:sp>
          <p:nvSpPr>
            <p:cNvPr id="31" name="Rectangle 3"/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9068620" y="1864718"/>
              <a:ext cx="713540" cy="317533"/>
            </a:xfrm>
            <a:prstGeom prst="rect">
              <a:avLst/>
            </a:prstGeom>
            <a:noFill/>
            <a:ln w="12700" algn="ctr">
              <a:noFill/>
              <a:round/>
              <a:headEnd/>
              <a:tailEnd/>
            </a:ln>
          </p:spPr>
          <p:txBody>
            <a:bodyPr anchor="ctr"/>
            <a:lstStyle/>
            <a:p>
              <a:pPr algn="r"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de-DE" sz="2315" b="1" smtClean="0">
                  <a:solidFill>
                    <a:schemeClr val="bg1"/>
                  </a:solidFill>
                </a:rPr>
                <a:t>4</a:t>
              </a:r>
              <a:endParaRPr lang="de-DE" sz="2315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106163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Woche 1: erster </a:t>
            </a:r>
            <a:r>
              <a:rPr lang="de-DE" dirty="0" err="1" smtClean="0"/>
              <a:t>Use</a:t>
            </a:r>
            <a:r>
              <a:rPr lang="de-DE" dirty="0" smtClean="0"/>
              <a:t> Case ausführbar:</a:t>
            </a:r>
          </a:p>
          <a:p>
            <a:pPr lvl="1"/>
            <a:r>
              <a:rPr lang="de-DE" dirty="0" smtClean="0"/>
              <a:t>Login, Projekt erstellen und 1. Task einfügen (Offline)</a:t>
            </a:r>
          </a:p>
          <a:p>
            <a:r>
              <a:rPr lang="de-DE" dirty="0" smtClean="0"/>
              <a:t>Woche 2: Weiteres </a:t>
            </a:r>
            <a:r>
              <a:rPr lang="de-DE" dirty="0" err="1" smtClean="0"/>
              <a:t>Use</a:t>
            </a:r>
            <a:r>
              <a:rPr lang="de-DE" dirty="0" smtClean="0"/>
              <a:t> Case</a:t>
            </a:r>
          </a:p>
          <a:p>
            <a:r>
              <a:rPr lang="de-DE" dirty="0" smtClean="0"/>
              <a:t>Woche 3: Server läuft, LDAP</a:t>
            </a:r>
          </a:p>
          <a:p>
            <a:r>
              <a:rPr lang="de-DE" dirty="0" smtClean="0"/>
              <a:t>Woche 4: Abgabe fertiger Software!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Meilensteine - SOLL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291A84D-2F8F-484C-8F80-5E09AC39C99D}" type="datetime1">
              <a:rPr lang="de-DE" smtClean="0">
                <a:solidFill>
                  <a:srgbClr val="000000"/>
                </a:solidFill>
              </a:rPr>
              <a:t>13.09.2017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Rotau, © Continental AG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DA48181-2C78-49CB-8C52-912A07842C2E}" type="slidenum">
              <a:rPr lang="en-US" smtClean="0">
                <a:solidFill>
                  <a:srgbClr val="000000"/>
                </a:solidFill>
              </a:rPr>
              <a:pPr/>
              <a:t>5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2894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Woche 1: GUI-Entwurf fertig (noch nicht Ausführbar)</a:t>
            </a:r>
          </a:p>
          <a:p>
            <a:r>
              <a:rPr lang="de-DE" dirty="0" smtClean="0"/>
              <a:t>Woche 2: Alle Klassen fertig</a:t>
            </a:r>
          </a:p>
          <a:p>
            <a:r>
              <a:rPr lang="de-DE" dirty="0" smtClean="0"/>
              <a:t>Woche 3: Server-Client-Verbindung vorhanden, LDAP-Verbindung vorhanden</a:t>
            </a:r>
          </a:p>
          <a:p>
            <a:r>
              <a:rPr lang="de-DE" dirty="0" smtClean="0"/>
              <a:t>Woche 4: Login via </a:t>
            </a:r>
            <a:r>
              <a:rPr lang="de-DE" smtClean="0"/>
              <a:t>LDAP funktioniert -&gt; Projektübersicht öffnet sich</a:t>
            </a:r>
            <a:endParaRPr lang="de-DE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Meilensteine - IST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13A5B28-682C-482B-ABA7-37CA9EE205D4}" type="datetime1">
              <a:rPr lang="de-DE" smtClean="0">
                <a:solidFill>
                  <a:srgbClr val="000000"/>
                </a:solidFill>
              </a:rPr>
              <a:t>13.09.2017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Rotau, © Continental AG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DA48181-2C78-49CB-8C52-912A07842C2E}" type="slidenum">
              <a:rPr lang="en-US" smtClean="0">
                <a:solidFill>
                  <a:srgbClr val="000000"/>
                </a:solidFill>
              </a:rPr>
              <a:pPr/>
              <a:t>6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7554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F4938-0F46-45E6-A271-27A71E4ADECE}" type="datetime1">
              <a:rPr lang="de-DE" noProof="0" smtClean="0"/>
              <a:t>13.09.2017</a:t>
            </a:fld>
            <a:endParaRPr lang="en-US" noProof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A48181-2C78-49CB-8C52-912A07842C2E}" type="slidenum">
              <a:rPr lang="en-US" noProof="0" smtClean="0"/>
              <a:pPr/>
              <a:t>7</a:t>
            </a:fld>
            <a:endParaRPr lang="en-US" noProof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smtClean="0"/>
              <a:t>Rotau, © Continental AG</a:t>
            </a:r>
            <a:endParaRPr lang="en-US" noProof="0"/>
          </a:p>
        </p:txBody>
      </p:sp>
      <p:grpSp>
        <p:nvGrpSpPr>
          <p:cNvPr id="32" name="Gruppieren 31"/>
          <p:cNvGrpSpPr/>
          <p:nvPr>
            <p:custDataLst>
              <p:tags r:id="rId1"/>
            </p:custDataLst>
          </p:nvPr>
        </p:nvGrpSpPr>
        <p:grpSpPr>
          <a:xfrm>
            <a:off x="741955" y="337574"/>
            <a:ext cx="9368274" cy="4127313"/>
            <a:chOff x="741955" y="337574"/>
            <a:chExt cx="9368274" cy="4127313"/>
          </a:xfrm>
        </p:grpSpPr>
        <p:sp>
          <p:nvSpPr>
            <p:cNvPr id="5" name="Rechteck 4"/>
            <p:cNvSpPr/>
            <p:nvPr>
              <p:custDataLst>
                <p:tags r:id="rId2"/>
              </p:custDataLst>
            </p:nvPr>
          </p:nvSpPr>
          <p:spPr>
            <a:xfrm>
              <a:off x="741956" y="337574"/>
              <a:ext cx="9368273" cy="407163"/>
            </a:xfrm>
            <a:prstGeom prst="rect">
              <a:avLst/>
            </a:prstGeom>
          </p:spPr>
          <p:txBody>
            <a:bodyPr wrap="square" lIns="0" tIns="0" rIns="0" bIns="0" anchor="t" anchorCtr="0">
              <a:spAutoFit/>
            </a:bodyPr>
            <a:lstStyle/>
            <a:p>
              <a:r>
                <a:rPr lang="de-DE" sz="2646" b="1" smtClean="0">
                  <a:solidFill>
                    <a:schemeClr val="accent1"/>
                  </a:solidFill>
                  <a:latin typeface="+mj-lt"/>
                  <a:ea typeface="+mj-ea"/>
                  <a:cs typeface="Arial" pitchFamily="34" charset="0"/>
                </a:rPr>
                <a:t>Agenda</a:t>
              </a:r>
              <a:endParaRPr lang="de-DE" sz="2646" b="1" dirty="0">
                <a:solidFill>
                  <a:schemeClr val="accent1"/>
                </a:solidFill>
                <a:latin typeface="+mj-lt"/>
                <a:ea typeface="+mj-ea"/>
                <a:cs typeface="Arial" pitchFamily="34" charset="0"/>
              </a:endParaRPr>
            </a:p>
          </p:txBody>
        </p:sp>
        <p:sp>
          <p:nvSpPr>
            <p:cNvPr id="6" name="Rectangle 15">
              <a:hlinkClick r:id="rId23" action="ppaction://hlinksldjump"/>
            </p:cNvPr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059524" y="1484560"/>
              <a:ext cx="8890933" cy="317533"/>
            </a:xfrm>
            <a:prstGeom prst="rect">
              <a:avLst/>
            </a:prstGeom>
            <a:solidFill>
              <a:srgbClr val="EBEBEB"/>
            </a:solidFill>
            <a:ln w="9525" algn="ctr">
              <a:noFill/>
              <a:miter lim="800000"/>
              <a:headEnd/>
              <a:tailEnd/>
            </a:ln>
          </p:spPr>
          <p:txBody>
            <a:bodyPr wrap="square" lIns="119075" tIns="38721" rIns="4643925" bIns="38721" anchor="ctr">
              <a:normAutofit fontScale="77500" lnSpcReduction="20000"/>
            </a:bodyPr>
            <a:lstStyle/>
            <a:p>
              <a:pPr>
                <a:tabLst>
                  <a:tab pos="4841105" algn="l"/>
                  <a:tab pos="8506063" algn="r"/>
                </a:tabLst>
              </a:pPr>
              <a:r>
                <a:rPr lang="de-DE" sz="2315" b="1" smtClean="0">
                  <a:solidFill>
                    <a:schemeClr val="bg2">
                      <a:lumMod val="10000"/>
                    </a:schemeClr>
                  </a:solidFill>
                  <a:latin typeface="Arial"/>
                </a:rPr>
                <a:t>Rollenverteilung</a:t>
              </a:r>
              <a:endParaRPr lang="de-DE" sz="2315" b="1" dirty="0">
                <a:solidFill>
                  <a:schemeClr val="bg2">
                    <a:lumMod val="10000"/>
                  </a:schemeClr>
                </a:solidFill>
                <a:latin typeface="Arial"/>
              </a:endParaRPr>
            </a:p>
          </p:txBody>
        </p:sp>
        <p:sp>
          <p:nvSpPr>
            <p:cNvPr id="7" name="Rectangle 15">
              <a:hlinkClick r:id="rId23" action="ppaction://hlinksldjump"/>
            </p:cNvPr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741955" y="1484560"/>
              <a:ext cx="317533" cy="317533"/>
            </a:xfrm>
            <a:prstGeom prst="rect">
              <a:avLst/>
            </a:prstGeom>
            <a:solidFill>
              <a:schemeClr val="accent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39692" tIns="38721" rIns="39692" bIns="38721" anchor="ctr"/>
            <a:lstStyle/>
            <a:p>
              <a:pPr marL="262533" indent="-262533" algn="ctr">
                <a:tabLst>
                  <a:tab pos="491812" algn="l"/>
                </a:tabLst>
              </a:pPr>
              <a:r>
                <a:rPr lang="de-DE" sz="2315" b="1" smtClean="0">
                  <a:solidFill>
                    <a:schemeClr val="bg1"/>
                  </a:solidFill>
                  <a:latin typeface="Arial"/>
                </a:rPr>
                <a:t>1</a:t>
              </a:r>
              <a:endParaRPr lang="de-DE" sz="2315" b="1" dirty="0">
                <a:solidFill>
                  <a:schemeClr val="bg1"/>
                </a:solidFill>
                <a:latin typeface="Arial"/>
              </a:endParaRPr>
            </a:p>
          </p:txBody>
        </p:sp>
        <p:sp>
          <p:nvSpPr>
            <p:cNvPr id="8" name="Rectangle 3">
              <a:hlinkClick r:id="rId23" action="ppaction://hlinksldjump"/>
            </p:cNvPr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9067631" y="1484560"/>
              <a:ext cx="713540" cy="317533"/>
            </a:xfrm>
            <a:prstGeom prst="rect">
              <a:avLst/>
            </a:prstGeom>
            <a:noFill/>
            <a:ln w="12700" algn="ctr">
              <a:noFill/>
              <a:round/>
              <a:headEnd/>
              <a:tailEnd/>
            </a:ln>
          </p:spPr>
          <p:txBody>
            <a:bodyPr anchor="ctr"/>
            <a:lstStyle/>
            <a:p>
              <a:pPr algn="r"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de-DE" sz="2315" b="1" smtClean="0">
                  <a:solidFill>
                    <a:schemeClr val="bg2">
                      <a:lumMod val="10000"/>
                    </a:schemeClr>
                  </a:solidFill>
                </a:rPr>
                <a:t>2</a:t>
              </a:r>
              <a:endParaRPr lang="de-DE" sz="2315" b="1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9" name="Rectangle 15">
              <a:hlinkClick r:id="rId24" action="ppaction://hlinksldjump"/>
            </p:cNvPr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1059524" y="1864718"/>
              <a:ext cx="8890933" cy="317533"/>
            </a:xfrm>
            <a:prstGeom prst="rect">
              <a:avLst/>
            </a:prstGeom>
            <a:solidFill>
              <a:srgbClr val="EBEBEB"/>
            </a:solidFill>
            <a:ln w="9525" algn="ctr">
              <a:noFill/>
              <a:miter lim="800000"/>
              <a:headEnd/>
              <a:tailEnd/>
            </a:ln>
          </p:spPr>
          <p:txBody>
            <a:bodyPr wrap="square" lIns="119075" tIns="38721" rIns="4643925" bIns="38721" anchor="ctr">
              <a:normAutofit fontScale="77500" lnSpcReduction="20000"/>
            </a:bodyPr>
            <a:lstStyle/>
            <a:p>
              <a:pPr>
                <a:tabLst>
                  <a:tab pos="4841105" algn="l"/>
                  <a:tab pos="8506063" algn="r"/>
                </a:tabLst>
              </a:pPr>
              <a:r>
                <a:rPr lang="de-DE" sz="2315" b="1" smtClean="0">
                  <a:solidFill>
                    <a:schemeClr val="bg2">
                      <a:lumMod val="10000"/>
                    </a:schemeClr>
                  </a:solidFill>
                  <a:latin typeface="Arial"/>
                </a:rPr>
                <a:t>Meilensteine</a:t>
              </a:r>
              <a:endParaRPr lang="de-DE" sz="2315" b="1" dirty="0">
                <a:solidFill>
                  <a:schemeClr val="bg2">
                    <a:lumMod val="10000"/>
                  </a:schemeClr>
                </a:solidFill>
                <a:latin typeface="Arial"/>
              </a:endParaRPr>
            </a:p>
          </p:txBody>
        </p:sp>
        <p:sp>
          <p:nvSpPr>
            <p:cNvPr id="10" name="Rectangle 15">
              <a:hlinkClick r:id="rId24" action="ppaction://hlinksldjump"/>
            </p:cNvPr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741955" y="1864718"/>
              <a:ext cx="317533" cy="317533"/>
            </a:xfrm>
            <a:prstGeom prst="rect">
              <a:avLst/>
            </a:prstGeom>
            <a:solidFill>
              <a:schemeClr val="accent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39692" tIns="38721" rIns="39692" bIns="38721" anchor="ctr"/>
            <a:lstStyle/>
            <a:p>
              <a:pPr marL="262533" indent="-262533" algn="ctr">
                <a:tabLst>
                  <a:tab pos="491812" algn="l"/>
                </a:tabLst>
              </a:pPr>
              <a:r>
                <a:rPr lang="de-DE" sz="2315" b="1" smtClean="0">
                  <a:solidFill>
                    <a:schemeClr val="bg1"/>
                  </a:solidFill>
                  <a:latin typeface="Arial"/>
                </a:rPr>
                <a:t>2</a:t>
              </a:r>
              <a:endParaRPr lang="de-DE" sz="2315" b="1" dirty="0">
                <a:solidFill>
                  <a:schemeClr val="bg1"/>
                </a:solidFill>
                <a:latin typeface="Arial"/>
              </a:endParaRPr>
            </a:p>
          </p:txBody>
        </p:sp>
        <p:sp>
          <p:nvSpPr>
            <p:cNvPr id="11" name="Rectangle 3">
              <a:hlinkClick r:id="rId24" action="ppaction://hlinksldjump"/>
            </p:cNvPr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9067631" y="1864718"/>
              <a:ext cx="713540" cy="317533"/>
            </a:xfrm>
            <a:prstGeom prst="rect">
              <a:avLst/>
            </a:prstGeom>
            <a:noFill/>
            <a:ln w="12700" algn="ctr">
              <a:noFill/>
              <a:round/>
              <a:headEnd/>
              <a:tailEnd/>
            </a:ln>
          </p:spPr>
          <p:txBody>
            <a:bodyPr anchor="ctr"/>
            <a:lstStyle/>
            <a:p>
              <a:pPr algn="r"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de-DE" sz="2315" b="1" smtClean="0">
                  <a:solidFill>
                    <a:schemeClr val="bg2">
                      <a:lumMod val="10000"/>
                    </a:schemeClr>
                  </a:solidFill>
                </a:rPr>
                <a:t>4</a:t>
              </a:r>
              <a:endParaRPr lang="de-DE" sz="2315" b="1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9" name="Rectangle 15"/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1496133" y="2625034"/>
              <a:ext cx="8454326" cy="317533"/>
            </a:xfrm>
            <a:prstGeom prst="rect">
              <a:avLst/>
            </a:prstGeom>
            <a:solidFill>
              <a:srgbClr val="EBEBEB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79383" tIns="38721" rIns="77442" bIns="38721" anchor="ctr"/>
            <a:lstStyle/>
            <a:p>
              <a:pPr marL="262533" indent="-262533">
                <a:tabLst>
                  <a:tab pos="4841105" algn="l"/>
                  <a:tab pos="8506063" algn="r"/>
                </a:tabLst>
              </a:pPr>
              <a:r>
                <a:rPr lang="de-DE" sz="1544" smtClean="0">
                  <a:solidFill>
                    <a:schemeClr val="bg2">
                      <a:lumMod val="10000"/>
                    </a:schemeClr>
                  </a:solidFill>
                  <a:latin typeface="Arial"/>
                </a:rPr>
                <a:t>Klassen</a:t>
              </a:r>
              <a:endParaRPr lang="de-DE" sz="1544" dirty="0">
                <a:solidFill>
                  <a:schemeClr val="bg2">
                    <a:lumMod val="10000"/>
                  </a:schemeClr>
                </a:solidFill>
                <a:latin typeface="Arial"/>
              </a:endParaRPr>
            </a:p>
          </p:txBody>
        </p:sp>
        <p:sp>
          <p:nvSpPr>
            <p:cNvPr id="20" name="Rectangle 15"/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1059523" y="2625034"/>
              <a:ext cx="476300" cy="317533"/>
            </a:xfrm>
            <a:prstGeom prst="rect">
              <a:avLst/>
            </a:prstGeom>
            <a:solidFill>
              <a:srgbClr val="EBEBEB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99229" tIns="38721" rIns="39692" bIns="38721" anchor="ctr"/>
            <a:lstStyle/>
            <a:p>
              <a:pPr marL="262533" indent="-262533" algn="ctr">
                <a:tabLst>
                  <a:tab pos="491812" algn="l"/>
                </a:tabLst>
              </a:pPr>
              <a:r>
                <a:rPr lang="de-DE" sz="1544" b="1" smtClean="0">
                  <a:latin typeface="Arial"/>
                </a:rPr>
                <a:t>3.1</a:t>
              </a:r>
              <a:endParaRPr lang="de-DE" sz="1544" b="1" dirty="0">
                <a:latin typeface="Arial"/>
              </a:endParaRPr>
            </a:p>
          </p:txBody>
        </p:sp>
        <p:sp>
          <p:nvSpPr>
            <p:cNvPr id="21" name="Rectangle 15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1496133" y="3005614"/>
              <a:ext cx="8454326" cy="317533"/>
            </a:xfrm>
            <a:prstGeom prst="rect">
              <a:avLst/>
            </a:prstGeom>
            <a:solidFill>
              <a:srgbClr val="EBEBEB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79383" tIns="38721" rIns="77442" bIns="38721" anchor="ctr"/>
            <a:lstStyle/>
            <a:p>
              <a:pPr marL="262533" indent="-262533">
                <a:tabLst>
                  <a:tab pos="4841105" algn="l"/>
                  <a:tab pos="8506063" algn="r"/>
                </a:tabLst>
              </a:pPr>
              <a:r>
                <a:rPr lang="de-DE" sz="1544" smtClean="0">
                  <a:solidFill>
                    <a:schemeClr val="bg2">
                      <a:lumMod val="10000"/>
                    </a:schemeClr>
                  </a:solidFill>
                  <a:latin typeface="Arial"/>
                </a:rPr>
                <a:t>LDAP / User-Klasse</a:t>
              </a:r>
              <a:endParaRPr lang="de-DE" sz="1544" dirty="0">
                <a:solidFill>
                  <a:schemeClr val="bg2">
                    <a:lumMod val="10000"/>
                  </a:schemeClr>
                </a:solidFill>
                <a:latin typeface="Arial"/>
              </a:endParaRPr>
            </a:p>
          </p:txBody>
        </p:sp>
        <p:sp>
          <p:nvSpPr>
            <p:cNvPr id="22" name="Rectangle 15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1059523" y="3005614"/>
              <a:ext cx="476300" cy="317533"/>
            </a:xfrm>
            <a:prstGeom prst="rect">
              <a:avLst/>
            </a:prstGeom>
            <a:solidFill>
              <a:srgbClr val="EBEBEB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99229" tIns="38721" rIns="39692" bIns="38721" anchor="ctr"/>
            <a:lstStyle/>
            <a:p>
              <a:pPr marL="262533" indent="-262533" algn="ctr">
                <a:tabLst>
                  <a:tab pos="491812" algn="l"/>
                </a:tabLst>
              </a:pPr>
              <a:r>
                <a:rPr lang="de-DE" sz="1544" b="1" smtClean="0">
                  <a:latin typeface="Arial"/>
                </a:rPr>
                <a:t>3.2</a:t>
              </a:r>
              <a:endParaRPr lang="de-DE" sz="1544" b="1" dirty="0">
                <a:latin typeface="Arial"/>
              </a:endParaRPr>
            </a:p>
          </p:txBody>
        </p:sp>
        <p:sp>
          <p:nvSpPr>
            <p:cNvPr id="23" name="Rectangle 15"/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1496133" y="3386194"/>
              <a:ext cx="8454326" cy="317533"/>
            </a:xfrm>
            <a:prstGeom prst="rect">
              <a:avLst/>
            </a:prstGeom>
            <a:solidFill>
              <a:srgbClr val="EBEBEB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79383" tIns="38721" rIns="77442" bIns="38721" anchor="ctr"/>
            <a:lstStyle/>
            <a:p>
              <a:pPr marL="262533" indent="-262533">
                <a:tabLst>
                  <a:tab pos="4841105" algn="l"/>
                  <a:tab pos="8506063" algn="r"/>
                </a:tabLst>
              </a:pPr>
              <a:r>
                <a:rPr lang="de-DE" sz="1544" smtClean="0">
                  <a:solidFill>
                    <a:schemeClr val="bg2">
                      <a:lumMod val="10000"/>
                    </a:schemeClr>
                  </a:solidFill>
                  <a:latin typeface="Arial"/>
                </a:rPr>
                <a:t>GUI</a:t>
              </a:r>
              <a:endParaRPr lang="de-DE" sz="1544" dirty="0">
                <a:solidFill>
                  <a:schemeClr val="bg2">
                    <a:lumMod val="10000"/>
                  </a:schemeClr>
                </a:solidFill>
                <a:latin typeface="Arial"/>
              </a:endParaRPr>
            </a:p>
          </p:txBody>
        </p:sp>
        <p:sp>
          <p:nvSpPr>
            <p:cNvPr id="24" name="Rectangle 15"/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1059523" y="3386194"/>
              <a:ext cx="476300" cy="317533"/>
            </a:xfrm>
            <a:prstGeom prst="rect">
              <a:avLst/>
            </a:prstGeom>
            <a:solidFill>
              <a:srgbClr val="EBEBEB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99229" tIns="38721" rIns="39692" bIns="38721" anchor="ctr"/>
            <a:lstStyle/>
            <a:p>
              <a:pPr marL="262533" indent="-262533" algn="ctr">
                <a:tabLst>
                  <a:tab pos="491812" algn="l"/>
                </a:tabLst>
              </a:pPr>
              <a:r>
                <a:rPr lang="de-DE" sz="1544" b="1" smtClean="0">
                  <a:latin typeface="Arial"/>
                </a:rPr>
                <a:t>3.3</a:t>
              </a:r>
              <a:endParaRPr lang="de-DE" sz="1544" b="1" dirty="0">
                <a:latin typeface="Arial"/>
              </a:endParaRPr>
            </a:p>
          </p:txBody>
        </p:sp>
        <p:sp>
          <p:nvSpPr>
            <p:cNvPr id="25" name="Rectangle 15"/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1496133" y="3766774"/>
              <a:ext cx="8454326" cy="317533"/>
            </a:xfrm>
            <a:prstGeom prst="rect">
              <a:avLst/>
            </a:prstGeom>
            <a:solidFill>
              <a:srgbClr val="EBEBEB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79383" tIns="38721" rIns="77442" bIns="38721" anchor="ctr"/>
            <a:lstStyle/>
            <a:p>
              <a:pPr marL="262533" indent="-262533">
                <a:tabLst>
                  <a:tab pos="4841105" algn="l"/>
                  <a:tab pos="8506063" algn="r"/>
                </a:tabLst>
              </a:pPr>
              <a:r>
                <a:rPr lang="de-DE" sz="1544" smtClean="0">
                  <a:solidFill>
                    <a:schemeClr val="bg2">
                      <a:lumMod val="10000"/>
                    </a:schemeClr>
                  </a:solidFill>
                  <a:latin typeface="Arial"/>
                </a:rPr>
                <a:t>Server-Client-Kommunikation</a:t>
              </a:r>
              <a:endParaRPr lang="de-DE" sz="1544" dirty="0">
                <a:solidFill>
                  <a:schemeClr val="bg2">
                    <a:lumMod val="10000"/>
                  </a:schemeClr>
                </a:solidFill>
                <a:latin typeface="Arial"/>
              </a:endParaRPr>
            </a:p>
          </p:txBody>
        </p:sp>
        <p:sp>
          <p:nvSpPr>
            <p:cNvPr id="26" name="Rectangle 15"/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1059523" y="3766774"/>
              <a:ext cx="476300" cy="317533"/>
            </a:xfrm>
            <a:prstGeom prst="rect">
              <a:avLst/>
            </a:prstGeom>
            <a:solidFill>
              <a:srgbClr val="EBEBEB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99229" tIns="38721" rIns="39692" bIns="38721" anchor="ctr"/>
            <a:lstStyle/>
            <a:p>
              <a:pPr marL="262533" indent="-262533" algn="ctr">
                <a:tabLst>
                  <a:tab pos="491812" algn="l"/>
                </a:tabLst>
              </a:pPr>
              <a:r>
                <a:rPr lang="de-DE" sz="1544" b="1" smtClean="0">
                  <a:latin typeface="Arial"/>
                </a:rPr>
                <a:t>3.4</a:t>
              </a:r>
              <a:endParaRPr lang="de-DE" sz="1544" b="1" dirty="0">
                <a:latin typeface="Arial"/>
              </a:endParaRPr>
            </a:p>
          </p:txBody>
        </p:sp>
        <p:sp>
          <p:nvSpPr>
            <p:cNvPr id="27" name="Rectangle 15"/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1496133" y="4147354"/>
              <a:ext cx="8454326" cy="317533"/>
            </a:xfrm>
            <a:prstGeom prst="rect">
              <a:avLst/>
            </a:prstGeom>
            <a:solidFill>
              <a:srgbClr val="EBEBEB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79383" tIns="38721" rIns="77442" bIns="38721" anchor="ctr"/>
            <a:lstStyle/>
            <a:p>
              <a:pPr marL="262533" indent="-262533">
                <a:tabLst>
                  <a:tab pos="4841105" algn="l"/>
                  <a:tab pos="8506063" algn="r"/>
                </a:tabLst>
              </a:pPr>
              <a:r>
                <a:rPr lang="de-DE" sz="1544" smtClean="0">
                  <a:solidFill>
                    <a:schemeClr val="bg2">
                      <a:lumMod val="10000"/>
                    </a:schemeClr>
                  </a:solidFill>
                  <a:latin typeface="Arial"/>
                </a:rPr>
                <a:t>Logik</a:t>
              </a:r>
              <a:endParaRPr lang="de-DE" sz="1544" dirty="0">
                <a:solidFill>
                  <a:schemeClr val="bg2">
                    <a:lumMod val="10000"/>
                  </a:schemeClr>
                </a:solidFill>
                <a:latin typeface="Arial"/>
              </a:endParaRPr>
            </a:p>
          </p:txBody>
        </p:sp>
        <p:sp>
          <p:nvSpPr>
            <p:cNvPr id="28" name="Rectangle 15"/>
            <p:cNvSpPr>
              <a:spLocks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1059523" y="4147354"/>
              <a:ext cx="476300" cy="317533"/>
            </a:xfrm>
            <a:prstGeom prst="rect">
              <a:avLst/>
            </a:prstGeom>
            <a:solidFill>
              <a:srgbClr val="EBEBEB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99229" tIns="38721" rIns="39692" bIns="38721" anchor="ctr"/>
            <a:lstStyle/>
            <a:p>
              <a:pPr marL="262533" indent="-262533" algn="ctr">
                <a:tabLst>
                  <a:tab pos="491812" algn="l"/>
                </a:tabLst>
              </a:pPr>
              <a:r>
                <a:rPr lang="de-DE" sz="1544" b="1" smtClean="0">
                  <a:latin typeface="Arial"/>
                </a:rPr>
                <a:t>3.5</a:t>
              </a:r>
              <a:endParaRPr lang="de-DE" sz="1544" b="1" dirty="0">
                <a:latin typeface="Arial"/>
              </a:endParaRPr>
            </a:p>
          </p:txBody>
        </p:sp>
        <p:sp>
          <p:nvSpPr>
            <p:cNvPr id="29" name="Rectangle 15"/>
            <p:cNvSpPr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1059524" y="2244876"/>
              <a:ext cx="8890933" cy="317533"/>
            </a:xfrm>
            <a:prstGeom prst="rect">
              <a:avLst/>
            </a:prstGeom>
            <a:solidFill>
              <a:schemeClr val="accent5"/>
            </a:solidFill>
            <a:ln w="9525" algn="ctr">
              <a:noFill/>
              <a:miter lim="800000"/>
              <a:headEnd/>
              <a:tailEnd/>
            </a:ln>
          </p:spPr>
          <p:txBody>
            <a:bodyPr wrap="square" lIns="119075" tIns="38721" rIns="4643925" bIns="38721" anchor="ctr">
              <a:normAutofit fontScale="77500" lnSpcReduction="20000"/>
            </a:bodyPr>
            <a:lstStyle/>
            <a:p>
              <a:pPr>
                <a:tabLst>
                  <a:tab pos="4841105" algn="l"/>
                  <a:tab pos="8506063" algn="r"/>
                </a:tabLst>
              </a:pPr>
              <a:r>
                <a:rPr lang="de-DE" sz="2315" b="1" smtClean="0">
                  <a:solidFill>
                    <a:schemeClr val="tx2"/>
                  </a:solidFill>
                  <a:latin typeface="Arial"/>
                </a:rPr>
                <a:t>Probleme und Lösungen</a:t>
              </a:r>
              <a:endParaRPr lang="de-DE" sz="2315" b="1" dirty="0">
                <a:solidFill>
                  <a:schemeClr val="tx2"/>
                </a:solidFill>
                <a:latin typeface="Arial"/>
              </a:endParaRPr>
            </a:p>
          </p:txBody>
        </p:sp>
        <p:sp>
          <p:nvSpPr>
            <p:cNvPr id="30" name="Rectangle 15"/>
            <p:cNvSpPr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741955" y="2244876"/>
              <a:ext cx="317533" cy="317533"/>
            </a:xfrm>
            <a:prstGeom prst="rect">
              <a:avLst/>
            </a:prstGeom>
            <a:solidFill>
              <a:schemeClr val="accent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39692" tIns="38721" rIns="39692" bIns="38721" anchor="ctr"/>
            <a:lstStyle/>
            <a:p>
              <a:pPr marL="262533" indent="-262533" algn="ctr">
                <a:tabLst>
                  <a:tab pos="491812" algn="l"/>
                </a:tabLst>
              </a:pPr>
              <a:r>
                <a:rPr lang="de-DE" sz="2315" b="1" smtClean="0">
                  <a:solidFill>
                    <a:schemeClr val="bg1"/>
                  </a:solidFill>
                  <a:latin typeface="Arial"/>
                </a:rPr>
                <a:t>3</a:t>
              </a:r>
              <a:endParaRPr lang="de-DE" sz="2315" b="1" dirty="0">
                <a:solidFill>
                  <a:schemeClr val="bg1"/>
                </a:solidFill>
                <a:latin typeface="Arial"/>
              </a:endParaRPr>
            </a:p>
          </p:txBody>
        </p:sp>
        <p:sp>
          <p:nvSpPr>
            <p:cNvPr id="31" name="Rectangle 3"/>
            <p:cNvSpPr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9068620" y="2244876"/>
              <a:ext cx="713540" cy="317533"/>
            </a:xfrm>
            <a:prstGeom prst="rect">
              <a:avLst/>
            </a:prstGeom>
            <a:noFill/>
            <a:ln w="12700" algn="ctr">
              <a:noFill/>
              <a:round/>
              <a:headEnd/>
              <a:tailEnd/>
            </a:ln>
          </p:spPr>
          <p:txBody>
            <a:bodyPr anchor="ctr"/>
            <a:lstStyle/>
            <a:p>
              <a:pPr algn="r"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de-DE" sz="2315" b="1" smtClean="0">
                  <a:solidFill>
                    <a:schemeClr val="bg1"/>
                  </a:solidFill>
                </a:rPr>
                <a:t>7</a:t>
              </a:r>
              <a:endParaRPr lang="de-DE" sz="2315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039497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Probleme:</a:t>
            </a:r>
          </a:p>
          <a:p>
            <a:pPr lvl="1"/>
            <a:r>
              <a:rPr lang="de-DE" dirty="0" smtClean="0"/>
              <a:t>Klärung wie die Klassen auszusehen haben, was wird benötigt?</a:t>
            </a:r>
          </a:p>
          <a:p>
            <a:pPr lvl="1"/>
            <a:r>
              <a:rPr lang="de-DE" dirty="0" smtClean="0"/>
              <a:t>Was akzeptiert die GUI?</a:t>
            </a:r>
          </a:p>
          <a:p>
            <a:pPr lvl="1"/>
            <a:r>
              <a:rPr lang="de-DE" dirty="0" smtClean="0"/>
              <a:t>Die Übergabe der Arraylist in Observabel </a:t>
            </a:r>
            <a:r>
              <a:rPr lang="de-DE" dirty="0" smtClean="0"/>
              <a:t>List</a:t>
            </a:r>
          </a:p>
          <a:p>
            <a:pPr lvl="1"/>
            <a:r>
              <a:rPr lang="de-DE" dirty="0"/>
              <a:t>Es wurde nur eine Kopie der Arraylist </a:t>
            </a:r>
            <a:r>
              <a:rPr lang="de-DE" dirty="0" smtClean="0"/>
              <a:t>übergeben</a:t>
            </a:r>
            <a:endParaRPr lang="de-DE" dirty="0" smtClean="0"/>
          </a:p>
          <a:p>
            <a:pPr lvl="1"/>
            <a:endParaRPr lang="de-DE" dirty="0"/>
          </a:p>
          <a:p>
            <a:r>
              <a:rPr lang="de-DE" dirty="0" smtClean="0"/>
              <a:t>Lösungen: </a:t>
            </a:r>
          </a:p>
          <a:p>
            <a:pPr lvl="1"/>
            <a:r>
              <a:rPr lang="de-DE" dirty="0" smtClean="0"/>
              <a:t>Einigung auf Getter und Setter in Interfaces</a:t>
            </a:r>
          </a:p>
          <a:p>
            <a:pPr lvl="1"/>
            <a:r>
              <a:rPr lang="de-DE" dirty="0" smtClean="0"/>
              <a:t>GUI Observable List übergeben </a:t>
            </a:r>
            <a:r>
              <a:rPr lang="de-DE" dirty="0" smtClean="0"/>
              <a:t>werden</a:t>
            </a:r>
            <a:endParaRPr lang="de-DE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Probleme und Lösungen </a:t>
            </a:r>
            <a:r>
              <a:rPr lang="de-DE" dirty="0" smtClean="0"/>
              <a:t>Klassen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70A37D6-B513-4513-AF0C-76989DF76919}" type="datetime1">
              <a:rPr lang="de-DE" smtClean="0">
                <a:solidFill>
                  <a:srgbClr val="000000"/>
                </a:solidFill>
              </a:rPr>
              <a:t>13.09.2017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Rotau, © Continental AG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DA48181-2C78-49CB-8C52-912A07842C2E}" type="slidenum">
              <a:rPr lang="en-US" smtClean="0">
                <a:solidFill>
                  <a:srgbClr val="000000"/>
                </a:solidFill>
              </a:rPr>
              <a:pPr/>
              <a:t>8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52867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Probleme:</a:t>
            </a:r>
          </a:p>
          <a:p>
            <a:pPr lvl="1"/>
            <a:r>
              <a:rPr lang="de-DE" dirty="0" smtClean="0"/>
              <a:t>SSL-Zertifikat für das LDAP als vertrauenswürdig zu bekommen</a:t>
            </a:r>
          </a:p>
          <a:p>
            <a:pPr lvl="1"/>
            <a:r>
              <a:rPr lang="de-DE" dirty="0" smtClean="0"/>
              <a:t>Probleme den „richtigen“ Ansprechpartner in der Schule zu finden</a:t>
            </a:r>
          </a:p>
          <a:p>
            <a:pPr lvl="1"/>
            <a:r>
              <a:rPr lang="de-DE" dirty="0" smtClean="0"/>
              <a:t>Viel „Try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error</a:t>
            </a:r>
            <a:r>
              <a:rPr lang="de-DE" dirty="0" smtClean="0"/>
              <a:t>“, dadurch ging viel Zeit verloren</a:t>
            </a:r>
          </a:p>
          <a:p>
            <a:pPr lvl="1"/>
            <a:endParaRPr lang="de-DE" dirty="0"/>
          </a:p>
          <a:p>
            <a:r>
              <a:rPr lang="de-DE" dirty="0" smtClean="0"/>
              <a:t>Lösung: </a:t>
            </a:r>
          </a:p>
          <a:p>
            <a:pPr lvl="1"/>
            <a:r>
              <a:rPr lang="de-DE" dirty="0" smtClean="0"/>
              <a:t>Erstellen eines Dummy-Trustmanagers, der alle Zertifikate akzeptiert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Probleme und Lösungen </a:t>
            </a:r>
            <a:r>
              <a:rPr lang="de-DE" dirty="0" smtClean="0"/>
              <a:t>LDAP / User-Klasse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07DA4FF-8689-4483-94F1-AA5DE943B14F}" type="datetime1">
              <a:rPr lang="de-DE" smtClean="0">
                <a:solidFill>
                  <a:srgbClr val="000000"/>
                </a:solidFill>
              </a:rPr>
              <a:t>13.09.2017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Rotau, © Continental AG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DA48181-2C78-49CB-8C52-912A07842C2E}" type="slidenum">
              <a:rPr lang="en-US" smtClean="0">
                <a:solidFill>
                  <a:srgbClr val="000000"/>
                </a:solidFill>
              </a:rPr>
              <a:pPr/>
              <a:t>9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47079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AGENDA_HASAGENDA" val="Tru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AGENDA_ELEMENTNAME" val="Rollenverteilung"/>
  <p:tag name="MIO_AGENDA_CREATE_AGENDA_SLIDENUMBERS_TAG" val="True"/>
  <p:tag name="MIO_EK" val="421"/>
  <p:tag name="MIO_GUID" val="dd730016-290a-4616-ba26-9599ebb436a2"/>
  <p:tag name="MIO_VERSION" val="31.12.9999 23:59:59"/>
  <p:tag name="MIO_DBID" val="ED9FF2F2-6643-46BA-B685-7D49126FFAFF"/>
  <p:tag name="MIO_LASTDOWNLOADED" val="12.09.2017 17:54:27"/>
  <p:tag name="MIO_UPDATE" val="Fals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HAPETYPES_AGENDA" val="MIO_AGENDA_TITLE"/>
  <p:tag name="MIO_SKIP_CDCHECK" val="Tru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3E68A340-5BD0-4700-AED2-997E3B6077F9"/>
  <p:tag name="MIO_SHAPETYPES_AGENDA" val="MIO_AGENDA_FIRSTELEMENT"/>
  <p:tag name="MIO_SKIP_CDCHECK?" val="True"/>
  <p:tag name="MIO_SKIP_CDCHECK" val="Tru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95DCBD3B-C156-4A29-95CB-86E9C4C16193"/>
  <p:tag name="MIO_SHAPETYPES_AGENDA" val="MIO_AGENDA_FIRSTELEMENT_NUMBER"/>
  <p:tag name="MIO_SKIP_CDCHECK?" val="True"/>
  <p:tag name="MIO_SKIP_CDCHECK" val="Tru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EK" val="1954"/>
  <p:tag name="MIO_GUID" val="8919578d-d52e-48fa-b1f2-827f267a82d6"/>
  <p:tag name="MIO_UPDATE" val="True"/>
  <p:tag name="MIO_VERSION" val="14.01.2011 19:54:12"/>
  <p:tag name="MIO_DBID" val="1356a435-19f4-4b86-820e-539aceb2f9d2"/>
  <p:tag name="MIO_SHAPETYPES_AGENDA" val="MIO_AGENDA_FIRSTELEMENT_PAGENUMBER"/>
  <p:tag name="MIO_SKIP_CDCHECK?" val="True"/>
  <p:tag name="MIO_SKIP_CDCHECK" val="Tru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3E68A340-5BD0-4700-AED2-997E3B6077F9"/>
  <p:tag name="MIO_SHAPETYPES_AGENDA" val="MIO_AGENDA_FIRSTELEMENT"/>
  <p:tag name="MIO_SKIP_CDCHECK?" val="True"/>
  <p:tag name="MIO_SKIP_CDCHECK" val="Tru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95DCBD3B-C156-4A29-95CB-86E9C4C16193"/>
  <p:tag name="MIO_SHAPETYPES_AGENDA" val="MIO_AGENDA_FIRSTELEMENT_NUMBER"/>
  <p:tag name="MIO_SKIP_CDCHECK?" val="True"/>
  <p:tag name="MIO_SKIP_CDCHECK" val="Tru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EK" val="1954"/>
  <p:tag name="MIO_GUID" val="8919578d-d52e-48fa-b1f2-827f267a82d6"/>
  <p:tag name="MIO_UPDATE" val="True"/>
  <p:tag name="MIO_VERSION" val="14.01.2011 19:54:12"/>
  <p:tag name="MIO_DBID" val="1356a435-19f4-4b86-820e-539aceb2f9d2"/>
  <p:tag name="MIO_SHAPETYPES_AGENDA" val="MIO_AGENDA_FIRSTELEMENT_PAGENUMBER"/>
  <p:tag name="MIO_SKIP_CDCHECK?" val="True"/>
  <p:tag name="MIO_SKIP_CDCHECK" val="Tru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E32EBB43-527E-40DC-97E7-B91396CDD97C"/>
  <p:tag name="MIO_SHAPETYPES_AGENDA" val="MIO_AGENDA_HIGHLIGHT"/>
  <p:tag name="MIO_SKIP_CDCHECK?" val="True"/>
  <p:tag name="MIO_SKIP_CDCHECK" val="Tru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4AFE2199-7899-4A9C-9D26-E2D79AC29632"/>
  <p:tag name="MIO_SHAPETYPES_AGENDA" val="MIO_AGENDA_HIGHLIGHT_NUMBER"/>
  <p:tag name="MIO_SKIP_CDCHECK?" val="True"/>
  <p:tag name="MIO_SKIP_CDCHECK" val="Tru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OPTIONS" val="Public;Internal;Confidential"/>
  <p:tag name="MIO_USER_INPUT_REQUIRED" val="Classification and Control of Information;Please select the level of confidentiality: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EK" val="1954"/>
  <p:tag name="MIO_GUID" val="8919578d-d52e-48fa-b1f2-827f267a82d6"/>
  <p:tag name="MIO_UPDATE" val="True"/>
  <p:tag name="MIO_VERSION" val="14.01.2011 19:54:12"/>
  <p:tag name="MIO_DBID" val="1356a435-19f4-4b86-820e-539aceb2f9d2"/>
  <p:tag name="MIO_SHAPETYPES_AGENDA" val="MIO_AGENDA_HIGHLIGHT_PAGENUMBER"/>
  <p:tag name="MIO_SKIP_CDCHECK?" val="True"/>
  <p:tag name="MIO_SKIP_CDCHECK" val="Tru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AGENDA_ELEMENTNAME" val="Meilensteine"/>
  <p:tag name="MIO_AGENDA_CREATE_AGENDA_SLIDENUMBERS_TAG" val="True"/>
  <p:tag name="MIO_AGENDA_SUBITEMS" val="SOLL&#10;IST"/>
  <p:tag name="MIO_EK" val="421"/>
  <p:tag name="MIO_GUID" val="7ae64bbc-682d-4393-a43f-9dc912aef531"/>
  <p:tag name="MIO_VERSION" val="31.12.9999 23:59:59"/>
  <p:tag name="MIO_DBID" val="ED9FF2F2-6643-46BA-B685-7D49126FFAFF"/>
  <p:tag name="MIO_LASTDOWNLOADED" val="12.09.2017 17:54:27"/>
  <p:tag name="MIO_UPDATE" val="Fals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HAPETYPES_AGENDA" val="MIO_AGENDA_TITLE"/>
  <p:tag name="MIO_SKIP_CDCHECK" val="Tru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3E68A340-5BD0-4700-AED2-997E3B6077F9"/>
  <p:tag name="MIO_SHAPETYPES_AGENDA" val="MIO_AGENDA_FIRSTELEMENT"/>
  <p:tag name="MIO_SKIP_CDCHECK?" val="True"/>
  <p:tag name="MIO_SKIP_CDCHECK" val="Tru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95DCBD3B-C156-4A29-95CB-86E9C4C16193"/>
  <p:tag name="MIO_SHAPETYPES_AGENDA" val="MIO_AGENDA_FIRSTELEMENT_NUMBER"/>
  <p:tag name="MIO_SKIP_CDCHECK?" val="True"/>
  <p:tag name="MIO_SKIP_CDCHECK" val="Tru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EK" val="1954"/>
  <p:tag name="MIO_GUID" val="8919578d-d52e-48fa-b1f2-827f267a82d6"/>
  <p:tag name="MIO_UPDATE" val="True"/>
  <p:tag name="MIO_VERSION" val="14.01.2011 19:54:12"/>
  <p:tag name="MIO_DBID" val="1356a435-19f4-4b86-820e-539aceb2f9d2"/>
  <p:tag name="MIO_SHAPETYPES_AGENDA" val="MIO_AGENDA_FIRSTELEMENT_PAGENUMBER"/>
  <p:tag name="MIO_SKIP_CDCHECK?" val="True"/>
  <p:tag name="MIO_SKIP_CDCHECK" val="Tru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430E62AA-24FE-484C-A1C3-DC272F7A31F7"/>
  <p:tag name="MIO_SHAPETYPES_AGENDA" val="MIO_AGENDA_SUBELEMENT"/>
  <p:tag name="MIO_SKIP_CDCHECK?" val="True"/>
  <p:tag name="MIO_SKIP_CDCHECK" val="Tru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HAPETYPES_AGENDA" val="MIO_AGENDA_SUBELEMENT_NUMBER"/>
  <p:tag name="MIO_GUID" val="297367CB-F030-4B13-9EB7-97563590A2A1"/>
  <p:tag name="MIO_SKIP_CDCHECK?" val="True"/>
  <p:tag name="MIO_SKIP_CDCHECK" val="Tru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430E62AA-24FE-484C-A1C3-DC272F7A31F7"/>
  <p:tag name="MIO_SHAPETYPES_AGENDA" val="MIO_AGENDA_SUBELEMENT"/>
  <p:tag name="MIO_SKIP_CDCHECK?" val="True"/>
  <p:tag name="MIO_SKIP_CDCHECK" val="Tru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HAPETYPES_AGENDA" val="MIO_AGENDA_SUBELEMENT_NUMBER"/>
  <p:tag name="MIO_GUID" val="297367CB-F030-4B13-9EB7-97563590A2A1"/>
  <p:tag name="MIO_SKIP_CDCHECK?" val="True"/>
  <p:tag name="MIO_SKIP_CDCHECK" val="Tru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BULLET_IMAGE_BINARY_DATA" val="R0lGODlh4AHgAeZ/AP+WAf/Mk/2YAP+vOP3guf+rMf716vz///6cAP725f/VqP6aBP2rMP/fvP/Upfz++//nxf7q0P6YBf/69f+yQv+uMP+1TP/8/f+wOP3s0fyYAv6wOv768v/Tqfv//fvVpv6yRfyZAP+YBv388vyqMP6aBv/UqfyaA/+WBeGaAP/fwP/q0/+ZCP+0Rf/6+OKYAv7KkfyuMP/s1P6cBP/29f+4U/6ZAP6ZAf+YAf+aAP/+/////f+aAv+ZAv2aAP7///+YAP+sMP6bAP7+/v6sMP6sMf6aAP6ZA/+YA/2aAf/9/v7+/P+tMP+bAP6bAv/9///+/P7//f7+//7/+v//+/2tMP+bAfybAP/++v//+v+aBP2wOv3++fyaAf+bBP7/+/39/f/+/f2ZBf/n1v79///8///9+P2bBvnXp/v/+v3Xqv/37P39//78//2vOP/Xpv79+//Vqv2bBP+XA/+xOv+aAf/++/+3T/+ZBP2bAPqbAf/Ur//QmP////+ZAP///yH5BAEAAH8ALAAAAADgAeABAAf/gH+Cg4SFhoeIiYqLjI2Oj5CRkpOUlZaXmJmam5ydnp+goaKjpKWmp6ipqqusra6vsLGys7S1tre4ubq7vL2+v8DBwsPExcbHyMnKy8zNzs/Q0dLT1NXW19jZ2tvc3d7f4OHi4+Tl5ufopRQFBUEFRCDs8vP09fb0TAxERen9/v+CiggcOJCJDT85gPDwc6Ohw4cQI0p8iKTHgg1MCugjwoRCkA0AQ4qUxg5DlSJBBhCxwbKljRs9fPDoouWGy5s4c+p06SdJDh9GfPgI8TNHAQpEBrBLOrKpU14MKtTYV6AIjhA4gCDAoRPJkRw4klxZuLOsWZZ+DiK84afHERta//wIwPGThxEeQTDkdfe0r99U74hUJWLET1g/iG8cORJCLeLHfowI6GFDAEMeODJr3sy5s+fNTnLcuPvSDxDGPkRoeMlVy1sgSG5UGRCEY4G/uHNfUhqESRDHkIMLH068uPHjyJMHD8K8wAAGuqNLL4RhaYUbTSrjUM69u/fv3ZsAUbpuwPTzTgVGLfDyRogbQngkAU+/vn3uThD6EZKDSJUgVViA3oDmUBBDAb4Z0cMNom2HWUNc3SfhhBLiYIQQfhzRgxE51MREBUWYR+CI2xTBxBZFvOVDQvxZdgMPNiCBAIMU1mhjdw9mx6ENOPQgxA1AbEBESiQWKU0FBVSBQf8IfmAWF0NAKOaDDRy2FQJlN2appXBNOLGdFUAs0IMfXtwgghYCiBZiBRUIaOSbxgyAwZA4CLAQW6YhZpcNOWQHxHZHOEHUloRuCUQSDTkRY2k2CAFEDgeZycMATGDAD5yY8tJOkjjwACkPQODhxA1OvMWWlzROGRMQJTxZ6KsT3uDDo3HhIJ4IfPqwXQk2ZIfQQUUQQQRImRYrywbMBQHrsswym4MfGBFr7LSAMdfstdhuCR+flppI7behUMoEE/Fla+659y3UA11NGBFEEc6BKy8mHymLGRJdoKvvvspRBukROMzQQ6j+UTDvwY9UkE8QCeVHI78QRxwcEGck4UP/bAjFdGFS0CHssSFEUFBEmqBihsMVeLgq8cr6+oCHH1YAWVMXlAGhhQ3ddvzxwW4wUICXmDHkoh8zsGy0vndpAeqYC4UgxJg2LMBVbUzs/O07RWzgL48H5dcEdgIccfTY2MKIg0x2JoaDCC0ixAMSGRFhdaZMEFGBD2TnrTd3yc5dZIgperr34IQT546Ifk+3DhNATKnFs4VHHrkQQaCYuG6+MeGHFlfOOqbkoO/Npw1FVGDw5U9tMEARQtjAw7ZACIFE6LSTvYAYVuSQw7uIo/4PBky0kINdo2bWpA141648yxYSzRYTRejsOzrsANHrHCw9m/YCkC/v/b6x56Do/3aQUj29ORsUcJ2CNsx3AxJAMI3n9/SfKxNCdDU6PNzvnB8OipqrnwBr1zf/bcMC7WjSABdIu3cZMBsYYMBCpsTACkruXUF4IDWCsA62wKd7Fgxh3sSXvtNpsBntqMKLDpIEGwBBhDAkGw4qwgMQnZAZITrIW7YjhLPF8IcsuwEC/jSeFkjrhsRAShB8cASbjElXVQKiFPl1kJvJYVYYMCESg2ESwySkBz/hkQDQMsUynis+c8hBmsQWIultcRfJMqMcCZedKmjxjbhAyRz3uDcRPKo2dMDjLfIxAD4akmw5mAOTbsAUQc6CAUyA0SEnybImJA9GGHTkK1KCAZuIjf+SoOQXEuCSlSO0rgq30eQqKhCEmPhhAS8MpSzPxSMM9QABfkDCHDKnSlSEqAfvocssh5kt17HkCp9qiB+S1EtSvKMCrkuIH3RFzGouywZXekkO8DAaP4hAABZwYzM5YZLCWPOcLCvgODdRBAoADJ3wXFle1pkJSg1ACF+Lpz4hVgW50bMSeVGQGvdJUH31ACVH/KcjUAIXT/WwoBDNlhqZ0DuFKmIAGNEd/oQY0Y4uKyxiq4pFF6E+I8gKfziYgzk9ylItwciJDLjUSA2xgRiwZZQ2aGKT5tfSnlLIhS1pQhWqNlNC/IeMPk1qs9wBgqL+AV4o8IFllEpVZmVtpkX/IAGknrWAqnqVUHzioEKTVIAchMCh2/mqWm2EAy8VoQr0HJcfUGDMJuZnrXiV0E9i185xWmpKK8rBEazgqLwatj5cSQgOPtJL6CGAMpb5kexAeNjKJqdXyAtNEZrqSAT5wC2IkZoTHsVTy5q2OHjgEVgOUoCE3hBBnSrBaWdLIXZkEIl3qAIPfNAEYNL2t/W5QRJQ8toqDGxd1gOucr3DA0f1RoMIKpkPboCDTy73usfh0LogacBxnc2VusMQdsdLHBH0RFfMOd9fedAEHDCIScAhr3zTEqokDIy4qHNsD0owMGGuaL4AZsgQESKEJMQrcZ4FbWNMOboAz7chNhDB/12oW4GKegy2PJDttbQAhD+9CFIO7mh/iPqx3O62t0xq1op6mIMr+CTEEbUvOz6WpONmJb6vel9OgSAHGIsYAQLw58Giq5DpVvdas0OADXrQNB8XlLpeUMnBvPtZvIX3WnhjcpR06uR9xih2tZHXetv73rSU7Vc2wXGXrWkEsflACwXAwLf0y98/Peu/zfrRAkTAgzHVYc36VJARXGiFKnC2WAkW24JbB+JmiUABUCCArUoDaHiOMj+KOgITXGukKqRFzdlCwgd28AMqEIC6PBCAFqzgIpuYeSGiqbQs+YIpqEoVYj6Iww6U8AQp9GEFPsCe63SFhBxQ5gZzAEJoZP8dyoOm0khZ3eorIWaCKeygD32IwhP6EIGwQKrYPcDDimTiQmaDcj4Z6XRZz5qDh+4rBwqYwg/KUOowDGEI3K6IEWKDsrTM4HXmpmQTwHLbEdGGrjCyK79y4AAdRKEPO9gBvn8QhR/82gmMPsi/lRbwSfIgNBaAK4FqAM3ADraw+7rBHg4QcR3oYAdTGIIOLtAHi4/hCEm4WYe9AOqOT3GUh6pCIAeEgbREFj7F5lcPHHDtH7jc4lHYARR0IAWKT0EGbY3MT3xuyBfmQAM9CBl6aKMW0ZKWX0bQtQ4OAIWIS2HbfVACxK+thB9EgAU8Ki3Xy6iFLuABUjcQyHRM9L7/sd3ABNhOvOIXr4Ql6CALfciACF6kalYzxNUHgbXe987AeeqGOWE0POIXT/rE/8DXT/jBDjIQbJbsdobGfkmyl815GMr0L3Lik5mPdvjSl14HU+jDAbTNBR1w29sxMra461Lu2otQTrlhghHiIljR+570S7C40yEOhXvne0P8fpkN/r155wsQCFWowF9+6Sn3Wv/6it+BDpbwcChQ4QA1r/jFM040HnDc/BbkE0xwaE2RRfwBFmnFe6MHf9gmc0sgdcD3BDE3czXXBzeXcy4EBDwHgBYUEzlweyKRJEfQBALwI3OwEArIgIrnAUpwAKrXB1CQbRBYdVFwdVnHIcnD/4ELhCg4gCROQRjuhwMIYFLvp4JYYHwy1wdDoARvh21yF3FxZ3d45346uEAWggRCMCQjUTqR03sq+IWK13iPF3mTl2qr1moHkXlrUYWEcxArcgTBEhIV1nMpCIZ2WHOop3qsJ2yvB26yp2yUxYZj4xNGUCc8IGT9wBxM1oULeIcMCHzCR3zG120+kXzhNm4wEkuCmDe68joJsQ7/MADAFIh544WOyIDZV3PGJ3XeFwH6Fn7+BnCbmDfG80KKIVLpwAAYMF2aODimeIrXJ3/0B4P3l38WtwIY12Abh4KzODZU0gM1USUWNg7jwhYJSDi/CIyl54AQOAUSKHM0Z3M4p/9zGkiHzbhwWLEdn1UFLYAOEhQ1W1c42aiNpMeCLnhtMRh1U0eDNpgfOHiOY3MVs9MeLyF25ZBDR/BC17g380iPiXeESoiETAh3T0h3Uph3AHk0BxEC1mM91OUH0+gN1lI7DemQjiiGkCd5lHeGl5eGChRrGYku2wGK46AsylOSJnmHp9cHqbd6rTdssHdss0eKMcksjwIErCQOvrE8OJmTXwiJw/cExXd8lQhuy0duvViU11I8AgCC3OAGFOA9TemUqKh9q9h9+OaK4HcD/TZ+sqiV2HIVaqQR4MA4YtmIZHmHwlh/xUhxx5iMILaMcJktN8YSQUCA2uAz3zOWeen/e9w4dd44geFogeOYgRs4mNeCFlxhBF6JDQZhjr6Il40Jhvb4gvk4g1aHdf4Yj5jJLDHyOnThQNtQABaAAObFlKI5mgwIkUm4hE0Yd3MXhXeHka2ZmbrnA+JUDSLTVuXHiLr5nHHneCk5eZP3NTGRPz8hYTBZnDYSZtlQAAoyVbgJnc+5kz2ZAe41JrLiBQJgjXwSO/PBnTaiF9iAAaJ4BUewUiSZm+TpkFApiUsQAXhSfV+CFdbDjPI5ITggZ9cQBIciAgl5l/3ZmKm4fVInd09gADDgBGM0GtUHTKCZoNyRAwxQcNMQLEnwUNa1nxOal3tJjPjXB3DgdAYQAMbj/0TtFqIimhxjhCDU8A4M4gNdFZ83yZ8teoqPGYFSsAMHkAU6AAU/kAAw4BWjtSIIuqOIFRQkFg0VsC6q9h4rSjuMeaSk2YKm6XI68AAwuARKAAdS6gdNsBifg6X2cSFws6XOgBFiwwNMojIsSqYmyZsSSQVDIHUuCAX69wM1yhZESafckRWOInLQYJMLNKaASpZUIIM7oKESlgQAMxpckSva2ZxYyhgNUQQM6gyzUUGWeqk5aXFU8HRLIKXbMSN+gAdEmFjw6ajE0RhG8GzNQAR3ValG6qqNKX/XFpw7kAABwBJzwCAFemNXyquacRBJ2Qxkx6rFaqxkuQMPt4ouh/9vHqChXSBYHio2IMqrwmEZfIoDd5QMILAApFqk3DqhZPCA2dYHaxd31zYEGgoWDLFkOaquwbEQ22EDwsIMvTGv9Fqv5PmAO7AEHhAFOmBx8qcDShBxGkqljTM8BPsY2JQDscEjiIgMRAAqFtSqDnuKFfutShCDP+B4D9cHbCAFbgoDcCqnH5sYVAIWMJJuyVAV2BGm9aOyK6uNbdcHU+B4pAZxxqd9i6ofO5sYiFGIPlCyxUABYOQ62nq0R5upUbepMNCpn1qI2ZMaHMKwWil4xyAkeCAEXEasXruysCqrtOoHtoqr7skiRJqgRoEMRbBaG9K1c1uvyIptULiszWr/A88KsFZgoFy7oz0Ykr4gGNPETWobOkZbuC76rU6rA+JKrubKIejaGFjaEHgaDBSgWi7JQJvLuU55r9f2rfiXsUr4r9uBo62DpS60acSwD2lhSn9CuLB7qRArsRRrsS6XsWLLsVaKpaBiBVjrC3ZZiE1gF8RbvGTasvr6sjUns9hWszebsxqCpfEjAAOgfsEgJE6APZDTtwL0utrrlEm7tC+nvBWoqAHAqLxbiDeQurxAqTEkv/M7oWCrsWNrBJ7qXmYrqmkLkNWlEMgCDKgkRQRcwORZtxU7qzBQq2yht4bxngV2jtYzRB8IDBgwO0B0wRj8nIerrMzqrNAKM5A7/61VSF1A0AQGpr68oBIp9kMs3MKj6a36+rmhCwPl2kSkayU6uncUhEtC4Aa+MACTYcHbKsSXKrv5uq+2668wALC628Rc9xLrsh08vAtFMKdAfMVYTKbHO7EV+7nMu7GB0rE2rIMLIhTCBSCaUgBwa8VtPLfci7EwC740a7NvGqfl24w9ywMvIwbAigtMYF5iLKGBzLn1y7T4C7X7K7Wz+EnZAwTDogsAwhV3nL2XLMQHLLZky8BcgQM/QipCMCocCMCzELjTNUVBnMpkqsExe7d5awROIBN/QhlqXHszhgsroVqAzMtY/MKJG8OMSyOu0xDKtpCclwRnTAvx4DbYHP9Cu+zME0rE4Aq6fTCuSFx9PoAo3oQEOWh+Q2cLBWBKntTM4ozBWky7/Hq7X6whRbYgldxlOZB+tnASPtQj9nzP8/vGySvHGssHaNIDoxI2OogHkjoLAyACOZAEdTAUCa3QxTvI3huzDhe+UqADE/AG7JK5siYrtuwKRJAd1BUjHw3S85vJ9+u0iNsHHPAGIkCF5pcDC0BrsjCSchTONu2w8pcFSzoBDjA7dCEUYJGQTuATkEKEXZYVu0MLAmxGSJ3U9foE1/YEURAFIxAHx4YEsCwTYPETUL1mZ3UDBxYLXV1GXw3WrupwMcuTShAFSkADcSAACoIVSLBGY5Kia/b/IDZw0a7wH3x013h9qTtABUvga31wAUy6BC7w1LPTOjjwtiyBS1ltUjYQya3AAIYE2ZF9pDvwBPSHsfhW0kyY0hgiWM11nYDGOU7wXLBQAanNxqtdvFmgf8b3gE7n1xC3BBNgAhyGPM+iYU7GI2JzBKnaChSA2o8N3MGNyYi7BBAXBVTwADsQBix3bTvAAQpwA6wmAu8MY2yhZFv9CkVwSKq93RmsA3AQrtpHBXQXd7H9AxygBoUtXl3WQku2BaadCgbx2/Zt30vd1E/tRVIdwVWtO1Tiak2SPwHtUSxBXXLtCkjB0imr3Q2eymLNk2V91mm91u3n1oaBGCyy4R41/yt3wRDTewpFYARzwOAlvtp67d1P0Nd/HdiDPUOG3ROtcxAvhFSGxbp8WmGt4GnfrMsk3uNtPNmVjW2YfQCazdn7wSOgbQNA9izSJuMQ9Tlq3RAJXgpCIknZbeWR3dqvrQSx/XCz/Qa1fQS3rSvWsyIpZuYFxUS3BB9NYKKoUFbxw+NwntTDbXHFTWoO94TKzdx9/txy4UKhCugEpWzvsUIvPQoVkHWKvuggHYPJ/d3hPd7lDXHord4CwN54414hoCiavk8lcCVgkQQCQNSnAD0xMuU1TerO7HT5Dbr73d90rq8ALuAl6EJzkQJJkFyH9TguyRU3LgpMMNMijsrC3v/j8kcFEI4ESPACKcAa26FsVn3hlXXtoVAAQNYWo97tPf4DTxDHUfAFI4AGL/AC7CUAw9ziF/Pih5U+gIEQVnAC8S7vDS4FDwcHjqcDHvAEgD0aPZAmhS1Yh03geWUD2zwKICB9KXXMXl3lCi/OPzAES4BvvtZ4fr3Z75OiYJ7kom1YTkC5n1AFaaJkp7zCJF/yvJzfFOdyShhx9MbTCoBLtv001FRZ1U0KRMAgqkbfPe/zlzwF+sd9yBqrZL0Dy93c/wXdhkUBiCkKA2ATXjBJ9U31c7sDZPByyBp1GfvwFHve6b3e7b1WZtWZnzAAVdBe4lbrlqz2221xcKAETyv/BUNAcXG3pPhXsQE+4JWl5qagOWD0IlIv+IL/4Fwf4VG9IhSe7ljtUQLQ9KGQ40UTFzu/xpgv+CdO1maN1i+h1kLA1lH91h7FIK1VCkVAZueb8Ksv7D/O134N2IINTEaO8UjOUht9wqOwARggWLGhEL7/+6SO5Za95V0u7l/+2TLfUgux5pzABKvlA1awW9NP/VYu5xSb7LItBbSNEHqu9MAeTzOCBx3vCRsgsPOhBfMPCH6Cg4SFhoeIiYqLjIg3Jn2RkpOUlZaXmJmam5ydnp+goaJZUT99On1LOz86UUp9O0sTJlpANj45fiWNvL2+v8DBiTc3A3/HyMnKy8zN/0FCfjZneDw2wtfY2YqPot3e3+Dh4uOZUJGxsFFUDzthBzs7sBwKN1YCIj7a+vv8wFY4TogUaUawYDMmN3j0AOLDCI9+ECMOg0SuosWLGDNuYgVHh44hpn5QifdKyZBTPzioQSIAmsSXMLNdQWKNicGbBoMEickzJjeNQIMKHXox3pQ+WKI0EGGjhw8etnAAuSGEWDQbOHpqlZijRw4kFXCKZUZkq1l+P4mqXcu2LSUwfX4MQTWFQI8btprcOCJIQI8mPaydHZyNRw4BSIiMXYyMAuHHwdK6nUy5sjgdB3QoQfUFVpsGPZzYEHLLSQ8cQqbyhcyal48bOWzYZLy4QP/r24skW97Nu3emKKfMwTm5REoDvn9t5LjRY0E03NAP2QAg5AgRCrTH2o7OXZBu3+DDU0Yld9IPLDpU9SGQFUk0IThwNOnevUmOEDySzM5uEMR2+tB9J96ABAYFhRnxwLJKJFHsgIoOO6hwQxM8GOFHbAByZwMefnhhDH8GFZFPhrgJWOCJKIoz1wFzLfHgAUrEAw88P6igHA9HaEEidHqchsB+IDrz0I6tmZjikUh6EgUUqCzByjt9KAFcXJpRAVIDOChHZGs4GOFUMUEWhIFgWz5mZJJopumNUUgpxZRTUGE1VVU3XJVVmfzYYINoPhDxYZjLMDAfnoSdqeahiG7/ApdcdNmFlw16reYXYGQSqg0QeNziFQaAMoOBe5aeZWiipJZ6Smab9dHZDp+FNlppp6W2V6jaOAEECz7wVUWnylAwABC0mjWqqcQeCpwOwhFnHHJNKMecc5UGCwxUAsR2g2K8IlMBftJqNWyx4KZI3kmSnJdePOz54d5o8Q3abTA5HPEUEAVkiwwIOSTxLk/fhuvvgAcmSCODDp4S4YQVXhjtvo1MCBAOAlhg7zE73cmwRP3+q3FvK7b4YowK0mhjDjjqeHEveDThZQ54MDDxH0EYdjLGFG1sM4pLNvkkSVOyooSVP2Cp5cyN5FJdNFX8yesArxENUcY3R10gm0kt/9XUvHJSZZWeFjsdxMREYOg0WjVLbfahi87VR1135TWrH5MGNvYgX9tLAQ4azL0P1Gf3vRtmmnHmGWiikeaDaaippnfdvG5QwD1668O335RTdmyyqSzrR3LLNffc3Ix3GkQuI0aOzeSVp07UuOahp16668In3+J2+6BFCKZng7rqvGsU8DkL9tHggwdTaKHYY4cOKBOxrZa7MLv3Ln1FHaf3sYwz1nhjjrRnS0QIRwD7PPRlT28+WzmnsnOUPVd5ZZa5gG5vEDjw0PX4vkR//v5BUe3m1XGSitbqxDVLBQFbnaoAD0KwMPw1rHz8iyBv0taotkHqbXFrIJEQCCgQyP9Hgw7cBgQlSEK3AC5Vq2pV4WCVuLcRioNhGgAexBfC/I2whDhcy+X6MJzMHWdzzeoctEIFwyBVwAYnKF0NH5jDJrKFdeVyHbra8552ETFbBUjIEm3oxC4O5XcKMoXwCgYhCRlPYVfsVAGYkIQbmGyLjNCfF+eYieq56FQgm9EqRlayNC4PCTkgGRyZSMdCViR9TsIMzyLhM6AJLX4v5FUWCzjI3NzQkJjUiP+WIggt7MUGN2hKEo6QJUHo6zZF5M8ksVJJS2bylUSh4NoIgAcjAMEIFgICDgLpBxzg4Sm4SWV2Vnm/VhZCjrBMJiZOKLgn6AAC8amFFeyXBCQsgJT/kGSNMGlDTGNORJngxMgO4QCHWPwgArFxQhLwwEscKREy22RMN715CGSG855QjIQOpNAHKvQBChngUIWcEBsatiaetQklK+lpCHveE5xgpNEU2CSSIaxgcznIQ1dAaBaEakehxWSoQx+aTDuiop9PcEV6lhCJCIjgPp4MpiRBytCGXpKkOP0Nk9SHGSno4AdR+MgP4NGgJURACxzt6EwpWdNBjDSnUJXER55AhVZkQAJGwMENLFQn2PjhBg2xgS5fUi810rSpTr1pVNcKClVEYQoQGgIVZDAhEeirB3DDBRL4AsqXeFQs80TrV9XK1sJuwkEXWFsfniBGGWTpCL+0/0E1mFONU0YEAwMBVGDR+lTDPlQHHogLLOKyBA9ISQamiUYSvJKlTMEESCDabFM769l7guEJE+1DGMToTCzsIAJz6JAPhOADJHALYy7T7FkFS9vaKvMoQ3DQAYCDBVigYgjvWIEInCAAIByhCSGVHGxVuVzOEta56D1FFE7CjlLMiElTsIMBAuAwPBzBJRLpwV9vItuaNje9mYzRDpQgBShshgpPgEJQDQADJMAGNkbQU50kkoSwKJep5gUwgNHTB7UNgcBPiMQr4HGA6s43B0LIZk+KAAKzYni259UwTk17gKH+c4xMkgJQh5AA+uIAAaU0i/JiW14Yyxi9LdoBfP9xO5fEmmIMTQBAPgRA0PC+RGlB6q9IY3zkcDpoCcCBAhUOEJdS9GEFToAPD1LcEgFYWSLYcfFCmcvlLivTSVSCBRSGcJIIIKEHRnBwYGw5hyBvZcjkfbF/62xnWOrgKNN9AhdQEQEcJCE2gATCV3yQBKYkFSJYJrKit9xoz/6An4zdQQZ8MAc98cAHOEDCQ2wgASGobDDjTfScM1xqtirBRVnoQwZEkBABaMEeX60TZKMi2bOEmj9FSMhWBesdRvf6fBz2MIhFrKAonZMFWJkwgPZ7Eybgwc14pfZ/r30zGtvYHA3KMVCn4Fgn+MEIOXgnd8htkALsyQYCoPZg2V3/yCQveQpNFu0YjpAEpAIBCF74NDx5RQSAu5DXBPfil8M85jKbAs2kwdAMeKCFIY17aSKohYoXnfE54pkVeuZzH/wMaAdfgUM2GLm46cPvghSgCIEJuLqt3XLVPboPkZ70zC2N6a78Mt/VMGh3ei4m97gL40Vv4qkXO9RVt1qysAZkYG4wByAQlERUJ0gQqCFxOK4768X6tQ6CPexiHzvgxLCGNR6yHLRnqwh6EvjA4V65bF9321HqthK+He6LlbVTgG+724lOeFO5Ox7wVvI+513ve+fb8X8PvMDfXnnxGPzRTNaBk/uw8IaLFeKS31HamxF5wZO+9ODZ+D87DtSP/6dZOdYYeckZFoTHA6r2o6c87g/1clQoWeY0D/QNbh4NnRPfXsgf+vLPdvSkU5rpNhD7058i1uuHPvZLvP32ebP1VHvd1WHfKNnNvnJaIRpE2afz+qUmd7oTmwfGhmx59xx8t3PScn/8AQJVkFXJt3+HYngdhngjRhKMp1WRUyE+AAQ9wAM3kGtG1ANCp38OqCaXd2Pxtnlv1Xn4pm8zI1l4cAbWIAQIyB9H5DxYN4JHcnpTkHqr13oOB3uRgwM6cmmBsQETMzroF0Lqh4PjoHtiRma9d2a/J3IkZ3Jj8xRW4ANYkQMeCCJMEIIiyIRH0nwx12d/Jn3Ul3MceIFTsf9XOYABRmgvDPB52ieGR9J9USBp33dp4ed0uEB+Ukc0fjEV8pFZ9jIAyHODdlgg7dd1rAZ/sSZ/ZXd2evMQOjIDRmCI2cIEBWCFRraIKNJ/wvZ/AYh3oUSAF2KATsOBXeEHXWhElqWIoEgU8KBPi8dSAqYqFBgB4GaBxpQDzrFafrArL0ME6RaGs6gWO+BMjAVXDtJx/sRP9AYQnseCSxQYDCECODCDXqiKpJaMa0FgNQYHkfAE/LRYWDASEcBwPxhx3lQtCeEDFRBnE8MA3khPSwiOHbYDVOBbJ6EO5LIDK6BQVDh8xqQneoIHrxgkTGB7yqePobAZ5Ehg0cUKQ6D/Am7mB22UhtZnTEBGE0DwbJCHAQ0IkUNRYD4jBfCgAwQwXLngBHjQA+MXdd5kBMRADJzyMsdQFnVokkHhIh6QUnPRAH6ggQJQJ0glifTnTUiQKQmxkFlWkj4JFD8lCSpgafkBBA9BExiyd6noTfmSA7FGjDr5H7I4lZxQi6eweNflEdEVD6xAADRhP4J3CPaDbxsAlbEllWjpCcuoA80IIaaQBXDJT1BgF1rQI8dVl4SAAz5wGhKjkzvJl33JCeL4A+S4WKhwAFIQVEHTS0U5Q3DDmIVQQJr4MgWwE8hYmZsQXf24A/8oF+RCALERcGKZVQhwjKTZS3chBGQpmap5/5asaQkSGSVSEF2SIJfxMRqhdASBFAKgspsK80vGp5PB+YnDuQkoqRkqCQ/skWI3AD+75AS4YHbSKQjACARFoJdBcp0sl52bAJRCqQOg4QekJFmxUXahlC+kcZ69dGmztxg6sZrwaQlVGQlXeWmh5AQPFg1HoHen6J+BkQPcuDS2IFn140352GVqqRkwNxcfUYtxOZdv5p+GIATwYWGSiQwFsABZEica+pDL95eBuSCEGReGiZiK6Ykmqgi6xAQksKLJ0AKchhU8wCHGtKEydpmZ6UxI15k/RZRZgSnAAoY9qghaWJ0rygRbqCkxWpmu6Y/CI5uRQJsAdyFd8mO6ef+liZAVp7mibkABWDEH/ZmkMop7xUmRCbIeSLCcVWEDznkf0cmmiXBfOSmkyFAEOHAFN7CYlaSkGradBDYj37kc4pkD5JkD5kmoipAETVChmwhrWqAFJYo/kApg8rle9IlX92kYNqCfypEEdcqpiIADMdBiiIoMRFAF1mCTX9qXB9oHCboce9KggAqhSXieOCCSW0oTfmBvdsqEHcqWHeaWIsqSJEqr4pWrysAAeDU0rXSqXsaMP+CMg1mY/6SjPeCo2ioMBaCliEoEC6Av91hD4gpOTFqOmwmlnzmlomml7QoM8IqoRbABuWAh0TqCYQqbYypz61GbaIqbaxqwvwD/qi/DBLjAo1t0r8qUp8e5p8qZJX8aqNBJsdcwsIhaADaZrGPDsckkqd25A5UansoxnuUJrSZbsYfKrcjAAPlQr0p4p0eWqkPJqi+an1MRq7Oas71gscVYBRM7eTgYrMO6oMb6oNEQoUzrC057sV/1q9dmkQJzCtUaonCJrRi6tfogFSVgk05QBG/Ks39QADMAsBsrtDgFBbgVCUxyrjiarj2QmOuqsWr7C5I1iLIht8wwAAWAs4+Ktw9VVaGlBFOQh/vqmVIamlVauNngHuHpBwqpuMxgAaU6Pi4rQUOwBE9AHD8ABWT6sGd6m2rKudggL5tjA1XQtTpZBFc3SKcb/0GYgV0OUgYg26ci25zPOai0+wtZQay6q5MUwABg22tjVos/pQoze6mZuqnLCwxNIAQCUAI2oKKiqwzuKbXsNmAQwkj12apIu5+yyrLLiwfE4AMDEIflqwxFML2lJldOMg+2QqwM2nfHmrXyu7x6IQg7m7/IsAFVEEg9gAS4kH6Q60TI4gGmQC6Z0WGpsAMTNQEKYLsI270wYW84cAQxwMDMoEC1QBoLALRz87tS8wSZgR5hcBIxogp76gIdAEhfBYAk7BN+wANFQI8qrKsPmoEPQbiRI8Nmw1Kp4E9K8AQ7ACNLwMN4JQRaEHBHwMRBXCt1sgVHvAxMICJy48V64//EN6MDaYAsQyUjx9kHsyAAnKYybVQN9ffF+sAhIcCecvsrIQAffmGvFZxD1rO+F+BPOzABHZAEMsMD7iGWyuEcehwRWolZY7wM6+lJU0rInqUZQ3As+8QBHeBmCKAXYIUDIjAVz2q3lVwYAvCbmcyiQwwbyvs8ahw18QBaE/AGExoCp0EVONIh0ZChr9wPWIGyR0wBESYaMNyyhYxDQ7BnTzACbzAHsXHCpbQctjADfkCqSVC6x9wLFEq+s3wMFNCJNuhAuZwmF5zBkbDBxOHBixzC+TDC4/wSQOBJXrUhfhC35zwA0JAD3hy0sETDOmDDOBwLatkHPOzDxZbPMaH/BY8ZntVgAwxgxOeMDMUHZHncxNFcOVC8BFJMxVaMxX6gxVyMxhJ9Oj1wBVBhqea80cjAPCcgzjPTzknCxm5cizsQx3Ncx0Zwx+Da0k+TEF2QBBeaXDStDAMgAAhwwMGi00hyyPGQyLDAyI6cC5CMppNs1FwhFUnAQEQsy039B1vAqyztNFR9hyYhylJAyqaMyrC2ynXCXWAtEYZhCzThx0cMAqLhycm0yx7Qy78czEIwzF5QzGud174gYZJlA4x71syQl8/M1iHdN9M8BNV8zdl8n6nYzd9saTjt2I2QKVkCG8rc1PvrWsvhRoGY05ldKu/MwUh3XR38wfZ8b6b9/xhsliVE4NdjHL2uplVO8UbQLEEIrdBRwtA73MO5ENG9PRhIoBdAIAIzTdnJUAFapak8cAV3AdIlNNIlXcW/htIqbZ+NPd1ooQFIQBpmrd09qydAkARdwIGXLS1tPRk87bo+DdQmQMeeOtQJUdTs3ROBpJVMwKzaXQVFUA0hoNS7JN7A6yKIrMha/ciRDD+UfOBaIQYCMANAEKBHzKUgKUgUzj+gDNdy/WN0rcqsjNcerhX20QQDkN3yzaIDENkKleIRRNiGrRzArFWJzReLbaQzrhU+QL8LnOPLUADE2lo+fj6b3dnYjBWgzc05N9rhnOQ9UQsUgONOfgwDQARmN/+AaTzb4lHbGozbqqDbIuzl3BEbAD3muspKeDHlNrPcOnDDza3DkvDQ0Q3Ecg4dPBAETG3nzFB8NpBVYqDnN0PeUWLS590BWbzF6l3o0JEYit5vuZCImM19bezfcHwSQT3gRP3Rmm4WTCDc2q0TCwrpGmPVfYDVi9zIGu7VwLjqt7HanQ4zCACaac59b30Ko1zKLl6/MH7XrszrWnFAv24QjtO2sr4xQO7LQo7Yis3Yzg4Zz+vkA8CAw242VW7NV67N1qDl3gzOpd3t+6AT0X4TAxAEBaR3OYDc3bLfnBBiP5AqwaqSpnABHPAGmdIEsejut2Gpr3YD3z7mJAk34dz/FSGwCwyj75lwdKvAUhZ5EsTRBwbgABogyV+L8AFiwjxQBbga7wZRAxUQYfgdArZyMRaPCXPxBUH1VkMAF2WwWFywBjDQA0yBIXRI8gkPgtXg6p0+7997A7lpuxWv5kLBKB1xDnIBDwzWJSHwnLEhjER/GwH3cFVA4mOeReEJKlFLKzN/CamyA1EQWj6lAz5/Jy4KBNWiacbc9azBEE2wBb6u8slw4/hRs1IdIFDfPy7iIBCiA/OV9QhQHTagBxfiB2KQEL2L99R9C/Ht9wVBBHVSIQwh84UPFAewgw+AGQkAA1+VKcrRA0bepZFv+ZCRA0YwAE2u+T6nqD0O+qUi/wWl32MakCUUbUH+/KCvWgJnD/s9kRW1b/s+p1VHkN9botP87u9i1AcAnxk9BkpCgKTIDx3A5/i4YwNBwODMvwxl7gespuqEkssY/wMa/xEcnwoeHwDV1Evt3v0x8XliqYG7AAgYf4OEhYaHiImKi4yNjEUMQj1+lJWWl5iZmpucnZk3Jn2io6SlpqeoqalDOl9ROlFTQ2B9ZX1PXGswSDd+NjZCTb2exMXGx8jJysvMzc7ENn4hOTc4TTwVNY7b3N3e3ExJfk7P5c6gqunq66g/rHA6ojvuOzsGMDhGPjk+NkBAOKKZG0iwoMGDCJcJyZHDj48ePgoM+EaxokVHFf8G5BCXsKMldOxCikSlJN6OKB76SNGhQxcOSguMNOkhwUeTIzw86tzJs2fPIzhu+OABhAeTi0iTJmXSzydCkCOjjtyxRMcOllcNBJiGQMgRGzdsaMlBFM8Rp2jTql27yR+OHkB6VCmgtK5dbhYK5GRbDqrUv+oOTHnyQMeBBDD83MDzK0ePr15wCAnBw4cVvpgzazYYokeToVXu3B1NOlGVIJuZ+QXMGpWUwgkCaAio5eENIL/8COiBY46Pt6mDCx/eqQQPHDnoll7OnAhZGzmA7BNIHNPq1uqe9PlRso+OH6OkzDugIzZYIXiqq1/P/pOfJEWKMJ9PukARh0Js5KP/3v46dlQ6TNHHPEtsp8MQQ/SRYIFaJYGEHzi81N6EFAq3AFBAVEDfhndtgdoNSQiBgwAV+vefKay4AosstNiCiy68+AKMMBXWaONaAgjhwwBBcOijUnpV8luJoZyYjjs6wCMPPfbgow8//gDE341UVokQAkAQQcGPXF5kAQNhvTTleiYaOUp3J6W0Ukv4wCQTTTbhZOWcdBKUgyBd5kkRBnrZABGRZqpClVVY6aAVV16BJRZZQJhV56OQJgMEBvLpaWk3FNzwVUMUlhmoYIQZhphijEH3mA2RTVbZZZG26qomFRBx6azbBFGFYpN0WmSgrsEmG2224RbNbr39luur/8i6GsRRtDbLCAa3JsGYH9TcoAUQxHnKjnbcxfNdeOOVF8B56SVr7rmUTAMEP37g6ey7iRTQRBK/HHcDRFpku6tUAQ74Q4E/HJjggn00+GCE6CaM7BHUOJFPFczCK3EhdxTA2w3R8XBFD8MIp206Kb4Syyy13JLLLr38EkzHCrdc5w08HAHEAG5MbHMhGMTwCxBJdMHDDSyn9rEqSCrp7xD13JPPPv38E5DLUM8J3RFO+BDxzTdTUAQPNoSQBECcerxvVGiipBJLLrk5U0037RX12zVGZ4UTW0yE9d1M2ICEP2RVN3Qqg15F6KE5dPVVWGOVdRbcjE/ow4NMtHD35P8S2cB1WGNq9jcqoBZ2WGKLNXZqqpRZ1vjp6+VgAwVVTO56AUyEaUO5Yrf2mriziRVsbsT6BhzqwHucnOvEV0BBEk4Ao68pVID3w1VY9BHFEAEXiDR55t2AXvDcr/eL3k3kIEITfhhPPPFBENEDOcuXkmA8fVzQxxJksCSKHQgaDKGE3fcvHGUB8cEccGO+8xGPAUZwwhzaV4qrxGIHoqACBBU0BK3ESGU08p8GNdMDYORrGlXYkgGJNwAMIIeBZ+LODsIQsHpE4QdR0EW+mBalp23whmzJjYSCIMIREq8IQQhbcK7zAy4ETAoDY0UGEkMUK7yJbXLCoRTRcoONFeX/BrLyoQExwAQUiuIJ9XAeeVbAgnFoSnWIY5SjpshGnjAEAV8hAh20OEIPDYeIA9KBEn4QgR4kgWuKcUhASLeqNhrSI9MSQhDsRkcDoqZ2DTRQBCLkA4f4AQk+EBElemesQ3ryIDBDAhEq1UhHYgAYORDGgzAThx0oYQdTOMAesbCCCO3mk7jUCXSA8ZUQUOIG6SulFplAgegIAQhBS0sT3iAKKARMBysAQD78gAABuC2X2LRTJXOAg7iUAAdEYKQwR5g+ogQDMz7owBME1Icx9AIHIdAk/7JJz3JEYxrVuIYTlDNOLRKhCkQRolqAoAYo9GEFNnDCDYwQs8vlYHH1/4woMxbSkIf8Boj9bCQRnCMEzNjABDKwwREQQC+ivOQ2OeioRFeaDKAIhShGcVdGtcjDzDkFBzmhBg4UCIQZUIIoSBAoS4fKCbfARS78nCkdmYABzDDEBzcgRyZ9gKWXrA9bRM0qJzrzGR6ERqnjfGQO3wIQ7eEhqL/5Cli0ylZNGAcHTEgqWOm4gQL4AjkBoV1b9+pR1SXKl0eASFzn2k8QFCEHVbNBE2zK18b2hF3c9GYPEFCEqxG2lBsIQjdVN0/HerYn99TpNXxQBJleVphaO+Y+PsvanlDUIRCBq2VPK8wqFGGnnW2tbg3i0qEUZbC0VSoFgsjY3Rq3GUaNy/9cgjvXDdznuNAdCFdBIxrmzhUEdo2udp3xVuBat7kVsCYlcqCF4m53t7v8qx8CazW5flepQWiqBPjBzfPal1rb7GYPSjDZyr6XthADixasYN77fja0+axMaf8b3CDYlTcFNrBjX2tR2TKYuVWoQBGSIFQJ67a3MPXuhYNLqQh7eK/JReqI31uBLp74uNP1anVX/N3Mvvi43XUvjYNbABNa8sZZ7VoHMYaHXoQAdlvY8YWJUIFqKMbEQG6j5X5xBdVxrYBKvrBEgOCwSkZZovrp6GQvGYMNZJnGG6ADA77M0r1poZtHEAIRenTmHWOACGyW6Gd+aoMgkLLONB5lnuv/mYM5+BKL4gQ0jQsg1kHjUgTrSt8cFX3mIDTa0YdcbAgprWgiMGFrfjACMAKCBBHlYJWYfltOnEAvuIiDh5zmdHx9IAI/aOGPuDLCsVINNXEI4DaWK8AoYx3rTwtABAH0QjV4YARev+0lOIjJDYqQaGIregNMwHNYwjKHezk7anvLgQBsMIAZW5vYTAhvD0SAWB6Q6NsuC11c/3xuYnPRCL3QdW7hba4mCIECPax3vSlAhAIAB8r8plNEdCxwaw+ACAKYVsLRZWkGNPzihJAIEYLyldoYQa8TV096ewmhbfMgBwygN8YvHtcQ0CgoHAs5eyCr3xJUQw42KMKcV85z/0JgIH2UKAEQroBwmacFwdbgQU6aMIAk9/zpg2AAE7hJDlQbfTgUjq1sLQ71rrsBiL++unpAXJQcfL3raCcED8knduKkeC50TnvaCwCxtg8nxl+Vu94HkdlL2x0zxoEdw/fedQpsoZLItNxCw2QEjvxdGUDQAtAaMjt/iCGh+YhQOAdPeLQzIQgb8MG4RRrzojyeGbXhGE5/ATTkRKMERoBd52dvCAwMoArIyQ9jznl6ZdzrCgGtRr4VgwCJmJb2tLd0D/CAg30ApcO97wTQeNCFr/3CYdCxtJmRz/1CaMk5ELKBqKOPjMgmIQSKx00BGN399hvCuQUQyALJf4yT4/8m3BuNu/v3PwgtFYHL9GcMrDdlAyAR/HeAhuBpeBaAxMAYAXEDIoaAEvgHmTUAyTMMX5EEPUAZvoRVzqYFQvcQNlBJlod5RnBSTVAFwzaBLEgIKhgEC3Ab4fMSTrAuPANvORACTnAW3QQW1aA6fgB7pbV+LViEhTAAIMAEP1NfxzEDtAZvftIZ1CJqw3cDxVdCRpiFhpA+RZBAQREUXoaDVrg3P4N9OaB9WpiGhlAABCcAJeAHk8B2zqYfrZcTPbh++qeGevgHNZBtqNED+QJvfyQENxACQJN/e5iIh1AEEON4vDYiinUDsWKAiliJhlAFPOJ3eRYNRuBg1WaJoDj/CMMVBD0gbsPQfLAFVXoDU+8WZGIiAg+SBFalH92Wc8TEdaGYi4cwF/+EAxy2LtjXUVAiIriWVUjAbEhAdA2BBDWYE0bgaceni9JYCEzwaX5QLgmEBE7DEOOwbxG1Sx3UAwIQEMjxT0UQcNOYjofABJgYBFOmGNwUFtxUdIbEEFVmBPhUBBVQANunjv64CMPFVCBCIjgwA18BUUMVEDkAAFpwB542W/8YkaYxZ0wgAGJAUdBXTz9DbTEgORL5kdzAAHRQAAwQj1kVBPsYjSC5ks9SBRvwcytlaZbGkjRpEQUHMV+BJUBzST4gDtwUFECDBF+IMb5ACdHgbpURENek/xb3Ui8L8GvDEg355gTUwFBrpVjRAITAZB/UVpNeiRQWYGkl9GQcczEYox8+MB1hsS4gEiE5ARc8oAXMlhn7gBxxATQ3oI3UcBxFSS29MAk3IAI8MABMFR9feZh2MQBFUAD7SAcnBFVD4Qf/8GYSwAMcgzFHYC3IdBl4EIZrgQOSdwR/NA3l9T2L9RXvwQ/6QFoDUAEVYAGIGZvLsQEbBUQMhUwaszdUWUk+2RB52ZNn4IFrgRvIEVSSwU1vCCEdhAQ9sADYRpLhJJvSuSEa12IM4ESqpR84FRczgAOb4ieYEW3SoTp6E4VLaFtMwAArOJ3sySV5MZKwwzra01EywYpNk7CUaTEiXiAjXMYArWkfsNaeAuoshOlgn1ZafpVMVAQJTFBC1ZiHAxqhNoNtmfV5MimTB3GhGupgKiehHtpIwrZRIjqiJFqiIzpcsLOYnPehLNqiLvqiMBqjMjqjNFqjNnqjOJqjOrqjPNqjPvqjQBqkQjqkRFqkRnqkSJqkSrqkTNqkTpqjgQAAOw=="/>
  <p:tag name="MIO_HDS" val="True"/>
  <p:tag name="MIO_EK" val="2375"/>
  <p:tag name="MIO_UPDATE" val="True"/>
  <p:tag name="MIO_VERSION" val="30.11.2012 11:40:17"/>
  <p:tag name="MIO_DBID" val="ED9FF2F2-6643-46BA-B685-7D49126FFAFF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3E68A340-5BD0-4700-AED2-997E3B6077F9"/>
  <p:tag name="MIO_SHAPETYPES_AGENDA" val="MIO_AGENDA_FIRSTELEMENT"/>
  <p:tag name="MIO_SKIP_CDCHECK?" val="True"/>
  <p:tag name="MIO_SKIP_CDCHECK" val="Tru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95DCBD3B-C156-4A29-95CB-86E9C4C16193"/>
  <p:tag name="MIO_SHAPETYPES_AGENDA" val="MIO_AGENDA_FIRSTELEMENT_NUMBER"/>
  <p:tag name="MIO_SKIP_CDCHECK?" val="True"/>
  <p:tag name="MIO_SKIP_CDCHECK" val="Tru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EK" val="1954"/>
  <p:tag name="MIO_GUID" val="8919578d-d52e-48fa-b1f2-827f267a82d6"/>
  <p:tag name="MIO_UPDATE" val="True"/>
  <p:tag name="MIO_VERSION" val="14.01.2011 19:54:12"/>
  <p:tag name="MIO_DBID" val="1356a435-19f4-4b86-820e-539aceb2f9d2"/>
  <p:tag name="MIO_SHAPETYPES_AGENDA" val="MIO_AGENDA_FIRSTELEMENT_PAGENUMBER"/>
  <p:tag name="MIO_SKIP_CDCHECK?" val="True"/>
  <p:tag name="MIO_SKIP_CDCHECK" val="Tru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E32EBB43-527E-40DC-97E7-B91396CDD97C"/>
  <p:tag name="MIO_SHAPETYPES_AGENDA" val="MIO_AGENDA_HIGHLIGHT"/>
  <p:tag name="MIO_SKIP_CDCHECK?" val="True"/>
  <p:tag name="MIO_SKIP_CDCHECK" val="Tru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4AFE2199-7899-4A9C-9D26-E2D79AC29632"/>
  <p:tag name="MIO_SHAPETYPES_AGENDA" val="MIO_AGENDA_HIGHLIGHT_NUMBER"/>
  <p:tag name="MIO_SKIP_CDCHECK?" val="True"/>
  <p:tag name="MIO_SKIP_CDCHECK" val="Tru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EK" val="1954"/>
  <p:tag name="MIO_GUID" val="8919578d-d52e-48fa-b1f2-827f267a82d6"/>
  <p:tag name="MIO_UPDATE" val="True"/>
  <p:tag name="MIO_VERSION" val="14.01.2011 19:54:12"/>
  <p:tag name="MIO_DBID" val="1356a435-19f4-4b86-820e-539aceb2f9d2"/>
  <p:tag name="MIO_SHAPETYPES_AGENDA" val="MIO_AGENDA_HIGHLIGHT_PAGENUMBER"/>
  <p:tag name="MIO_SKIP_CDCHECK?" val="True"/>
  <p:tag name="MIO_SKIP_CDCHECK" val="Tru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AGENDA_ELEMENTNAME" val="Probleme und Lösungen"/>
  <p:tag name="MIO_AGENDA_CREATE_AGENDA_SLIDENUMBERS_TAG" val="True"/>
  <p:tag name="MIO_AGENDA_SUBITEMS" val="Klassen&#10;LDAP / User-Klasse&#10;GUI&#10;Server-Client-Kommunikation&#10;Logik"/>
  <p:tag name="MIO_EK" val="421"/>
  <p:tag name="MIO_GUID" val="e5afe9c5-0828-40f8-8488-3b03efd192fd"/>
  <p:tag name="MIO_VERSION" val="31.12.9999 23:59:59"/>
  <p:tag name="MIO_DBID" val="ED9FF2F2-6643-46BA-B685-7D49126FFAFF"/>
  <p:tag name="MIO_LASTDOWNLOADED" val="12.09.2017 17:54:27"/>
  <p:tag name="MIO_UPDATE" val="Fals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HAPETYPES_AGENDA" val="MIO_AGENDA_TITLE"/>
  <p:tag name="MIO_SKIP_CDCHECK" val="Tru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3E68A340-5BD0-4700-AED2-997E3B6077F9"/>
  <p:tag name="MIO_SHAPETYPES_AGENDA" val="MIO_AGENDA_FIRSTELEMENT"/>
  <p:tag name="MIO_SKIP_CDCHECK?" val="True"/>
  <p:tag name="MIO_SKIP_CDCHECK" val="Tru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95DCBD3B-C156-4A29-95CB-86E9C4C16193"/>
  <p:tag name="MIO_SHAPETYPES_AGENDA" val="MIO_AGENDA_FIRSTELEMENT_NUMBER"/>
  <p:tag name="MIO_SKIP_CDCHECK?" val="True"/>
  <p:tag name="MIO_SKIP_CDCHECK" val="Tru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OPTIONS" val="Public;Internal;Confidential"/>
  <p:tag name="MIO_USER_INPUT_REQUIRED" val="Classification and Control of Information;Please select the level of confidentiality: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EK" val="1954"/>
  <p:tag name="MIO_GUID" val="8919578d-d52e-48fa-b1f2-827f267a82d6"/>
  <p:tag name="MIO_UPDATE" val="True"/>
  <p:tag name="MIO_VERSION" val="14.01.2011 19:54:12"/>
  <p:tag name="MIO_DBID" val="1356a435-19f4-4b86-820e-539aceb2f9d2"/>
  <p:tag name="MIO_SHAPETYPES_AGENDA" val="MIO_AGENDA_FIRSTELEMENT_PAGENUMBER"/>
  <p:tag name="MIO_SKIP_CDCHECK?" val="True"/>
  <p:tag name="MIO_SKIP_CDCHECK" val="Tru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3E68A340-5BD0-4700-AED2-997E3B6077F9"/>
  <p:tag name="MIO_SHAPETYPES_AGENDA" val="MIO_AGENDA_FIRSTELEMENT"/>
  <p:tag name="MIO_SKIP_CDCHECK?" val="True"/>
  <p:tag name="MIO_SKIP_CDCHECK" val="Tru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95DCBD3B-C156-4A29-95CB-86E9C4C16193"/>
  <p:tag name="MIO_SHAPETYPES_AGENDA" val="MIO_AGENDA_FIRSTELEMENT_NUMBER"/>
  <p:tag name="MIO_SKIP_CDCHECK?" val="True"/>
  <p:tag name="MIO_SKIP_CDCHECK" val="Tru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EK" val="1954"/>
  <p:tag name="MIO_GUID" val="8919578d-d52e-48fa-b1f2-827f267a82d6"/>
  <p:tag name="MIO_UPDATE" val="True"/>
  <p:tag name="MIO_VERSION" val="14.01.2011 19:54:12"/>
  <p:tag name="MIO_DBID" val="1356a435-19f4-4b86-820e-539aceb2f9d2"/>
  <p:tag name="MIO_SHAPETYPES_AGENDA" val="MIO_AGENDA_FIRSTELEMENT_PAGENUMBER"/>
  <p:tag name="MIO_SKIP_CDCHECK?" val="True"/>
  <p:tag name="MIO_SKIP_CDCHECK" val="Tru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430E62AA-24FE-484C-A1C3-DC272F7A31F7"/>
  <p:tag name="MIO_SHAPETYPES_AGENDA" val="MIO_AGENDA_SUBELEMENT"/>
  <p:tag name="MIO_SKIP_CDCHECK?" val="True"/>
  <p:tag name="MIO_SKIP_CDCHECK" val="Tru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HAPETYPES_AGENDA" val="MIO_AGENDA_SUBELEMENT_NUMBER"/>
  <p:tag name="MIO_GUID" val="297367CB-F030-4B13-9EB7-97563590A2A1"/>
  <p:tag name="MIO_SKIP_CDCHECK?" val="True"/>
  <p:tag name="MIO_SKIP_CDCHECK" val="Tru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430E62AA-24FE-484C-A1C3-DC272F7A31F7"/>
  <p:tag name="MIO_SHAPETYPES_AGENDA" val="MIO_AGENDA_SUBELEMENT"/>
  <p:tag name="MIO_SKIP_CDCHECK?" val="True"/>
  <p:tag name="MIO_SKIP_CDCHECK" val="Tru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HAPETYPES_AGENDA" val="MIO_AGENDA_SUBELEMENT_NUMBER"/>
  <p:tag name="MIO_GUID" val="297367CB-F030-4B13-9EB7-97563590A2A1"/>
  <p:tag name="MIO_SKIP_CDCHECK?" val="True"/>
  <p:tag name="MIO_SKIP_CDCHECK" val="True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430E62AA-24FE-484C-A1C3-DC272F7A31F7"/>
  <p:tag name="MIO_SHAPETYPES_AGENDA" val="MIO_AGENDA_SUBELEMENT"/>
  <p:tag name="MIO_SKIP_CDCHECK?" val="True"/>
  <p:tag name="MIO_SKIP_CDCHECK" val="True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HAPETYPES_AGENDA" val="MIO_AGENDA_SUBELEMENT_NUMBER"/>
  <p:tag name="MIO_GUID" val="297367CB-F030-4B13-9EB7-97563590A2A1"/>
  <p:tag name="MIO_SKIP_CDCHECK?" val="True"/>
  <p:tag name="MIO_SKIP_CDCHECK" val="Tru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Sender information;Please enter the sender information:"/>
  <p:tag name="MIO_USER_INPUT_TEXT" val="Text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430E62AA-24FE-484C-A1C3-DC272F7A31F7"/>
  <p:tag name="MIO_SHAPETYPES_AGENDA" val="MIO_AGENDA_SUBELEMENT"/>
  <p:tag name="MIO_SKIP_CDCHECK?" val="True"/>
  <p:tag name="MIO_SKIP_CDCHECK" val="True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HAPETYPES_AGENDA" val="MIO_AGENDA_SUBELEMENT_NUMBER"/>
  <p:tag name="MIO_GUID" val="297367CB-F030-4B13-9EB7-97563590A2A1"/>
  <p:tag name="MIO_SKIP_CDCHECK?" val="True"/>
  <p:tag name="MIO_SKIP_CDCHECK" val="True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430E62AA-24FE-484C-A1C3-DC272F7A31F7"/>
  <p:tag name="MIO_SHAPETYPES_AGENDA" val="MIO_AGENDA_SUBELEMENT"/>
  <p:tag name="MIO_SKIP_CDCHECK?" val="True"/>
  <p:tag name="MIO_SKIP_CDCHECK" val="True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HAPETYPES_AGENDA" val="MIO_AGENDA_SUBELEMENT_NUMBER"/>
  <p:tag name="MIO_GUID" val="297367CB-F030-4B13-9EB7-97563590A2A1"/>
  <p:tag name="MIO_SKIP_CDCHECK?" val="True"/>
  <p:tag name="MIO_SKIP_CDCHECK" val="True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E32EBB43-527E-40DC-97E7-B91396CDD97C"/>
  <p:tag name="MIO_SHAPETYPES_AGENDA" val="MIO_AGENDA_HIGHLIGHT"/>
  <p:tag name="MIO_SKIP_CDCHECK?" val="True"/>
  <p:tag name="MIO_SKIP_CDCHECK" val="True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4AFE2199-7899-4A9C-9D26-E2D79AC29632"/>
  <p:tag name="MIO_SHAPETYPES_AGENDA" val="MIO_AGENDA_HIGHLIGHT_NUMBER"/>
  <p:tag name="MIO_SKIP_CDCHECK?" val="True"/>
  <p:tag name="MIO_SKIP_CDCHECK" val="True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EK" val="1954"/>
  <p:tag name="MIO_GUID" val="8919578d-d52e-48fa-b1f2-827f267a82d6"/>
  <p:tag name="MIO_UPDATE" val="True"/>
  <p:tag name="MIO_VERSION" val="14.01.2011 19:54:12"/>
  <p:tag name="MIO_DBID" val="1356a435-19f4-4b86-820e-539aceb2f9d2"/>
  <p:tag name="MIO_SHAPETYPES_AGENDA" val="MIO_AGENDA_HIGHLIGHT_PAGENUMBER"/>
  <p:tag name="MIO_SKIP_CDCHECK?" val="True"/>
  <p:tag name="MIO_SKIP_CDCHECK" val="Tru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OPTIONS" val="Public;Internal;Confidential"/>
  <p:tag name="MIO_USER_INPUT_REQUIRED" val="Classification and Control of Information;Please select the level of confidentiality: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Sender information;Please enter the sender information:"/>
  <p:tag name="MIO_USER_INPUT_TEXT" val="Text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OPTIONS" val="Public;Internal;Confidential"/>
  <p:tag name="MIO_USER_INPUT_REQUIRED" val="Classification and Control of Information;Please select the level of confidentiality: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Sender information;Please enter the sender information:"/>
  <p:tag name="MIO_USER_INPUT_TEXT" val="Text"/>
</p:tagLst>
</file>

<file path=ppt/theme/theme1.xml><?xml version="1.0" encoding="utf-8"?>
<a:theme xmlns:a="http://schemas.openxmlformats.org/drawingml/2006/main" name="Continental FIFA 4x3">
  <a:themeElements>
    <a:clrScheme name="Continental 2013-06-21">
      <a:dk1>
        <a:srgbClr val="000000"/>
      </a:dk1>
      <a:lt1>
        <a:srgbClr val="FFFFFF"/>
      </a:lt1>
      <a:dk2>
        <a:srgbClr val="FFFFFF"/>
      </a:dk2>
      <a:lt2>
        <a:srgbClr val="EBEBEB"/>
      </a:lt2>
      <a:accent1>
        <a:srgbClr val="FFA500"/>
      </a:accent1>
      <a:accent2>
        <a:srgbClr val="BF7300"/>
      </a:accent2>
      <a:accent3>
        <a:srgbClr val="E28700"/>
      </a:accent3>
      <a:accent4>
        <a:srgbClr val="FFC266"/>
      </a:accent4>
      <a:accent5>
        <a:srgbClr val="5F5F5F"/>
      </a:accent5>
      <a:accent6>
        <a:srgbClr val="262626"/>
      </a:accent6>
      <a:hlink>
        <a:srgbClr val="FFA500"/>
      </a:hlink>
      <a:folHlink>
        <a:srgbClr val="777777"/>
      </a:folHlink>
    </a:clrScheme>
    <a:fontScheme name="Continental AG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tx1"/>
          </a:solidFill>
        </a:ln>
      </a:spPr>
      <a:bodyPr rtlCol="0" anchor="ctr"/>
      <a:lstStyle>
        <a:defPPr algn="ctr">
          <a:defRPr sz="1600" dirty="0" err="1" smtClean="0">
            <a:solidFill>
              <a:schemeClr val="bg2">
                <a:lumMod val="10000"/>
              </a:schemeClr>
            </a:solidFill>
          </a:defRPr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952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ontinental Screen">
        <a:dk1>
          <a:srgbClr val="000000"/>
        </a:dk1>
        <a:lt1>
          <a:srgbClr val="FFFFFF"/>
        </a:lt1>
        <a:dk2>
          <a:srgbClr val="FFFFFF"/>
        </a:dk2>
        <a:lt2>
          <a:srgbClr val="EBEBEB"/>
        </a:lt2>
        <a:accent1>
          <a:srgbClr val="FF9900"/>
        </a:accent1>
        <a:accent2>
          <a:srgbClr val="BF7300"/>
        </a:accent2>
        <a:accent3>
          <a:srgbClr val="E28700"/>
        </a:accent3>
        <a:accent4>
          <a:srgbClr val="FFC266"/>
        </a:accent4>
        <a:accent5>
          <a:srgbClr val="5F5F5F"/>
        </a:accent5>
        <a:accent6>
          <a:srgbClr val="262626"/>
        </a:accent6>
        <a:hlink>
          <a:srgbClr val="FF9900"/>
        </a:hlink>
        <a:folHlink>
          <a:srgbClr val="777777"/>
        </a:folHlink>
      </a:clrScheme>
    </a:extraClrScheme>
    <a:extraClrScheme>
      <a:clrScheme name="Continental Print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9900"/>
        </a:accent1>
        <a:accent2>
          <a:srgbClr val="BF7300"/>
        </a:accent2>
        <a:accent3>
          <a:srgbClr val="E28700"/>
        </a:accent3>
        <a:accent4>
          <a:srgbClr val="FFC266"/>
        </a:accent4>
        <a:accent5>
          <a:srgbClr val="5F5F5F"/>
        </a:accent5>
        <a:accent6>
          <a:srgbClr val="262626"/>
        </a:accent6>
        <a:hlink>
          <a:srgbClr val="FF9900"/>
        </a:hlink>
        <a:folHlink>
          <a:srgbClr val="777777"/>
        </a:folHlink>
      </a:clrScheme>
    </a:extraClrScheme>
  </a:extraClrScheme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610</Words>
  <Application>Microsoft Office PowerPoint</Application>
  <PresentationFormat>Benutzerdefiniert</PresentationFormat>
  <Paragraphs>220</Paragraphs>
  <Slides>14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Wingdings</vt:lpstr>
      <vt:lpstr>Continental FIFA 4x3</vt:lpstr>
      <vt:lpstr>Office</vt:lpstr>
      <vt:lpstr>MATSE-SE Projekt: Kanban-Tafel</vt:lpstr>
      <vt:lpstr>PowerPoint-Präsentation</vt:lpstr>
      <vt:lpstr>Rollenverteilung</vt:lpstr>
      <vt:lpstr>PowerPoint-Präsentation</vt:lpstr>
      <vt:lpstr>Meilensteine - SOLL</vt:lpstr>
      <vt:lpstr>Meilensteine - IST</vt:lpstr>
      <vt:lpstr>PowerPoint-Präsentation</vt:lpstr>
      <vt:lpstr>Probleme und Lösungen Klassen</vt:lpstr>
      <vt:lpstr>Probleme und Lösungen LDAP / User-Klasse</vt:lpstr>
      <vt:lpstr>Probleme und Lösungen GUI</vt:lpstr>
      <vt:lpstr>Probleme und Lösungen Server-Client-Verbindung</vt:lpstr>
      <vt:lpstr>Überlegung Server-Client-Verbindung</vt:lpstr>
      <vt:lpstr>Probleme und Lösungen Logik</vt:lpstr>
      <vt:lpstr>Vielen Dank für Ihre Aufmerksamkeit!</vt:lpstr>
    </vt:vector>
  </TitlesOfParts>
  <Company>Continental AG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Franziska Weber</dc:creator>
  <cp:lastModifiedBy>Kamer, Eric</cp:lastModifiedBy>
  <cp:revision>1281</cp:revision>
  <dcterms:created xsi:type="dcterms:W3CDTF">2014-03-18T15:59:49Z</dcterms:created>
  <dcterms:modified xsi:type="dcterms:W3CDTF">2017-09-13T09:59:38Z</dcterms:modified>
</cp:coreProperties>
</file>