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48D912-5D5D-404C-9197-3F32C97A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7A859B5-DAA5-4171-A412-67E4CC69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ACF4445-647E-4F40-BEAE-95DD88A7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9398AE5-DBDA-4F41-B808-6DB700D8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83C2E31-C455-4E63-A969-188015F5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66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B84212-09D1-4509-9353-ADC7BA7D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8F4924CF-B7F7-4306-A178-08A96643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09162EC-70D2-4064-9D17-E43D0B66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4755F2A-7C65-45D1-A178-48C969CD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AEB7D33-33CB-4797-B737-15909722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94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EE96332C-B44E-46D2-99C6-C3DA800A9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12C0143B-88E3-494D-A148-91913934E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40E2C0A-E743-478F-ADB0-3D7669BE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0E646D1-009B-4AB7-9FED-56FCFF85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CF0614C-DA10-4BAE-90AB-DC1D5523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52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18661C-E030-40E5-90E5-EBF98E29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70E25F6-48F8-4C6E-88BB-6FFA6E75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CC231CB-233E-4E75-947B-08381C7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DB103C3-CDCB-416C-85C6-B0A72C8E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91E8D97-F3C4-4C7B-9B95-0422049F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E3C20D-4436-47B6-990D-85C4CCA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A8FEB50-313F-4EFD-8234-33A16010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DE1F284-5EED-41D1-92A7-E0910D7C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F527557-1771-402E-A145-C311ED57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B1DDD4-68BD-480F-A9AA-E99BE0B9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1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552CB55-2539-4426-BF73-4DA55245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3AA64D0-2391-4A9E-82EB-43AD0B41E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E7A1C1B-44AE-4A30-8E85-FC486FE5F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7F680E6-8A42-40A3-9991-7117B775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6B21538-DB3F-48D6-B437-C34EA155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94EC2F0-469C-465E-A12C-161DB03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42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B5056A-F3D6-41EF-9BCB-26C0B957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9DDA0CF-116F-4EC7-A2D2-8351B050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DEC7B34-53E2-42E8-AE4A-89254BDE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9A4D379-119F-47DA-8EF5-EE05FFE82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41F8921-80F6-4A06-9D2E-52ACF05CB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F404AF3-4542-4601-967D-E7DD05B8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265C0515-770F-44A3-9693-DE4F0FA5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4E0BD46-8DB3-49A2-8422-30252E46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98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57E374-267D-44F2-9BA8-6557320D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BE0F40C-66C3-4C9F-BF02-1683CA0B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263F7F-EC32-47BE-BE0A-0C25CDDE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AEBBBC5-C01A-436D-B247-8AF2FA11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DCE00C2-04AB-4241-834D-BE064D7B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7C91F00-B34B-4654-B7F7-12BF99AB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99091F1-2F2C-42EF-8F1F-CA076A61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9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6FB229-956A-4FC3-A601-A0AE4BF6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7C288AB-7F48-4654-AC1C-5844C26A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16A0FC8-5340-41CE-9D7F-D5E40D10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9A682CF-3F78-4739-9B07-7CE1EAD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42C8767-64B3-4151-9EB8-0F9D7A7E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8B1985B-D826-481C-BC22-6D616BBC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27C8192-F068-49DD-9D45-9C0FA71E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D911F59A-C665-49BD-B41D-413CCCF7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D2DB7AF-116E-4FF2-BDC3-7F062F23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6C9E9C5-B341-4BF8-9201-3815A53E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FD9900E-6167-466A-8343-3A6ED454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B270861-890E-4564-AF31-768B4DCC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58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BD76D2F4-AB0E-4003-BEC5-6233DEAE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3DF9D16-F525-48A0-B6BF-34F51C60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5D46495-69C0-4970-9B93-B0D3A313D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D79B-C2C7-4D96-97E2-4EE67D22700F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70F8F24-E065-4612-AD81-C0A43872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E567765-8802-4837-ABFA-B703E3FF1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2D91-CF83-4C62-AA20-BDB8EB4C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0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8826" y="398846"/>
            <a:ext cx="3155136" cy="1046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	</a:t>
            </a:r>
            <a:r>
              <a:rPr lang="de-DE" sz="2000" b="1" u="sng" dirty="0" smtClean="0"/>
              <a:t>Client A</a:t>
            </a:r>
          </a:p>
          <a:p>
            <a:r>
              <a:rPr lang="de-DE" u="sng" dirty="0" err="1" smtClean="0"/>
              <a:t>MainThread</a:t>
            </a:r>
            <a:r>
              <a:rPr lang="de-DE" u="sng" dirty="0" smtClean="0"/>
              <a:t> – </a:t>
            </a:r>
            <a:r>
              <a:rPr lang="de-DE" u="sng" dirty="0" err="1" smtClean="0"/>
              <a:t>KClientThread</a:t>
            </a:r>
            <a:endParaRPr lang="de-DE" u="sng" dirty="0" smtClean="0"/>
          </a:p>
          <a:p>
            <a:r>
              <a:rPr lang="de-DE" sz="1200" dirty="0" smtClean="0"/>
              <a:t>- </a:t>
            </a:r>
            <a:r>
              <a:rPr lang="de-DE" sz="1200" dirty="0" err="1" smtClean="0"/>
              <a:t>Gui</a:t>
            </a:r>
            <a:r>
              <a:rPr lang="de-DE" sz="1200" dirty="0" smtClean="0"/>
              <a:t>	          - Server-Client-Connection</a:t>
            </a:r>
          </a:p>
          <a:p>
            <a:r>
              <a:rPr lang="de-DE" sz="1200" dirty="0" smtClean="0"/>
              <a:t>- Controller</a:t>
            </a:r>
            <a:endParaRPr lang="de-DE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308826" y="2655262"/>
            <a:ext cx="3155136" cy="1046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	</a:t>
            </a:r>
            <a:r>
              <a:rPr lang="de-DE" sz="2000" b="1" u="sng" dirty="0" smtClean="0"/>
              <a:t>Client B</a:t>
            </a:r>
          </a:p>
          <a:p>
            <a:r>
              <a:rPr lang="de-DE" u="sng" dirty="0" err="1" smtClean="0"/>
              <a:t>MainThread</a:t>
            </a:r>
            <a:r>
              <a:rPr lang="de-DE" u="sng" dirty="0" smtClean="0"/>
              <a:t> – </a:t>
            </a:r>
            <a:r>
              <a:rPr lang="de-DE" u="sng" dirty="0" err="1" smtClean="0"/>
              <a:t>KClientThread</a:t>
            </a:r>
            <a:endParaRPr lang="de-DE" u="sng" dirty="0" smtClean="0"/>
          </a:p>
          <a:p>
            <a:r>
              <a:rPr lang="de-DE" sz="1200" dirty="0" smtClean="0"/>
              <a:t>- </a:t>
            </a:r>
            <a:r>
              <a:rPr lang="de-DE" sz="1200" dirty="0" err="1" smtClean="0"/>
              <a:t>Gui</a:t>
            </a:r>
            <a:r>
              <a:rPr lang="de-DE" sz="1200" dirty="0" smtClean="0"/>
              <a:t>	          - Server-Client-Connection</a:t>
            </a:r>
          </a:p>
          <a:p>
            <a:r>
              <a:rPr lang="de-DE" sz="1200" dirty="0" smtClean="0"/>
              <a:t>- Controller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308826" y="4692002"/>
            <a:ext cx="3155136" cy="1046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	</a:t>
            </a:r>
            <a:r>
              <a:rPr lang="de-DE" sz="2000" b="1" u="sng" dirty="0" smtClean="0"/>
              <a:t>Client C</a:t>
            </a:r>
          </a:p>
          <a:p>
            <a:r>
              <a:rPr lang="de-DE" u="sng" dirty="0" err="1" smtClean="0"/>
              <a:t>MainThread</a:t>
            </a:r>
            <a:r>
              <a:rPr lang="de-DE" u="sng" dirty="0" smtClean="0"/>
              <a:t> – </a:t>
            </a:r>
            <a:r>
              <a:rPr lang="de-DE" u="sng" dirty="0" err="1" smtClean="0"/>
              <a:t>KClientThread</a:t>
            </a:r>
            <a:endParaRPr lang="de-DE" u="sng" dirty="0" smtClean="0"/>
          </a:p>
          <a:p>
            <a:r>
              <a:rPr lang="de-DE" sz="1200" dirty="0" smtClean="0"/>
              <a:t>- </a:t>
            </a:r>
            <a:r>
              <a:rPr lang="de-DE" sz="1200" dirty="0" err="1" smtClean="0"/>
              <a:t>Gui</a:t>
            </a:r>
            <a:r>
              <a:rPr lang="de-DE" sz="1200" dirty="0" smtClean="0"/>
              <a:t>	          - Server-Client-Connection</a:t>
            </a:r>
          </a:p>
          <a:p>
            <a:r>
              <a:rPr lang="de-DE" sz="1200" dirty="0" smtClean="0"/>
              <a:t>- Controller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7465807" y="398846"/>
            <a:ext cx="4023360" cy="59400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 smtClean="0"/>
              <a:t>SERVER</a:t>
            </a:r>
          </a:p>
          <a:p>
            <a:pPr algn="r"/>
            <a:r>
              <a:rPr lang="de-DE" u="sng" dirty="0" err="1" smtClean="0"/>
              <a:t>KServerThread</a:t>
            </a:r>
            <a:endParaRPr lang="de-DE" u="sng" dirty="0"/>
          </a:p>
          <a:p>
            <a:pPr algn="r"/>
            <a:r>
              <a:rPr lang="de-DE" sz="1600" dirty="0" smtClean="0"/>
              <a:t>Startet </a:t>
            </a:r>
            <a:r>
              <a:rPr lang="de-DE" sz="1600" dirty="0" err="1" smtClean="0"/>
              <a:t>ClientTread</a:t>
            </a:r>
            <a:endParaRPr lang="de-DE" sz="1600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algn="r"/>
            <a:endParaRPr lang="de-DE" dirty="0" smtClean="0"/>
          </a:p>
          <a:p>
            <a:pPr algn="r"/>
            <a:endParaRPr lang="de-DE" dirty="0"/>
          </a:p>
          <a:p>
            <a:pPr algn="r"/>
            <a:r>
              <a:rPr lang="de-DE" sz="1600" dirty="0" smtClean="0"/>
              <a:t>Startet </a:t>
            </a:r>
            <a:r>
              <a:rPr lang="de-DE" sz="1600" dirty="0" err="1" smtClean="0"/>
              <a:t>ClientThread</a:t>
            </a:r>
            <a:endParaRPr lang="de-DE" sz="1600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r>
              <a:rPr lang="de-DE" sz="1600" dirty="0" smtClean="0"/>
              <a:t>Startet </a:t>
            </a:r>
            <a:r>
              <a:rPr lang="de-DE" sz="1600" dirty="0" err="1" smtClean="0"/>
              <a:t>ClientThread</a:t>
            </a:r>
            <a:endParaRPr lang="de-DE" sz="16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551867" y="942233"/>
            <a:ext cx="1710465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u="sng" dirty="0" err="1" smtClean="0"/>
              <a:t>ClientThreadA</a:t>
            </a:r>
            <a:endParaRPr lang="de-DE" u="sng" dirty="0" smtClean="0"/>
          </a:p>
          <a:p>
            <a:pPr marL="171450" indent="-171450">
              <a:buFontTx/>
              <a:buChar char="-"/>
            </a:pPr>
            <a:r>
              <a:rPr lang="de-DE" sz="1200" dirty="0" smtClean="0"/>
              <a:t>Hält Verbindung zum jeweiligen Client</a:t>
            </a:r>
          </a:p>
          <a:p>
            <a:pPr marL="171450" indent="-171450">
              <a:buFontTx/>
              <a:buChar char="-"/>
            </a:pPr>
            <a:r>
              <a:rPr lang="de-DE" sz="1200" dirty="0" smtClean="0"/>
              <a:t>Übermittelt Projekte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7551867" y="2942424"/>
            <a:ext cx="1710465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u="sng" dirty="0" err="1" smtClean="0"/>
              <a:t>ClientThreadB</a:t>
            </a:r>
            <a:endParaRPr lang="de-DE" u="sng" dirty="0" smtClean="0"/>
          </a:p>
          <a:p>
            <a:pPr marL="171450" indent="-171450">
              <a:buFontTx/>
              <a:buChar char="-"/>
            </a:pPr>
            <a:r>
              <a:rPr lang="de-DE" sz="1200" dirty="0"/>
              <a:t>Hält Verbindung zum jeweiligen Client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Übermittelt Projekte</a:t>
            </a:r>
          </a:p>
          <a:p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7551867" y="4971600"/>
            <a:ext cx="1710465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u="sng" dirty="0" err="1" smtClean="0"/>
              <a:t>ClientThreadC</a:t>
            </a:r>
            <a:endParaRPr lang="de-DE" u="sng" dirty="0" smtClean="0"/>
          </a:p>
          <a:p>
            <a:pPr marL="171450" indent="-171450">
              <a:buFontTx/>
              <a:buChar char="-"/>
            </a:pPr>
            <a:r>
              <a:rPr lang="de-DE" sz="1200" dirty="0"/>
              <a:t>Hält Verbindung zum jeweiligen Client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Übermittelt </a:t>
            </a:r>
            <a:r>
              <a:rPr lang="de-DE" sz="1200" dirty="0" smtClean="0"/>
              <a:t>Projekte</a:t>
            </a:r>
          </a:p>
          <a:p>
            <a:endParaRPr lang="de-DE" sz="1200" dirty="0"/>
          </a:p>
        </p:txBody>
      </p:sp>
      <p:sp>
        <p:nvSpPr>
          <p:cNvPr id="14" name="Nach oben gekrümmter Pfeil 13"/>
          <p:cNvSpPr/>
          <p:nvPr/>
        </p:nvSpPr>
        <p:spPr>
          <a:xfrm>
            <a:off x="591671" y="1445286"/>
            <a:ext cx="1850315" cy="4872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Nach oben gekrümmter Pfeil 14"/>
          <p:cNvSpPr/>
          <p:nvPr/>
        </p:nvSpPr>
        <p:spPr>
          <a:xfrm>
            <a:off x="591671" y="3701702"/>
            <a:ext cx="1850315" cy="4872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Nach oben gekrümmter Pfeil 15"/>
          <p:cNvSpPr/>
          <p:nvPr/>
        </p:nvSpPr>
        <p:spPr>
          <a:xfrm>
            <a:off x="591671" y="5725666"/>
            <a:ext cx="1850315" cy="4872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118008" y="1913493"/>
            <a:ext cx="797640" cy="38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startet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118008" y="4188920"/>
            <a:ext cx="797640" cy="38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startet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118008" y="6212884"/>
            <a:ext cx="797640" cy="38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startet</a:t>
            </a:r>
            <a:endParaRPr lang="de-DE" dirty="0"/>
          </a:p>
        </p:txBody>
      </p:sp>
      <p:sp>
        <p:nvSpPr>
          <p:cNvPr id="20" name="Nach oben gekrümmter Pfeil 19"/>
          <p:cNvSpPr/>
          <p:nvPr/>
        </p:nvSpPr>
        <p:spPr>
          <a:xfrm>
            <a:off x="2840018" y="1440475"/>
            <a:ext cx="8003690" cy="1133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oben gekrümmter Pfeil 20"/>
          <p:cNvSpPr/>
          <p:nvPr/>
        </p:nvSpPr>
        <p:spPr>
          <a:xfrm>
            <a:off x="2840018" y="3701702"/>
            <a:ext cx="8003690" cy="1133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Nach oben gekrümmter Pfeil 21"/>
          <p:cNvSpPr/>
          <p:nvPr/>
        </p:nvSpPr>
        <p:spPr>
          <a:xfrm>
            <a:off x="2840018" y="5701052"/>
            <a:ext cx="8003690" cy="1133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840548" y="2106827"/>
            <a:ext cx="23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Verbindet zum </a:t>
            </a:r>
            <a:r>
              <a:rPr lang="de-DE" dirty="0" err="1" smtClean="0"/>
              <a:t>KServer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4840548" y="4344299"/>
            <a:ext cx="23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Verbindet zum </a:t>
            </a:r>
            <a:r>
              <a:rPr lang="de-DE" dirty="0" err="1" smtClean="0"/>
              <a:t>KServer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840548" y="6338934"/>
            <a:ext cx="23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Verbindet zum </a:t>
            </a:r>
            <a:r>
              <a:rPr lang="de-DE" dirty="0" err="1" smtClean="0"/>
              <a:t>KServer</a:t>
            </a:r>
            <a:endParaRPr lang="de-DE" dirty="0"/>
          </a:p>
        </p:txBody>
      </p:sp>
      <p:sp>
        <p:nvSpPr>
          <p:cNvPr id="26" name="Pfeil nach links 25"/>
          <p:cNvSpPr/>
          <p:nvPr/>
        </p:nvSpPr>
        <p:spPr>
          <a:xfrm>
            <a:off x="9348392" y="985911"/>
            <a:ext cx="355002" cy="316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links 26"/>
          <p:cNvSpPr/>
          <p:nvPr/>
        </p:nvSpPr>
        <p:spPr>
          <a:xfrm>
            <a:off x="9299986" y="3439825"/>
            <a:ext cx="355002" cy="316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links 27"/>
          <p:cNvSpPr/>
          <p:nvPr/>
        </p:nvSpPr>
        <p:spPr>
          <a:xfrm>
            <a:off x="9294208" y="5277600"/>
            <a:ext cx="355002" cy="316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Legende mit Pfeil nach links und rechts 1"/>
          <p:cNvSpPr/>
          <p:nvPr/>
        </p:nvSpPr>
        <p:spPr>
          <a:xfrm>
            <a:off x="3622282" y="933192"/>
            <a:ext cx="3730569" cy="58633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Kommunizieren</a:t>
            </a:r>
            <a:endParaRPr lang="de-DE" dirty="0"/>
          </a:p>
        </p:txBody>
      </p:sp>
      <p:sp>
        <p:nvSpPr>
          <p:cNvPr id="29" name="Legende mit Pfeil nach links und rechts 28"/>
          <p:cNvSpPr/>
          <p:nvPr/>
        </p:nvSpPr>
        <p:spPr>
          <a:xfrm>
            <a:off x="3625325" y="3043811"/>
            <a:ext cx="3730569" cy="58633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Kommunizieren</a:t>
            </a:r>
            <a:endParaRPr lang="de-DE" dirty="0"/>
          </a:p>
        </p:txBody>
      </p:sp>
      <p:sp>
        <p:nvSpPr>
          <p:cNvPr id="30" name="Legende mit Pfeil nach links und rechts 29"/>
          <p:cNvSpPr/>
          <p:nvPr/>
        </p:nvSpPr>
        <p:spPr>
          <a:xfrm>
            <a:off x="3622281" y="5098494"/>
            <a:ext cx="3730569" cy="58633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Kommunizieren</a:t>
            </a:r>
            <a:endParaRPr lang="de-DE" dirty="0"/>
          </a:p>
        </p:txBody>
      </p:sp>
      <p:sp>
        <p:nvSpPr>
          <p:cNvPr id="3" name="Nach oben gekrümmter Pfeil 2"/>
          <p:cNvSpPr/>
          <p:nvPr/>
        </p:nvSpPr>
        <p:spPr>
          <a:xfrm>
            <a:off x="1118008" y="3692710"/>
            <a:ext cx="797640" cy="2316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oben gekrümmter Pfeil 30"/>
          <p:cNvSpPr/>
          <p:nvPr/>
        </p:nvSpPr>
        <p:spPr>
          <a:xfrm>
            <a:off x="1118008" y="5734143"/>
            <a:ext cx="797640" cy="2316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oben gekrümmter Pfeil 31"/>
          <p:cNvSpPr/>
          <p:nvPr/>
        </p:nvSpPr>
        <p:spPr>
          <a:xfrm>
            <a:off x="1118008" y="1465187"/>
            <a:ext cx="797640" cy="2316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Nach oben gekrümmter Pfeil 32"/>
          <p:cNvSpPr/>
          <p:nvPr/>
        </p:nvSpPr>
        <p:spPr>
          <a:xfrm>
            <a:off x="9259541" y="1337179"/>
            <a:ext cx="797640" cy="2316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Nach oben gekrümmter Pfeil 33"/>
          <p:cNvSpPr/>
          <p:nvPr/>
        </p:nvSpPr>
        <p:spPr>
          <a:xfrm>
            <a:off x="9259541" y="3746030"/>
            <a:ext cx="797640" cy="2316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Nach oben gekrümmter Pfeil 34"/>
          <p:cNvSpPr/>
          <p:nvPr/>
        </p:nvSpPr>
        <p:spPr>
          <a:xfrm>
            <a:off x="9259541" y="5649535"/>
            <a:ext cx="797640" cy="2316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91297" y="1627506"/>
            <a:ext cx="10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beeinflusst</a:t>
            </a:r>
            <a:endParaRPr lang="de-DE" sz="1400" dirty="0"/>
          </a:p>
        </p:txBody>
      </p:sp>
      <p:sp>
        <p:nvSpPr>
          <p:cNvPr id="37" name="Textfeld 36"/>
          <p:cNvSpPr txBox="1"/>
          <p:nvPr/>
        </p:nvSpPr>
        <p:spPr>
          <a:xfrm>
            <a:off x="989196" y="3867393"/>
            <a:ext cx="10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beeinflusst</a:t>
            </a:r>
            <a:endParaRPr lang="de-DE" sz="1400" dirty="0"/>
          </a:p>
        </p:txBody>
      </p:sp>
      <p:sp>
        <p:nvSpPr>
          <p:cNvPr id="38" name="Textfeld 37"/>
          <p:cNvSpPr txBox="1"/>
          <p:nvPr/>
        </p:nvSpPr>
        <p:spPr>
          <a:xfrm>
            <a:off x="989196" y="5905107"/>
            <a:ext cx="10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beeinflusst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9247132" y="1520966"/>
            <a:ext cx="10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beeinflusst</a:t>
            </a:r>
            <a:endParaRPr lang="de-DE" sz="1400" dirty="0"/>
          </a:p>
        </p:txBody>
      </p:sp>
      <p:sp>
        <p:nvSpPr>
          <p:cNvPr id="40" name="Textfeld 39"/>
          <p:cNvSpPr txBox="1"/>
          <p:nvPr/>
        </p:nvSpPr>
        <p:spPr>
          <a:xfrm>
            <a:off x="9176458" y="3939856"/>
            <a:ext cx="10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beeinflusst</a:t>
            </a:r>
            <a:endParaRPr lang="de-DE" sz="1400" dirty="0"/>
          </a:p>
        </p:txBody>
      </p:sp>
      <p:sp>
        <p:nvSpPr>
          <p:cNvPr id="41" name="Textfeld 40"/>
          <p:cNvSpPr txBox="1"/>
          <p:nvPr/>
        </p:nvSpPr>
        <p:spPr>
          <a:xfrm>
            <a:off x="9247132" y="5913644"/>
            <a:ext cx="10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beeinflusst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563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55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Norman Dettmer</dc:creator>
  <cp:lastModifiedBy>Kamer, Eric</cp:lastModifiedBy>
  <cp:revision>8</cp:revision>
  <dcterms:created xsi:type="dcterms:W3CDTF">2017-09-07T08:47:56Z</dcterms:created>
  <dcterms:modified xsi:type="dcterms:W3CDTF">2017-09-12T12:44:13Z</dcterms:modified>
</cp:coreProperties>
</file>