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63" r:id="rId9"/>
    <p:sldId id="265" r:id="rId10"/>
    <p:sldId id="266" r:id="rId11"/>
    <p:sldId id="270" r:id="rId12"/>
    <p:sldId id="280" r:id="rId13"/>
    <p:sldId id="272" r:id="rId14"/>
    <p:sldId id="273" r:id="rId15"/>
    <p:sldId id="274" r:id="rId16"/>
    <p:sldId id="275" r:id="rId17"/>
    <p:sldId id="283" r:id="rId18"/>
    <p:sldId id="276" r:id="rId19"/>
    <p:sldId id="277" r:id="rId20"/>
    <p:sldId id="278" r:id="rId21"/>
    <p:sldId id="279" r:id="rId22"/>
    <p:sldId id="281" r:id="rId23"/>
    <p:sldId id="282" r:id="rId24"/>
    <p:sldId id="269" r:id="rId25"/>
    <p:sldId id="267" r:id="rId26"/>
    <p:sldId id="26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E474256-3C33-4AD7-976A-AF2F45C4A33E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9BA488D-7752-4BBA-B22F-DBA099E148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52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4256-3C33-4AD7-976A-AF2F45C4A33E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488D-7752-4BBA-B22F-DBA099E148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6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474256-3C33-4AD7-976A-AF2F45C4A33E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BA488D-7752-4BBA-B22F-DBA099E148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18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474256-3C33-4AD7-976A-AF2F45C4A33E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BA488D-7752-4BBA-B22F-DBA099E148C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847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474256-3C33-4AD7-976A-AF2F45C4A33E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BA488D-7752-4BBA-B22F-DBA099E148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864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4256-3C33-4AD7-976A-AF2F45C4A33E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488D-7752-4BBA-B22F-DBA099E148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093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4256-3C33-4AD7-976A-AF2F45C4A33E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488D-7752-4BBA-B22F-DBA099E148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520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4256-3C33-4AD7-976A-AF2F45C4A33E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488D-7752-4BBA-B22F-DBA099E148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902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474256-3C33-4AD7-976A-AF2F45C4A33E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BA488D-7752-4BBA-B22F-DBA099E148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37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4256-3C33-4AD7-976A-AF2F45C4A33E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488D-7752-4BBA-B22F-DBA099E148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81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474256-3C33-4AD7-976A-AF2F45C4A33E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BA488D-7752-4BBA-B22F-DBA099E148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4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4256-3C33-4AD7-976A-AF2F45C4A33E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488D-7752-4BBA-B22F-DBA099E148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16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4256-3C33-4AD7-976A-AF2F45C4A33E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488D-7752-4BBA-B22F-DBA099E148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99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4256-3C33-4AD7-976A-AF2F45C4A33E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488D-7752-4BBA-B22F-DBA099E148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36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4256-3C33-4AD7-976A-AF2F45C4A33E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488D-7752-4BBA-B22F-DBA099E148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49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4256-3C33-4AD7-976A-AF2F45C4A33E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488D-7752-4BBA-B22F-DBA099E148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7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4256-3C33-4AD7-976A-AF2F45C4A33E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488D-7752-4BBA-B22F-DBA099E148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87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74256-3C33-4AD7-976A-AF2F45C4A33E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A488D-7752-4BBA-B22F-DBA099E148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661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7E958-2A02-4AF9-A3D8-C6E91DB0E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53193"/>
            <a:ext cx="12192000" cy="1825096"/>
          </a:xfrm>
        </p:spPr>
        <p:txBody>
          <a:bodyPr>
            <a:normAutofit/>
          </a:bodyPr>
          <a:lstStyle/>
          <a:p>
            <a:pPr algn="ctr"/>
            <a:r>
              <a:rPr lang="fr-FR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MasterClass</a:t>
            </a:r>
            <a:r>
              <a:rPr lang="fr-FR" sz="4800" dirty="0">
                <a:latin typeface="Calibri" panose="020F0502020204030204" pitchFamily="34" charset="0"/>
                <a:cs typeface="Calibri" panose="020F0502020204030204" pitchFamily="34" charset="0"/>
              </a:rPr>
              <a:t> Stéganographie</a:t>
            </a:r>
          </a:p>
        </p:txBody>
      </p:sp>
    </p:spTree>
    <p:extLst>
      <p:ext uri="{BB962C8B-B14F-4D97-AF65-F5344CB8AC3E}">
        <p14:creationId xmlns:p14="http://schemas.microsoft.com/office/powerpoint/2010/main" val="330102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310DD-FD5A-42FE-BB95-952B89E7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51" y="661736"/>
            <a:ext cx="8610600" cy="1293028"/>
          </a:xfrm>
        </p:spPr>
        <p:txBody>
          <a:bodyPr/>
          <a:lstStyle/>
          <a:p>
            <a:pPr algn="l"/>
            <a:r>
              <a:rPr lang="fr-FR" u="sng" dirty="0"/>
              <a:t>Quelques </a:t>
            </a:r>
            <a:r>
              <a:rPr lang="fr-FR" u="sng" dirty="0" err="1"/>
              <a:t>tips</a:t>
            </a:r>
            <a:r>
              <a:rPr lang="fr-FR" u="sng" dirty="0"/>
              <a:t>: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0420A35-D835-4078-9699-BF542466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Lisez BIEN l’énoncé et revenez y régulièrement : si les </a:t>
            </a:r>
            <a:r>
              <a:rPr lang="fr-FR" dirty="0" err="1"/>
              <a:t>challs</a:t>
            </a:r>
            <a:r>
              <a:rPr lang="fr-FR" dirty="0"/>
              <a:t> simples peuvent se faire sans, c’est presque impossible pour les </a:t>
            </a:r>
            <a:r>
              <a:rPr lang="fr-FR" dirty="0" err="1"/>
              <a:t>challs</a:t>
            </a:r>
            <a:r>
              <a:rPr lang="fr-FR" dirty="0"/>
              <a:t> complexes.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Il existe une multitude de support =&gt; complexité !</a:t>
            </a:r>
          </a:p>
          <a:p>
            <a:pPr marL="0" indent="0">
              <a:buNone/>
            </a:pPr>
            <a:r>
              <a:rPr lang="fr-FR" dirty="0"/>
              <a:t>   Les plus utilisés sont (liste très loin d’être exhaustive) :</a:t>
            </a:r>
          </a:p>
          <a:p>
            <a:pPr marL="0" indent="0">
              <a:buNone/>
            </a:pPr>
            <a:r>
              <a:rPr lang="fr-FR" dirty="0"/>
              <a:t>	- txt, docx, </a:t>
            </a:r>
            <a:r>
              <a:rPr lang="fr-FR" dirty="0" err="1"/>
              <a:t>pdf</a:t>
            </a:r>
            <a:r>
              <a:rPr lang="fr-FR" dirty="0"/>
              <a:t> =&gt; Pour la </a:t>
            </a:r>
            <a:r>
              <a:rPr lang="fr-FR" dirty="0" err="1"/>
              <a:t>stéga</a:t>
            </a:r>
            <a:r>
              <a:rPr lang="fr-FR" dirty="0"/>
              <a:t> sous forme de texte</a:t>
            </a:r>
          </a:p>
          <a:p>
            <a:pPr marL="0" indent="0">
              <a:buNone/>
            </a:pPr>
            <a:r>
              <a:rPr lang="fr-FR" dirty="0"/>
              <a:t>	- png, jpg =&gt; Pour la </a:t>
            </a:r>
            <a:r>
              <a:rPr lang="fr-FR" dirty="0" err="1"/>
              <a:t>stéga</a:t>
            </a:r>
            <a:r>
              <a:rPr lang="fr-FR" dirty="0"/>
              <a:t> sous forme d’image</a:t>
            </a:r>
          </a:p>
          <a:p>
            <a:pPr marL="0" indent="0">
              <a:buNone/>
            </a:pPr>
            <a:r>
              <a:rPr lang="fr-FR" dirty="0"/>
              <a:t>	- </a:t>
            </a:r>
            <a:r>
              <a:rPr lang="fr-FR" dirty="0" err="1"/>
              <a:t>wav</a:t>
            </a:r>
            <a:r>
              <a:rPr lang="fr-FR" dirty="0"/>
              <a:t>, mp3 =&gt; Pour la </a:t>
            </a:r>
            <a:r>
              <a:rPr lang="fr-FR" dirty="0" err="1"/>
              <a:t>stéga</a:t>
            </a:r>
            <a:r>
              <a:rPr lang="fr-FR" dirty="0"/>
              <a:t> sous forme d’audio</a:t>
            </a:r>
          </a:p>
          <a:p>
            <a:pPr marL="0" indent="0">
              <a:buNone/>
            </a:pPr>
            <a:r>
              <a:rPr lang="fr-FR" dirty="0"/>
              <a:t>	- gif, mp4 =&gt; Pour la </a:t>
            </a:r>
            <a:r>
              <a:rPr lang="fr-FR" dirty="0" err="1"/>
              <a:t>stéga</a:t>
            </a:r>
            <a:r>
              <a:rPr lang="fr-FR" dirty="0"/>
              <a:t> sous forme de vidéo (plus rare)</a:t>
            </a:r>
          </a:p>
          <a:p>
            <a:pPr marL="0" indent="0">
              <a:buNone/>
            </a:pPr>
            <a:r>
              <a:rPr lang="fr-FR" dirty="0"/>
              <a:t>	- </a:t>
            </a:r>
            <a:r>
              <a:rPr lang="fr-FR" dirty="0" err="1"/>
              <a:t>pcap</a:t>
            </a:r>
            <a:r>
              <a:rPr lang="fr-FR" dirty="0"/>
              <a:t>, bin, </a:t>
            </a:r>
            <a:r>
              <a:rPr lang="fr-FR" dirty="0" err="1"/>
              <a:t>dmp</a:t>
            </a:r>
            <a:r>
              <a:rPr lang="fr-FR" dirty="0"/>
              <a:t>, archive =&gt; Pour la </a:t>
            </a:r>
            <a:r>
              <a:rPr lang="fr-FR" dirty="0" err="1"/>
              <a:t>stéga</a:t>
            </a:r>
            <a:r>
              <a:rPr lang="fr-FR" dirty="0"/>
              <a:t> bullshit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Utilisez une machine Linux mais aussi une Windows !</a:t>
            </a:r>
          </a:p>
        </p:txBody>
      </p:sp>
    </p:spTree>
    <p:extLst>
      <p:ext uri="{BB962C8B-B14F-4D97-AF65-F5344CB8AC3E}">
        <p14:creationId xmlns:p14="http://schemas.microsoft.com/office/powerpoint/2010/main" val="88242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310DD-FD5A-42FE-BB95-952B89E7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51" y="661736"/>
            <a:ext cx="8610600" cy="1293028"/>
          </a:xfrm>
        </p:spPr>
        <p:txBody>
          <a:bodyPr/>
          <a:lstStyle/>
          <a:p>
            <a:pPr algn="l"/>
            <a:r>
              <a:rPr lang="fr-FR" u="sng" dirty="0"/>
              <a:t>D’une manière </a:t>
            </a:r>
            <a:r>
              <a:rPr lang="fr-FR" u="sng" dirty="0" err="1"/>
              <a:t>generale</a:t>
            </a:r>
            <a:endParaRPr lang="fr-FR" u="sng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0420A35-D835-4078-9699-BF542466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CTRL + A pour les fichiers textes.</a:t>
            </a:r>
          </a:p>
          <a:p>
            <a:endParaRPr lang="fr-FR" dirty="0"/>
          </a:p>
          <a:p>
            <a:r>
              <a:rPr lang="fr-FR" dirty="0"/>
              <a:t>Les commandes suivantes pour tout type de fichier :</a:t>
            </a:r>
          </a:p>
          <a:p>
            <a:pPr marL="0" indent="0">
              <a:buNone/>
            </a:pPr>
            <a:r>
              <a:rPr lang="fr-FR" dirty="0"/>
              <a:t>	strings </a:t>
            </a:r>
            <a:r>
              <a:rPr lang="fr-FR" dirty="0" err="1"/>
              <a:t>file.ext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	strings </a:t>
            </a:r>
            <a:r>
              <a:rPr lang="fr-FR" dirty="0" err="1"/>
              <a:t>file.ext</a:t>
            </a:r>
            <a:r>
              <a:rPr lang="fr-FR" dirty="0"/>
              <a:t> | </a:t>
            </a:r>
            <a:r>
              <a:rPr lang="fr-FR" dirty="0" err="1"/>
              <a:t>grep</a:t>
            </a:r>
            <a:r>
              <a:rPr lang="fr-FR" dirty="0"/>
              <a:t> –i –n </a:t>
            </a:r>
            <a:r>
              <a:rPr lang="fr-FR" dirty="0" err="1"/>
              <a:t>word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Remplacer </a:t>
            </a:r>
            <a:r>
              <a:rPr lang="fr-FR" dirty="0" err="1"/>
              <a:t>word</a:t>
            </a:r>
            <a:r>
              <a:rPr lang="fr-FR" dirty="0"/>
              <a:t> par : flag, </a:t>
            </a:r>
            <a:r>
              <a:rPr lang="fr-FR" dirty="0" err="1"/>
              <a:t>pass</a:t>
            </a:r>
            <a:r>
              <a:rPr lang="fr-FR" dirty="0"/>
              <a:t>, </a:t>
            </a:r>
            <a:r>
              <a:rPr lang="fr-FR" dirty="0" err="1"/>
              <a:t>password</a:t>
            </a:r>
            <a:r>
              <a:rPr lang="fr-FR" dirty="0"/>
              <a:t>, format du flag du </a:t>
            </a:r>
            <a:r>
              <a:rPr lang="fr-FR" dirty="0" err="1"/>
              <a:t>ctf</a:t>
            </a:r>
            <a:r>
              <a:rPr lang="fr-FR" dirty="0"/>
              <a:t> ou tout autre mot pertinent suivant l’énoncé du challenge.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Vérifiez le nom du fichier : oui, c’est déjà arrivé …</a:t>
            </a:r>
          </a:p>
        </p:txBody>
      </p:sp>
    </p:spTree>
    <p:extLst>
      <p:ext uri="{BB962C8B-B14F-4D97-AF65-F5344CB8AC3E}">
        <p14:creationId xmlns:p14="http://schemas.microsoft.com/office/powerpoint/2010/main" val="41287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0420A35-D835-4078-9699-BF542466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77440"/>
            <a:ext cx="10820400" cy="38412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Est-ce que l’information recherchée est un élément que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 je vois, est cachée/dissimulée, est une information du support ?</a:t>
            </a:r>
          </a:p>
        </p:txBody>
      </p:sp>
    </p:spTree>
    <p:extLst>
      <p:ext uri="{BB962C8B-B14F-4D97-AF65-F5344CB8AC3E}">
        <p14:creationId xmlns:p14="http://schemas.microsoft.com/office/powerpoint/2010/main" val="624509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310DD-FD5A-42FE-BB95-952B89E7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51" y="661736"/>
            <a:ext cx="8610600" cy="1293028"/>
          </a:xfrm>
        </p:spPr>
        <p:txBody>
          <a:bodyPr/>
          <a:lstStyle/>
          <a:p>
            <a:pPr algn="l"/>
            <a:r>
              <a:rPr lang="fr-FR" u="sng" dirty="0"/>
              <a:t>Pour les fichiers txt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0420A35-D835-4078-9699-BF542466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Bon courage : il va vous falloir manipuler les données du fichiers pour en extraire le flag.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L’énoncé du challenge vous donnera la manière de procéder.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Il faut tenter toutes les manipulations possibles, même celles qui peuvent paraitre étrange.</a:t>
            </a:r>
          </a:p>
        </p:txBody>
      </p:sp>
    </p:spTree>
    <p:extLst>
      <p:ext uri="{BB962C8B-B14F-4D97-AF65-F5344CB8AC3E}">
        <p14:creationId xmlns:p14="http://schemas.microsoft.com/office/powerpoint/2010/main" val="1796104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310DD-FD5A-42FE-BB95-952B89E7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51" y="661736"/>
            <a:ext cx="8610600" cy="1293028"/>
          </a:xfrm>
        </p:spPr>
        <p:txBody>
          <a:bodyPr/>
          <a:lstStyle/>
          <a:p>
            <a:pPr algn="l"/>
            <a:r>
              <a:rPr lang="fr-FR" u="sng" dirty="0"/>
              <a:t>Pour les fichiers docx 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0420A35-D835-4078-9699-BF542466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Les fichiers </a:t>
            </a:r>
            <a:r>
              <a:rPr lang="fr-FR" dirty="0" err="1"/>
              <a:t>words</a:t>
            </a:r>
            <a:r>
              <a:rPr lang="fr-FR" dirty="0"/>
              <a:t> ont deux avantages principaux en </a:t>
            </a:r>
            <a:r>
              <a:rPr lang="fr-FR" dirty="0" err="1"/>
              <a:t>stégano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dirty="0"/>
              <a:t>	- On peut rendre du texte invisible (écriture blanche sur fond blanc)</a:t>
            </a:r>
          </a:p>
          <a:p>
            <a:pPr marL="0" indent="0">
              <a:buNone/>
            </a:pPr>
            <a:r>
              <a:rPr lang="fr-FR" dirty="0"/>
              <a:t>	- On peut insérer des éléments comme des images)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 </a:t>
            </a:r>
            <a:r>
              <a:rPr lang="fr-FR" dirty="0" err="1"/>
              <a:t>ctrl+A</a:t>
            </a:r>
            <a:r>
              <a:rPr lang="fr-FR" dirty="0"/>
              <a:t> vous permet de repérer rapidement les deux méthodes ci-dessus.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2EBE84E-25CF-422E-B8FE-694805696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200" y="159334"/>
            <a:ext cx="45719" cy="4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4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310DD-FD5A-42FE-BB95-952B89E7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51" y="661736"/>
            <a:ext cx="8610600" cy="1293028"/>
          </a:xfrm>
        </p:spPr>
        <p:txBody>
          <a:bodyPr/>
          <a:lstStyle/>
          <a:p>
            <a:pPr algn="l"/>
            <a:r>
              <a:rPr lang="fr-FR" u="sng" dirty="0"/>
              <a:t>Pour les fichiers </a:t>
            </a:r>
            <a:r>
              <a:rPr lang="fr-FR" u="sng" dirty="0" err="1"/>
              <a:t>pdf</a:t>
            </a:r>
            <a:endParaRPr lang="fr-FR" u="sng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0420A35-D835-4078-9699-BF542466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Peepdf</a:t>
            </a:r>
            <a:r>
              <a:rPr lang="fr-FR" dirty="0"/>
              <a:t> –fi file.pdf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Permet de lister TOUS les objets (certains </a:t>
            </a:r>
            <a:r>
              <a:rPr lang="fr-FR" dirty="0" err="1"/>
              <a:t>objects</a:t>
            </a:r>
            <a:r>
              <a:rPr lang="fr-FR" dirty="0"/>
              <a:t> ne sont pas visibles sur le </a:t>
            </a:r>
            <a:r>
              <a:rPr lang="fr-FR" dirty="0" err="1"/>
              <a:t>pdf</a:t>
            </a:r>
            <a:r>
              <a:rPr lang="fr-FR" dirty="0"/>
              <a:t> mais on peut y accéder via la console de </a:t>
            </a:r>
            <a:r>
              <a:rPr lang="fr-FR" dirty="0" err="1"/>
              <a:t>peepdf</a:t>
            </a:r>
            <a:r>
              <a:rPr lang="fr-FR" dirty="0"/>
              <a:t>).</a:t>
            </a:r>
          </a:p>
          <a:p>
            <a:endParaRPr lang="fr-FR" dirty="0"/>
          </a:p>
          <a:p>
            <a:r>
              <a:rPr lang="fr-FR" dirty="0"/>
              <a:t>Regardez au niveau des </a:t>
            </a:r>
            <a:r>
              <a:rPr lang="fr-FR" dirty="0" err="1"/>
              <a:t>streams</a:t>
            </a:r>
            <a:r>
              <a:rPr lang="fr-FR" dirty="0"/>
              <a:t> et codes javascript présents dans le </a:t>
            </a:r>
            <a:r>
              <a:rPr lang="fr-FR" dirty="0" err="1"/>
              <a:t>pdf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2473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310DD-FD5A-42FE-BB95-952B89E7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51" y="661736"/>
            <a:ext cx="8610600" cy="1293028"/>
          </a:xfrm>
        </p:spPr>
        <p:txBody>
          <a:bodyPr/>
          <a:lstStyle/>
          <a:p>
            <a:pPr algn="l"/>
            <a:r>
              <a:rPr lang="fr-FR" u="sng" dirty="0"/>
              <a:t>Pour les fichiers </a:t>
            </a:r>
            <a:r>
              <a:rPr lang="fr-FR" u="sng" dirty="0" err="1"/>
              <a:t>pNG</a:t>
            </a:r>
            <a:r>
              <a:rPr lang="fr-FR" u="sng" dirty="0"/>
              <a:t>/JPEG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0420A35-D835-4078-9699-BF542466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Ouvrez avec un éditeur de texte (</a:t>
            </a:r>
            <a:r>
              <a:rPr lang="fr-FR" dirty="0" err="1"/>
              <a:t>notepad</a:t>
            </a:r>
            <a:r>
              <a:rPr lang="fr-FR" dirty="0"/>
              <a:t>, </a:t>
            </a:r>
            <a:r>
              <a:rPr lang="fr-FR" dirty="0" err="1"/>
              <a:t>sublimtext,etc</a:t>
            </a:r>
            <a:r>
              <a:rPr lang="fr-FR" dirty="0"/>
              <a:t>) et pensez a faire un petit </a:t>
            </a:r>
            <a:r>
              <a:rPr lang="fr-FR" dirty="0" err="1"/>
              <a:t>ctrl+F</a:t>
            </a:r>
            <a:r>
              <a:rPr lang="fr-FR" dirty="0"/>
              <a:t> (ca ne mange pas de pain).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Word pour modifier la luminosité et le contraste (si vous n’êtes pas doué pour la retouche photo comme moi).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Exiftool</a:t>
            </a:r>
            <a:r>
              <a:rPr lang="fr-FR" dirty="0"/>
              <a:t> pour récupérer les </a:t>
            </a:r>
            <a:r>
              <a:rPr lang="fr-FR" dirty="0" err="1"/>
              <a:t>métadatas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=&gt; Fonctionne pour tous les types de support mais est globalement utilisé pour les images</a:t>
            </a:r>
          </a:p>
        </p:txBody>
      </p:sp>
    </p:spTree>
    <p:extLst>
      <p:ext uri="{BB962C8B-B14F-4D97-AF65-F5344CB8AC3E}">
        <p14:creationId xmlns:p14="http://schemas.microsoft.com/office/powerpoint/2010/main" val="1969702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310DD-FD5A-42FE-BB95-952B89E7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51" y="661736"/>
            <a:ext cx="8610600" cy="1293028"/>
          </a:xfrm>
        </p:spPr>
        <p:txBody>
          <a:bodyPr/>
          <a:lstStyle/>
          <a:p>
            <a:pPr algn="l"/>
            <a:r>
              <a:rPr lang="fr-FR" u="sng" dirty="0"/>
              <a:t>Pour les fichiers </a:t>
            </a:r>
            <a:r>
              <a:rPr lang="fr-FR" u="sng" dirty="0" err="1"/>
              <a:t>pNG</a:t>
            </a:r>
            <a:r>
              <a:rPr lang="fr-FR" u="sng" dirty="0"/>
              <a:t>/JPEG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0420A35-D835-4078-9699-BF542466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Incrustation d’une image dans une autre =&gt; </a:t>
            </a:r>
            <a:r>
              <a:rPr lang="fr-FR" dirty="0" err="1"/>
              <a:t>tools</a:t>
            </a:r>
            <a:r>
              <a:rPr lang="fr-FR" dirty="0"/>
              <a:t> online.</a:t>
            </a:r>
          </a:p>
          <a:p>
            <a:endParaRPr lang="fr-FR" dirty="0"/>
          </a:p>
          <a:p>
            <a:r>
              <a:rPr lang="fr-FR" dirty="0"/>
              <a:t>Pixel RGB en python avec le module PIL.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/>
              <a:t>Connaitre la représentation RGB d’un pixel.</a:t>
            </a:r>
          </a:p>
          <a:p>
            <a:pPr>
              <a:buFont typeface="Symbol" panose="05050102010706020507" pitchFamily="18" charset="2"/>
              <a:buChar char="Þ"/>
            </a:pPr>
            <a:endParaRPr lang="fr-FR" dirty="0"/>
          </a:p>
          <a:p>
            <a:r>
              <a:rPr lang="fr-FR" dirty="0"/>
              <a:t>Googler l’image :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/>
              <a:t>informations complémentaires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/>
              <a:t>Hash MD5 différent ?</a:t>
            </a:r>
          </a:p>
          <a:p>
            <a:pPr>
              <a:buFont typeface="Symbol" panose="05050102010706020507" pitchFamily="18" charset="2"/>
              <a:buChar char="Þ"/>
            </a:pPr>
            <a:endParaRPr lang="fr-FR" dirty="0"/>
          </a:p>
          <a:p>
            <a:r>
              <a:rPr lang="fr-FR" dirty="0"/>
              <a:t>Ouvrir les YEUX ! Parfois il suffit juste de changer son regard sur les choses !</a:t>
            </a:r>
          </a:p>
        </p:txBody>
      </p:sp>
    </p:spTree>
    <p:extLst>
      <p:ext uri="{BB962C8B-B14F-4D97-AF65-F5344CB8AC3E}">
        <p14:creationId xmlns:p14="http://schemas.microsoft.com/office/powerpoint/2010/main" val="1205047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310DD-FD5A-42FE-BB95-952B89E7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51" y="661736"/>
            <a:ext cx="8610600" cy="1293028"/>
          </a:xfrm>
        </p:spPr>
        <p:txBody>
          <a:bodyPr/>
          <a:lstStyle/>
          <a:p>
            <a:pPr algn="l"/>
            <a:r>
              <a:rPr lang="fr-FR" u="sng" dirty="0"/>
              <a:t>Pour les fichiers </a:t>
            </a:r>
            <a:r>
              <a:rPr lang="fr-FR" u="sng" dirty="0" err="1"/>
              <a:t>Wav</a:t>
            </a:r>
            <a:r>
              <a:rPr lang="fr-FR" u="sng" dirty="0"/>
              <a:t>/MP3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0420A35-D835-4078-9699-BF542466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Audacity !!!		Gratuit sur Linux et Windows</a:t>
            </a:r>
          </a:p>
          <a:p>
            <a:endParaRPr lang="fr-FR" dirty="0"/>
          </a:p>
          <a:p>
            <a:r>
              <a:rPr lang="fr-FR" dirty="0"/>
              <a:t>Diverses techniques :</a:t>
            </a:r>
          </a:p>
          <a:p>
            <a:pPr marL="0" indent="0">
              <a:buNone/>
            </a:pPr>
            <a:r>
              <a:rPr lang="fr-FR" dirty="0"/>
              <a:t>	- morse</a:t>
            </a:r>
          </a:p>
          <a:p>
            <a:pPr marL="0" indent="0">
              <a:buNone/>
            </a:pPr>
            <a:r>
              <a:rPr lang="fr-FR" dirty="0"/>
              <a:t>	- binaire</a:t>
            </a:r>
          </a:p>
          <a:p>
            <a:pPr marL="0" indent="0">
              <a:buNone/>
            </a:pPr>
            <a:r>
              <a:rPr lang="fr-FR" dirty="0"/>
              <a:t>	- bruit</a:t>
            </a:r>
          </a:p>
          <a:p>
            <a:pPr marL="0" indent="0">
              <a:buNone/>
            </a:pPr>
            <a:r>
              <a:rPr lang="fr-FR" dirty="0"/>
              <a:t>	- inversé</a:t>
            </a:r>
          </a:p>
          <a:p>
            <a:pPr marL="0" indent="0">
              <a:buNone/>
            </a:pPr>
            <a:r>
              <a:rPr lang="fr-FR" dirty="0"/>
              <a:t>	- spectrogramme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4D2AC5C-F226-4CF0-9A15-F8E493B18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181" y="1861626"/>
            <a:ext cx="3734351" cy="234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91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310DD-FD5A-42FE-BB95-952B89E7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51" y="661736"/>
            <a:ext cx="8610600" cy="1293028"/>
          </a:xfrm>
        </p:spPr>
        <p:txBody>
          <a:bodyPr/>
          <a:lstStyle/>
          <a:p>
            <a:pPr algn="l"/>
            <a:r>
              <a:rPr lang="fr-FR" u="sng" dirty="0"/>
              <a:t>Pour les fichiers GIF/MP4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0420A35-D835-4078-9699-BF542466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VLC (analysez frame par frame pour espérer voir un flag qui n’apparaitrait qu’une demi-seconde)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Force et Honneur à vous !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Relativement rare comme format …</a:t>
            </a:r>
          </a:p>
        </p:txBody>
      </p:sp>
    </p:spTree>
    <p:extLst>
      <p:ext uri="{BB962C8B-B14F-4D97-AF65-F5344CB8AC3E}">
        <p14:creationId xmlns:p14="http://schemas.microsoft.com/office/powerpoint/2010/main" val="90863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310DD-FD5A-42FE-BB95-952B89E7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51" y="661736"/>
            <a:ext cx="8610600" cy="1293028"/>
          </a:xfrm>
        </p:spPr>
        <p:txBody>
          <a:bodyPr/>
          <a:lstStyle/>
          <a:p>
            <a:pPr algn="l"/>
            <a:r>
              <a:rPr lang="fr-FR" u="sng" dirty="0"/>
              <a:t>Objectifs :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0420A35-D835-4078-9699-BF542466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Présenter globale la stéganographie</a:t>
            </a:r>
          </a:p>
          <a:p>
            <a:endParaRPr lang="fr-FR" dirty="0"/>
          </a:p>
          <a:p>
            <a:r>
              <a:rPr lang="fr-FR" dirty="0"/>
              <a:t>Conseiller un semblant de méthode pouvant aider le démarrage en CTF</a:t>
            </a:r>
          </a:p>
          <a:p>
            <a:endParaRPr lang="fr-FR" dirty="0"/>
          </a:p>
          <a:p>
            <a:r>
              <a:rPr lang="fr-FR" dirty="0"/>
              <a:t>Donner quelques « exemples » concrets</a:t>
            </a:r>
          </a:p>
        </p:txBody>
      </p:sp>
    </p:spTree>
    <p:extLst>
      <p:ext uri="{BB962C8B-B14F-4D97-AF65-F5344CB8AC3E}">
        <p14:creationId xmlns:p14="http://schemas.microsoft.com/office/powerpoint/2010/main" val="59431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310DD-FD5A-42FE-BB95-952B89E7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51" y="661736"/>
            <a:ext cx="8610600" cy="1293028"/>
          </a:xfrm>
        </p:spPr>
        <p:txBody>
          <a:bodyPr/>
          <a:lstStyle/>
          <a:p>
            <a:pPr algn="l"/>
            <a:r>
              <a:rPr lang="fr-FR" u="sng" dirty="0"/>
              <a:t>Pour les fichiers PCAP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0420A35-D835-4078-9699-BF542466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Analysez le fichier avec Wireshark pour avoir une première impression</a:t>
            </a:r>
          </a:p>
          <a:p>
            <a:r>
              <a:rPr lang="fr-FR" dirty="0"/>
              <a:t>Renseignez vous sur le(s) protocole(s) utilisé(s) : indispensable !</a:t>
            </a:r>
          </a:p>
          <a:p>
            <a:r>
              <a:rPr lang="fr-FR" dirty="0"/>
              <a:t>Utilisez le module </a:t>
            </a:r>
            <a:r>
              <a:rPr lang="fr-FR" dirty="0" err="1"/>
              <a:t>Scapy</a:t>
            </a:r>
            <a:r>
              <a:rPr lang="fr-FR" dirty="0"/>
              <a:t> en python pour travailler les données.</a:t>
            </a:r>
          </a:p>
          <a:p>
            <a:endParaRPr lang="fr-FR" dirty="0"/>
          </a:p>
          <a:p>
            <a:r>
              <a:rPr lang="fr-FR" dirty="0"/>
              <a:t>Le flag ne sera (presque) jamais en clair ou dans un élément qui peut recevoir des informations </a:t>
            </a:r>
            <a:r>
              <a:rPr lang="fr-FR" dirty="0" err="1"/>
              <a:t>random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Pensez à manipuler toutes les données des protocoles en vous aidant de l’énoncé (souvent des indications importantes).</a:t>
            </a:r>
          </a:p>
          <a:p>
            <a:r>
              <a:rPr lang="fr-FR" dirty="0"/>
              <a:t>Privilégiez les données en hexa ou base64.</a:t>
            </a:r>
          </a:p>
        </p:txBody>
      </p:sp>
    </p:spTree>
    <p:extLst>
      <p:ext uri="{BB962C8B-B14F-4D97-AF65-F5344CB8AC3E}">
        <p14:creationId xmlns:p14="http://schemas.microsoft.com/office/powerpoint/2010/main" val="1930736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310DD-FD5A-42FE-BB95-952B89E7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51" y="661736"/>
            <a:ext cx="8610600" cy="1293028"/>
          </a:xfrm>
        </p:spPr>
        <p:txBody>
          <a:bodyPr/>
          <a:lstStyle/>
          <a:p>
            <a:pPr algn="l"/>
            <a:r>
              <a:rPr lang="fr-FR" u="sng" dirty="0"/>
              <a:t>Pour les fichiers Bin/</a:t>
            </a:r>
            <a:r>
              <a:rPr lang="fr-FR" u="sng" dirty="0" err="1"/>
              <a:t>dmp</a:t>
            </a:r>
            <a:endParaRPr lang="fr-FR" u="sng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0420A35-D835-4078-9699-BF542466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 err="1"/>
              <a:t>Binwalk</a:t>
            </a:r>
            <a:r>
              <a:rPr lang="fr-FR" dirty="0"/>
              <a:t> –e pour extraire les fichiers du binaire.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Analysez ensuite suivant le format des files extraits.</a:t>
            </a:r>
          </a:p>
        </p:txBody>
      </p:sp>
    </p:spTree>
    <p:extLst>
      <p:ext uri="{BB962C8B-B14F-4D97-AF65-F5344CB8AC3E}">
        <p14:creationId xmlns:p14="http://schemas.microsoft.com/office/powerpoint/2010/main" val="1970946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310DD-FD5A-42FE-BB95-952B89E7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51" y="661736"/>
            <a:ext cx="8610600" cy="1293028"/>
          </a:xfrm>
        </p:spPr>
        <p:txBody>
          <a:bodyPr/>
          <a:lstStyle/>
          <a:p>
            <a:pPr algn="l"/>
            <a:r>
              <a:rPr lang="fr-FR" u="sng" dirty="0"/>
              <a:t>Pour les Archives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0420A35-D835-4078-9699-BF542466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Une archive contenant tous les répertoires et fichiers d’un appareil </a:t>
            </a:r>
            <a:r>
              <a:rPr lang="fr-FR" dirty="0" err="1"/>
              <a:t>android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Unzip</a:t>
            </a:r>
            <a:endParaRPr lang="fr-FR" dirty="0"/>
          </a:p>
          <a:p>
            <a:r>
              <a:rPr lang="fr-FR" dirty="0" err="1"/>
              <a:t>Find</a:t>
            </a:r>
            <a:r>
              <a:rPr lang="fr-FR" dirty="0"/>
              <a:t> . -</a:t>
            </a:r>
            <a:r>
              <a:rPr lang="fr-FR" dirty="0" err="1"/>
              <a:t>name</a:t>
            </a:r>
            <a:r>
              <a:rPr lang="fr-FR" dirty="0"/>
              <a:t> *</a:t>
            </a:r>
            <a:r>
              <a:rPr lang="fr-FR" dirty="0" err="1"/>
              <a:t>word</a:t>
            </a:r>
            <a:r>
              <a:rPr lang="fr-FR" dirty="0"/>
              <a:t>* (</a:t>
            </a:r>
            <a:r>
              <a:rPr lang="fr-FR" dirty="0" err="1"/>
              <a:t>pass</a:t>
            </a:r>
            <a:r>
              <a:rPr lang="fr-FR" dirty="0"/>
              <a:t>, log, flag,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r>
              <a:rPr lang="fr-FR" dirty="0" err="1"/>
              <a:t>Find</a:t>
            </a:r>
            <a:r>
              <a:rPr lang="fr-FR" dirty="0"/>
              <a:t> . -</a:t>
            </a:r>
            <a:r>
              <a:rPr lang="fr-FR" dirty="0" err="1"/>
              <a:t>name</a:t>
            </a:r>
            <a:r>
              <a:rPr lang="fr-FR" dirty="0"/>
              <a:t> *.</a:t>
            </a:r>
            <a:r>
              <a:rPr lang="fr-FR" dirty="0" err="1"/>
              <a:t>ext</a:t>
            </a:r>
            <a:r>
              <a:rPr lang="fr-FR" dirty="0"/>
              <a:t> (</a:t>
            </a:r>
            <a:r>
              <a:rPr lang="fr-FR" dirty="0" err="1"/>
              <a:t>db</a:t>
            </a:r>
            <a:r>
              <a:rPr lang="fr-FR" dirty="0"/>
              <a:t>, </a:t>
            </a:r>
            <a:r>
              <a:rPr lang="fr-FR" dirty="0" err="1"/>
              <a:t>jpg,png,etc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Faites joujou avec les fichiers !</a:t>
            </a:r>
          </a:p>
          <a:p>
            <a:endParaRPr lang="fr-FR" dirty="0"/>
          </a:p>
          <a:p>
            <a:r>
              <a:rPr lang="fr-FR" dirty="0"/>
              <a:t>Gardez toujours l’esprit ouvert : une technique peut fonctionner dans d’autres circonstances !</a:t>
            </a:r>
          </a:p>
        </p:txBody>
      </p:sp>
    </p:spTree>
    <p:extLst>
      <p:ext uri="{BB962C8B-B14F-4D97-AF65-F5344CB8AC3E}">
        <p14:creationId xmlns:p14="http://schemas.microsoft.com/office/powerpoint/2010/main" val="1312927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D5DA3B-455C-47C3-A39A-AD69B3AB6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Il existe une multitude de </a:t>
            </a:r>
            <a:r>
              <a:rPr lang="fr-FR" dirty="0" err="1"/>
              <a:t>tools</a:t>
            </a:r>
            <a:r>
              <a:rPr lang="fr-FR" dirty="0"/>
              <a:t> qui peuvent être utilisés en Stéganographie ou même qui sont spécialement développés pour elle.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Ne sont présentés dans ces slides que quelques </a:t>
            </a:r>
            <a:r>
              <a:rPr lang="fr-FR" dirty="0" err="1"/>
              <a:t>tools</a:t>
            </a:r>
            <a:r>
              <a:rPr lang="fr-FR" dirty="0"/>
              <a:t> relativement basiques que tout le monde peut utiliser sans trop d’entrainement.</a:t>
            </a:r>
          </a:p>
        </p:txBody>
      </p:sp>
    </p:spTree>
    <p:extLst>
      <p:ext uri="{BB962C8B-B14F-4D97-AF65-F5344CB8AC3E}">
        <p14:creationId xmlns:p14="http://schemas.microsoft.com/office/powerpoint/2010/main" val="4269463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0420A35-D835-4078-9699-BF542466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4975"/>
            <a:ext cx="10820400" cy="5096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L’unique moyen pour bien s’en sortir : 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marL="0" indent="0" algn="ctr">
              <a:buNone/>
            </a:pPr>
            <a:r>
              <a:rPr lang="fr-FR" dirty="0"/>
              <a:t>Connaitre le format du fichier et/ou le protocole utilisé sur le bout des doigts !</a:t>
            </a:r>
          </a:p>
          <a:p>
            <a:pPr marL="0" indent="0" algn="ctr">
              <a:buNone/>
            </a:pPr>
            <a:r>
              <a:rPr lang="fr-FR" dirty="0"/>
              <a:t>Dans ce cas, vous saurez où il est pertinent et possible de cacher de la data.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Tatillonner est important : </a:t>
            </a:r>
          </a:p>
          <a:p>
            <a:pPr marL="0" indent="0" algn="ctr">
              <a:buNone/>
            </a:pPr>
            <a:r>
              <a:rPr lang="fr-FR" dirty="0"/>
              <a:t>mais il faut que ce soit fait de manière </a:t>
            </a:r>
            <a:r>
              <a:rPr lang="fr-FR" u="sng" dirty="0"/>
              <a:t>réfléchie et ordonnée</a:t>
            </a:r>
            <a:r>
              <a:rPr lang="fr-FR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989906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310DD-FD5A-42FE-BB95-952B89E7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51" y="661736"/>
            <a:ext cx="8610600" cy="1293028"/>
          </a:xfrm>
        </p:spPr>
        <p:txBody>
          <a:bodyPr/>
          <a:lstStyle/>
          <a:p>
            <a:pPr algn="l"/>
            <a:r>
              <a:rPr lang="fr-FR" u="sng" dirty="0"/>
              <a:t>Des trolls: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0420A35-D835-4078-9699-BF542466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Ne jamais se fier aux apparences</a:t>
            </a:r>
          </a:p>
          <a:p>
            <a:r>
              <a:rPr lang="fr-FR" dirty="0"/>
              <a:t>Un indice peut parfois être inutile</a:t>
            </a:r>
          </a:p>
          <a:p>
            <a:r>
              <a:rPr lang="fr-FR" dirty="0"/>
              <a:t>Attention aux fakes flags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Il faut avoir une âme de trolleur pour faire des challenges de stéganographie : essayez de vous mettre à la place des créateurs pour trouver un début de piste.</a:t>
            </a:r>
          </a:p>
        </p:txBody>
      </p:sp>
    </p:spTree>
    <p:extLst>
      <p:ext uri="{BB962C8B-B14F-4D97-AF65-F5344CB8AC3E}">
        <p14:creationId xmlns:p14="http://schemas.microsoft.com/office/powerpoint/2010/main" val="3882913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310DD-FD5A-42FE-BB95-952B89E7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51" y="661736"/>
            <a:ext cx="8610600" cy="1293028"/>
          </a:xfrm>
        </p:spPr>
        <p:txBody>
          <a:bodyPr/>
          <a:lstStyle/>
          <a:p>
            <a:pPr algn="l"/>
            <a:r>
              <a:rPr lang="fr-FR" u="sng" dirty="0"/>
              <a:t>Questions &amp; </a:t>
            </a:r>
            <a:r>
              <a:rPr lang="fr-FR" u="sng" dirty="0" err="1"/>
              <a:t>reponses</a:t>
            </a:r>
            <a:r>
              <a:rPr lang="fr-FR" u="sng" dirty="0"/>
              <a:t>: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0420A35-D835-4078-9699-BF542466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85505"/>
            <a:ext cx="10820400" cy="4024125"/>
          </a:xfrm>
        </p:spPr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Lâchez vous ! 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« Celui qui pose une question risque cinq minutes d’avoir l’air bête, celui qui ne pose pas de question restera bête toute sa vie »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306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0420A35-D835-4078-9699-BF542466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050771"/>
            <a:ext cx="10820400" cy="31679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u="sng" dirty="0"/>
              <a:t>Comment réaliser une bonne présentation de la stéganographie ?</a:t>
            </a:r>
          </a:p>
        </p:txBody>
      </p:sp>
    </p:spTree>
    <p:extLst>
      <p:ext uri="{BB962C8B-B14F-4D97-AF65-F5344CB8AC3E}">
        <p14:creationId xmlns:p14="http://schemas.microsoft.com/office/powerpoint/2010/main" val="297317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0420A35-D835-4078-9699-BF542466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Faire une liste exhaustive de toutes les méthodes et astuces de</a:t>
            </a:r>
          </a:p>
          <a:p>
            <a:pPr marL="0" indent="0" algn="ctr">
              <a:buNone/>
            </a:pPr>
            <a:r>
              <a:rPr lang="fr-FR" dirty="0"/>
              <a:t> stéganographie que l’on pourrait trouver en CTF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=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Beaucoup trop long + Manque de compétences</a:t>
            </a:r>
          </a:p>
        </p:txBody>
      </p:sp>
    </p:spTree>
    <p:extLst>
      <p:ext uri="{BB962C8B-B14F-4D97-AF65-F5344CB8AC3E}">
        <p14:creationId xmlns:p14="http://schemas.microsoft.com/office/powerpoint/2010/main" val="342596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0420A35-D835-4078-9699-BF542466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« Ayez de la chance … »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=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Beaucoup trop court</a:t>
            </a:r>
          </a:p>
        </p:txBody>
      </p:sp>
    </p:spTree>
    <p:extLst>
      <p:ext uri="{BB962C8B-B14F-4D97-AF65-F5344CB8AC3E}">
        <p14:creationId xmlns:p14="http://schemas.microsoft.com/office/powerpoint/2010/main" val="140913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310DD-FD5A-42FE-BB95-952B89E7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51" y="661736"/>
            <a:ext cx="8610600" cy="1293028"/>
          </a:xfrm>
        </p:spPr>
        <p:txBody>
          <a:bodyPr/>
          <a:lstStyle/>
          <a:p>
            <a:pPr algn="l"/>
            <a:r>
              <a:rPr lang="fr-FR" u="sng" dirty="0"/>
              <a:t>Sommaire :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0420A35-D835-4078-9699-BF542466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1/Définition de la stéganographie</a:t>
            </a:r>
          </a:p>
          <a:p>
            <a:pPr>
              <a:lnSpc>
                <a:spcPct val="150000"/>
              </a:lnSpc>
            </a:pPr>
            <a:r>
              <a:rPr lang="fr-FR" dirty="0"/>
              <a:t>2/Histoire</a:t>
            </a:r>
          </a:p>
          <a:p>
            <a:pPr>
              <a:lnSpc>
                <a:spcPct val="150000"/>
              </a:lnSpc>
            </a:pPr>
            <a:r>
              <a:rPr lang="fr-FR" dirty="0"/>
              <a:t>3/Utilisation en CTF</a:t>
            </a:r>
          </a:p>
          <a:p>
            <a:pPr>
              <a:lnSpc>
                <a:spcPct val="150000"/>
              </a:lnSpc>
            </a:pPr>
            <a:r>
              <a:rPr lang="fr-FR" dirty="0"/>
              <a:t>4/Quelques </a:t>
            </a:r>
            <a:r>
              <a:rPr lang="fr-FR" dirty="0" err="1"/>
              <a:t>tips</a:t>
            </a:r>
            <a:r>
              <a:rPr lang="fr-FR" dirty="0"/>
              <a:t> pour bien commencer</a:t>
            </a:r>
          </a:p>
          <a:p>
            <a:pPr>
              <a:lnSpc>
                <a:spcPct val="150000"/>
              </a:lnSpc>
            </a:pPr>
            <a:r>
              <a:rPr lang="fr-FR" dirty="0"/>
              <a:t>5/Vive le troll</a:t>
            </a:r>
          </a:p>
          <a:p>
            <a:pPr>
              <a:lnSpc>
                <a:spcPct val="150000"/>
              </a:lnSpc>
            </a:pPr>
            <a:r>
              <a:rPr lang="fr-FR" dirty="0"/>
              <a:t>6/Questions &amp; réponses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773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310DD-FD5A-42FE-BB95-952B89E7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51" y="661736"/>
            <a:ext cx="8610600" cy="1293028"/>
          </a:xfrm>
        </p:spPr>
        <p:txBody>
          <a:bodyPr/>
          <a:lstStyle/>
          <a:p>
            <a:pPr algn="l"/>
            <a:r>
              <a:rPr lang="fr-FR" u="sng" dirty="0" err="1"/>
              <a:t>definition</a:t>
            </a:r>
            <a:r>
              <a:rPr lang="fr-FR" u="sng" dirty="0"/>
              <a:t> :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0420A35-D835-4078-9699-BF542466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stéganographie est l’art de la dissimulation : son but est de faire passer inaperçu un message dans un autre message.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Ne pas confondre avec la cryptographie :</a:t>
            </a:r>
          </a:p>
          <a:p>
            <a:pPr marL="0" indent="0">
              <a:buNone/>
            </a:pPr>
            <a:r>
              <a:rPr lang="fr-FR" dirty="0"/>
              <a:t>	- La cryptographie cherche à rendre inintelligible une information.</a:t>
            </a:r>
          </a:p>
          <a:p>
            <a:pPr marL="0" indent="0">
              <a:buNone/>
            </a:pPr>
            <a:r>
              <a:rPr lang="fr-FR" dirty="0"/>
              <a:t>	- La stéganographie cherche à rendre invisible une information.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De ce fait, contrairement à la cryptographie : la meilleure technique de stéganographie est celle que VOUS inventez !</a:t>
            </a:r>
          </a:p>
        </p:txBody>
      </p:sp>
    </p:spTree>
    <p:extLst>
      <p:ext uri="{BB962C8B-B14F-4D97-AF65-F5344CB8AC3E}">
        <p14:creationId xmlns:p14="http://schemas.microsoft.com/office/powerpoint/2010/main" val="366484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310DD-FD5A-42FE-BB95-952B89E7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51" y="661736"/>
            <a:ext cx="8610600" cy="1293028"/>
          </a:xfrm>
        </p:spPr>
        <p:txBody>
          <a:bodyPr/>
          <a:lstStyle/>
          <a:p>
            <a:pPr algn="l"/>
            <a:r>
              <a:rPr lang="fr-FR" u="sng" dirty="0"/>
              <a:t>Histoire :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0420A35-D835-4078-9699-BF542466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Premières traces de stéganographies en même temps que la cryptographie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/>
              <a:t>5</a:t>
            </a:r>
            <a:r>
              <a:rPr lang="fr-FR" baseline="30000" dirty="0"/>
              <a:t>ème</a:t>
            </a:r>
            <a:r>
              <a:rPr lang="fr-FR" dirty="0"/>
              <a:t> siècle avant notre ère chez les Grecs</a:t>
            </a:r>
          </a:p>
          <a:p>
            <a:pPr>
              <a:buFont typeface="Symbol" panose="05050102010706020507" pitchFamily="18" charset="2"/>
              <a:buChar char="Þ"/>
            </a:pPr>
            <a:endParaRPr lang="fr-FR" dirty="0"/>
          </a:p>
          <a:p>
            <a:r>
              <a:rPr lang="fr-FR" dirty="0"/>
              <a:t>Usage principalement militaire/politique</a:t>
            </a:r>
          </a:p>
          <a:p>
            <a:endParaRPr lang="fr-FR" dirty="0"/>
          </a:p>
          <a:p>
            <a:r>
              <a:rPr lang="fr-FR" dirty="0"/>
              <a:t>Amélioration des procédés avec le temps et les innovations</a:t>
            </a:r>
          </a:p>
        </p:txBody>
      </p:sp>
    </p:spTree>
    <p:extLst>
      <p:ext uri="{BB962C8B-B14F-4D97-AF65-F5344CB8AC3E}">
        <p14:creationId xmlns:p14="http://schemas.microsoft.com/office/powerpoint/2010/main" val="322710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310DD-FD5A-42FE-BB95-952B89E7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51" y="661736"/>
            <a:ext cx="8610600" cy="1293028"/>
          </a:xfrm>
        </p:spPr>
        <p:txBody>
          <a:bodyPr/>
          <a:lstStyle/>
          <a:p>
            <a:pPr algn="l"/>
            <a:r>
              <a:rPr lang="fr-FR" u="sng" dirty="0"/>
              <a:t>Utilisation en </a:t>
            </a:r>
            <a:r>
              <a:rPr lang="fr-FR" u="sng" dirty="0" err="1"/>
              <a:t>ctf</a:t>
            </a:r>
            <a:r>
              <a:rPr lang="fr-FR" u="sng" dirty="0"/>
              <a:t> :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0420A35-D835-4078-9699-BF542466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Stéganographie, souvent abrégée </a:t>
            </a:r>
            <a:r>
              <a:rPr lang="fr-FR" dirty="0" err="1"/>
              <a:t>Stégano</a:t>
            </a:r>
            <a:r>
              <a:rPr lang="fr-FR" dirty="0"/>
              <a:t> ou même </a:t>
            </a:r>
            <a:r>
              <a:rPr lang="fr-FR" dirty="0" err="1"/>
              <a:t>Stéga</a:t>
            </a:r>
            <a:r>
              <a:rPr lang="fr-FR" dirty="0"/>
              <a:t>, est une catégorie très présente en CTF.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En général, les challenges de Stéganographies sont couplés à de la Cryptographie et de l’Encodage afin de relever le niveau et de dissimuler encore plus le message, comme du </a:t>
            </a:r>
            <a:r>
              <a:rPr lang="fr-FR" dirty="0" err="1"/>
              <a:t>xor</a:t>
            </a:r>
            <a:r>
              <a:rPr lang="fr-FR" dirty="0"/>
              <a:t>, </a:t>
            </a:r>
            <a:r>
              <a:rPr lang="fr-FR" dirty="0" err="1"/>
              <a:t>vigenere</a:t>
            </a:r>
            <a:r>
              <a:rPr lang="fr-FR" dirty="0"/>
              <a:t>, rot13, base64, hexa etc.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Il existe de très bons </a:t>
            </a:r>
            <a:r>
              <a:rPr lang="fr-FR" dirty="0" err="1"/>
              <a:t>tools</a:t>
            </a:r>
            <a:r>
              <a:rPr lang="fr-FR" dirty="0"/>
              <a:t> online pour récupérer le flag mais aussi des </a:t>
            </a:r>
            <a:r>
              <a:rPr lang="fr-FR" dirty="0" err="1"/>
              <a:t>tools</a:t>
            </a:r>
            <a:r>
              <a:rPr lang="fr-FR" dirty="0"/>
              <a:t>     sur Linux comme </a:t>
            </a:r>
            <a:r>
              <a:rPr lang="fr-FR" dirty="0" err="1"/>
              <a:t>xortool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5711876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192</TotalTime>
  <Words>1238</Words>
  <Application>Microsoft Office PowerPoint</Application>
  <PresentationFormat>Grand écran</PresentationFormat>
  <Paragraphs>189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Symbol</vt:lpstr>
      <vt:lpstr>Traînée de condensation</vt:lpstr>
      <vt:lpstr>MasterClass Stéganographie</vt:lpstr>
      <vt:lpstr>Objectifs :</vt:lpstr>
      <vt:lpstr>Présentation PowerPoint</vt:lpstr>
      <vt:lpstr>Présentation PowerPoint</vt:lpstr>
      <vt:lpstr>Présentation PowerPoint</vt:lpstr>
      <vt:lpstr>Sommaire :</vt:lpstr>
      <vt:lpstr>definition :</vt:lpstr>
      <vt:lpstr>Histoire :</vt:lpstr>
      <vt:lpstr>Utilisation en ctf :</vt:lpstr>
      <vt:lpstr>Quelques tips:</vt:lpstr>
      <vt:lpstr>D’une manière generale</vt:lpstr>
      <vt:lpstr>Présentation PowerPoint</vt:lpstr>
      <vt:lpstr>Pour les fichiers txt</vt:lpstr>
      <vt:lpstr>Pour les fichiers docx </vt:lpstr>
      <vt:lpstr>Pour les fichiers pdf</vt:lpstr>
      <vt:lpstr>Pour les fichiers pNG/JPEG</vt:lpstr>
      <vt:lpstr>Pour les fichiers pNG/JPEG</vt:lpstr>
      <vt:lpstr>Pour les fichiers Wav/MP3</vt:lpstr>
      <vt:lpstr>Pour les fichiers GIF/MP4</vt:lpstr>
      <vt:lpstr>Pour les fichiers PCAP</vt:lpstr>
      <vt:lpstr>Pour les fichiers Bin/dmp</vt:lpstr>
      <vt:lpstr>Pour les Archives</vt:lpstr>
      <vt:lpstr>Présentation PowerPoint</vt:lpstr>
      <vt:lpstr>Présentation PowerPoint</vt:lpstr>
      <vt:lpstr>Des trolls:</vt:lpstr>
      <vt:lpstr>Questions &amp; reponses: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Lorang</dc:creator>
  <cp:lastModifiedBy>Matthieu Lorang</cp:lastModifiedBy>
  <cp:revision>124</cp:revision>
  <dcterms:created xsi:type="dcterms:W3CDTF">2022-01-18T11:14:34Z</dcterms:created>
  <dcterms:modified xsi:type="dcterms:W3CDTF">2022-01-19T14:00:01Z</dcterms:modified>
</cp:coreProperties>
</file>