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3F35C-792A-44DC-A8FF-BFF4B06579AE}" v="363" dt="2021-11-29T23:43:25.023"/>
    <p1510:client id="{37D84C7F-41A8-41EF-B4BE-2202BADFBE40}" v="33" dt="2021-11-29T20:50:29.283"/>
    <p1510:client id="{518B64D0-A7A2-41E9-AE56-5DC1CCBDAC2A}" v="526" dt="2021-11-29T22:38:08.492"/>
    <p1510:client id="{68EE780C-5A72-4F4A-8421-3109C46830F2}" v="60" dt="2021-11-29T22:22:45.924"/>
    <p1510:client id="{97EBC44D-C4EB-49B8-8BC1-146B5FD48BD1}" v="1144" dt="2021-11-30T11:14:33.089"/>
    <p1510:client id="{9895BFDD-3FC2-4636-B065-F584C5DC518B}" v="103" dt="2021-11-29T14:25:47.435"/>
    <p1510:client id="{CD2EAD71-A21C-4667-A640-497CB0FA6877}" v="793" dt="2021-11-28T20:51:43.789"/>
    <p1510:client id="{D9A98046-049E-4B4A-9AC6-E92EC4760B2D}" v="169" dt="2021-11-29T21:59:07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CIUCI" userId="S::a.ciuci@montpellier-bs.com::d7714a40-9fd2-497b-826c-9accbe5a89c8" providerId="AD" clId="Web-{68EE780C-5A72-4F4A-8421-3109C46830F2}"/>
    <pc:docChg chg="addSld modSld sldOrd">
      <pc:chgData name="Alessandro CIUCI" userId="S::a.ciuci@montpellier-bs.com::d7714a40-9fd2-497b-826c-9accbe5a89c8" providerId="AD" clId="Web-{68EE780C-5A72-4F4A-8421-3109C46830F2}" dt="2021-11-29T22:22:45.924" v="66" actId="20577"/>
      <pc:docMkLst>
        <pc:docMk/>
      </pc:docMkLst>
      <pc:sldChg chg="modSp">
        <pc:chgData name="Alessandro CIUCI" userId="S::a.ciuci@montpellier-bs.com::d7714a40-9fd2-497b-826c-9accbe5a89c8" providerId="AD" clId="Web-{68EE780C-5A72-4F4A-8421-3109C46830F2}" dt="2021-11-29T22:22:45.924" v="66" actId="20577"/>
        <pc:sldMkLst>
          <pc:docMk/>
          <pc:sldMk cId="223368842" sldId="262"/>
        </pc:sldMkLst>
        <pc:spChg chg="mod">
          <ac:chgData name="Alessandro CIUCI" userId="S::a.ciuci@montpellier-bs.com::d7714a40-9fd2-497b-826c-9accbe5a89c8" providerId="AD" clId="Web-{68EE780C-5A72-4F4A-8421-3109C46830F2}" dt="2021-11-29T22:22:45.924" v="66" actId="20577"/>
          <ac:spMkLst>
            <pc:docMk/>
            <pc:sldMk cId="223368842" sldId="262"/>
            <ac:spMk id="13" creationId="{4A7CFA50-AEAD-4563-B5A3-CFB9CF1BC302}"/>
          </ac:spMkLst>
        </pc:spChg>
      </pc:sldChg>
      <pc:sldChg chg="addSp delSp modSp new mod modClrScheme chgLayout">
        <pc:chgData name="Alessandro CIUCI" userId="S::a.ciuci@montpellier-bs.com::d7714a40-9fd2-497b-826c-9accbe5a89c8" providerId="AD" clId="Web-{68EE780C-5A72-4F4A-8421-3109C46830F2}" dt="2021-11-29T22:01:10.647" v="4"/>
        <pc:sldMkLst>
          <pc:docMk/>
          <pc:sldMk cId="109939040" sldId="263"/>
        </pc:sldMkLst>
        <pc:spChg chg="mod">
          <ac:chgData name="Alessandro CIUCI" userId="S::a.ciuci@montpellier-bs.com::d7714a40-9fd2-497b-826c-9accbe5a89c8" providerId="AD" clId="Web-{68EE780C-5A72-4F4A-8421-3109C46830F2}" dt="2021-11-29T22:01:10.647" v="4"/>
          <ac:spMkLst>
            <pc:docMk/>
            <pc:sldMk cId="109939040" sldId="263"/>
            <ac:spMk id="2" creationId="{BDDD17FB-020F-4DE2-952D-CDC3B3FE152D}"/>
          </ac:spMkLst>
        </pc:spChg>
        <pc:spChg chg="del">
          <ac:chgData name="Alessandro CIUCI" userId="S::a.ciuci@montpellier-bs.com::d7714a40-9fd2-497b-826c-9accbe5a89c8" providerId="AD" clId="Web-{68EE780C-5A72-4F4A-8421-3109C46830F2}" dt="2021-11-29T22:01:10.647" v="4"/>
          <ac:spMkLst>
            <pc:docMk/>
            <pc:sldMk cId="109939040" sldId="263"/>
            <ac:spMk id="3" creationId="{71C985CB-5EB0-4D0C-8952-A7D4DC329E70}"/>
          </ac:spMkLst>
        </pc:spChg>
        <pc:spChg chg="del">
          <ac:chgData name="Alessandro CIUCI" userId="S::a.ciuci@montpellier-bs.com::d7714a40-9fd2-497b-826c-9accbe5a89c8" providerId="AD" clId="Web-{68EE780C-5A72-4F4A-8421-3109C46830F2}" dt="2021-11-29T22:01:07.725" v="3"/>
          <ac:spMkLst>
            <pc:docMk/>
            <pc:sldMk cId="109939040" sldId="263"/>
            <ac:spMk id="4" creationId="{03511B4D-E89F-430F-A9FB-7CCB1F6CC169}"/>
          </ac:spMkLst>
        </pc:spChg>
        <pc:spChg chg="mod">
          <ac:chgData name="Alessandro CIUCI" userId="S::a.ciuci@montpellier-bs.com::d7714a40-9fd2-497b-826c-9accbe5a89c8" providerId="AD" clId="Web-{68EE780C-5A72-4F4A-8421-3109C46830F2}" dt="2021-11-29T22:01:10.647" v="4"/>
          <ac:spMkLst>
            <pc:docMk/>
            <pc:sldMk cId="109939040" sldId="263"/>
            <ac:spMk id="5" creationId="{CA29651B-D99F-407B-AD92-475D3846B937}"/>
          </ac:spMkLst>
        </pc:spChg>
        <pc:spChg chg="add mod">
          <ac:chgData name="Alessandro CIUCI" userId="S::a.ciuci@montpellier-bs.com::d7714a40-9fd2-497b-826c-9accbe5a89c8" providerId="AD" clId="Web-{68EE780C-5A72-4F4A-8421-3109C46830F2}" dt="2021-11-29T22:01:10.647" v="4"/>
          <ac:spMkLst>
            <pc:docMk/>
            <pc:sldMk cId="109939040" sldId="263"/>
            <ac:spMk id="11" creationId="{A8B0C9E2-0FC0-4D79-B839-1E4F494FA29C}"/>
          </ac:spMkLst>
        </pc:spChg>
        <pc:picChg chg="add mod ord">
          <ac:chgData name="Alessandro CIUCI" userId="S::a.ciuci@montpellier-bs.com::d7714a40-9fd2-497b-826c-9accbe5a89c8" providerId="AD" clId="Web-{68EE780C-5A72-4F4A-8421-3109C46830F2}" dt="2021-11-29T22:01:10.647" v="4"/>
          <ac:picMkLst>
            <pc:docMk/>
            <pc:sldMk cId="109939040" sldId="263"/>
            <ac:picMk id="6" creationId="{74307FD0-6D5E-4E5B-B833-EA5114B5845F}"/>
          </ac:picMkLst>
        </pc:picChg>
      </pc:sldChg>
      <pc:sldChg chg="addSp delSp modSp new mod modClrScheme chgLayout">
        <pc:chgData name="Alessandro CIUCI" userId="S::a.ciuci@montpellier-bs.com::d7714a40-9fd2-497b-826c-9accbe5a89c8" providerId="AD" clId="Web-{68EE780C-5A72-4F4A-8421-3109C46830F2}" dt="2021-11-29T22:03:20.854" v="13" actId="20577"/>
        <pc:sldMkLst>
          <pc:docMk/>
          <pc:sldMk cId="2211194546" sldId="264"/>
        </pc:sldMkLst>
        <pc:spChg chg="del">
          <ac:chgData name="Alessandro CIUCI" userId="S::a.ciuci@montpellier-bs.com::d7714a40-9fd2-497b-826c-9accbe5a89c8" providerId="AD" clId="Web-{68EE780C-5A72-4F4A-8421-3109C46830F2}" dt="2021-11-29T22:02:29.462" v="7"/>
          <ac:spMkLst>
            <pc:docMk/>
            <pc:sldMk cId="2211194546" sldId="264"/>
            <ac:spMk id="2" creationId="{771C048D-F7C5-4923-BA24-B9A01B5C675E}"/>
          </ac:spMkLst>
        </pc:spChg>
        <pc:spChg chg="del">
          <ac:chgData name="Alessandro CIUCI" userId="S::a.ciuci@montpellier-bs.com::d7714a40-9fd2-497b-826c-9accbe5a89c8" providerId="AD" clId="Web-{68EE780C-5A72-4F4A-8421-3109C46830F2}" dt="2021-11-29T22:02:29.462" v="7"/>
          <ac:spMkLst>
            <pc:docMk/>
            <pc:sldMk cId="2211194546" sldId="264"/>
            <ac:spMk id="3" creationId="{DF1DFEB5-1CBE-48C3-9272-9AAA5D62F88D}"/>
          </ac:spMkLst>
        </pc:spChg>
        <pc:spChg chg="del">
          <ac:chgData name="Alessandro CIUCI" userId="S::a.ciuci@montpellier-bs.com::d7714a40-9fd2-497b-826c-9accbe5a89c8" providerId="AD" clId="Web-{68EE780C-5A72-4F4A-8421-3109C46830F2}" dt="2021-11-29T22:02:26.165" v="6"/>
          <ac:spMkLst>
            <pc:docMk/>
            <pc:sldMk cId="2211194546" sldId="264"/>
            <ac:spMk id="4" creationId="{031F999F-89CB-45DA-B6B3-750DCE9D8697}"/>
          </ac:spMkLst>
        </pc:spChg>
        <pc:spChg chg="mod">
          <ac:chgData name="Alessandro CIUCI" userId="S::a.ciuci@montpellier-bs.com::d7714a40-9fd2-497b-826c-9accbe5a89c8" providerId="AD" clId="Web-{68EE780C-5A72-4F4A-8421-3109C46830F2}" dt="2021-11-29T22:02:29.462" v="7"/>
          <ac:spMkLst>
            <pc:docMk/>
            <pc:sldMk cId="2211194546" sldId="264"/>
            <ac:spMk id="5" creationId="{25C28368-AECD-418D-B07C-083FEEF0BDAD}"/>
          </ac:spMkLst>
        </pc:spChg>
        <pc:spChg chg="add mod">
          <ac:chgData name="Alessandro CIUCI" userId="S::a.ciuci@montpellier-bs.com::d7714a40-9fd2-497b-826c-9accbe5a89c8" providerId="AD" clId="Web-{68EE780C-5A72-4F4A-8421-3109C46830F2}" dt="2021-11-29T22:03:20.854" v="13" actId="20577"/>
          <ac:spMkLst>
            <pc:docMk/>
            <pc:sldMk cId="2211194546" sldId="264"/>
            <ac:spMk id="11" creationId="{F4DD47B3-6799-4FFC-8FB2-56F9FFC19FB0}"/>
          </ac:spMkLst>
        </pc:spChg>
        <pc:spChg chg="add mod">
          <ac:chgData name="Alessandro CIUCI" userId="S::a.ciuci@montpellier-bs.com::d7714a40-9fd2-497b-826c-9accbe5a89c8" providerId="AD" clId="Web-{68EE780C-5A72-4F4A-8421-3109C46830F2}" dt="2021-11-29T22:02:29.462" v="7"/>
          <ac:spMkLst>
            <pc:docMk/>
            <pc:sldMk cId="2211194546" sldId="264"/>
            <ac:spMk id="13" creationId="{02C92999-CA44-4D15-89DE-3E5F01C362FF}"/>
          </ac:spMkLst>
        </pc:spChg>
        <pc:picChg chg="add mod ord">
          <ac:chgData name="Alessandro CIUCI" userId="S::a.ciuci@montpellier-bs.com::d7714a40-9fd2-497b-826c-9accbe5a89c8" providerId="AD" clId="Web-{68EE780C-5A72-4F4A-8421-3109C46830F2}" dt="2021-11-29T22:02:53.322" v="11" actId="14100"/>
          <ac:picMkLst>
            <pc:docMk/>
            <pc:sldMk cId="2211194546" sldId="264"/>
            <ac:picMk id="6" creationId="{8D257DA9-A61E-45DA-8679-8454D117B41D}"/>
          </ac:picMkLst>
        </pc:picChg>
      </pc:sldChg>
      <pc:sldChg chg="addSp delSp modSp new mod ord modClrScheme chgLayout">
        <pc:chgData name="Alessandro CIUCI" userId="S::a.ciuci@montpellier-bs.com::d7714a40-9fd2-497b-826c-9accbe5a89c8" providerId="AD" clId="Web-{68EE780C-5A72-4F4A-8421-3109C46830F2}" dt="2021-11-29T22:04:52.091" v="22"/>
        <pc:sldMkLst>
          <pc:docMk/>
          <pc:sldMk cId="692846828" sldId="265"/>
        </pc:sldMkLst>
        <pc:spChg chg="del">
          <ac:chgData name="Alessandro CIUCI" userId="S::a.ciuci@montpellier-bs.com::d7714a40-9fd2-497b-826c-9accbe5a89c8" providerId="AD" clId="Web-{68EE780C-5A72-4F4A-8421-3109C46830F2}" dt="2021-11-29T22:04:26.184" v="18"/>
          <ac:spMkLst>
            <pc:docMk/>
            <pc:sldMk cId="692846828" sldId="265"/>
            <ac:spMk id="2" creationId="{58911F13-D1BD-45BB-8C05-1A7A7DD5CF6B}"/>
          </ac:spMkLst>
        </pc:spChg>
        <pc:spChg chg="del">
          <ac:chgData name="Alessandro CIUCI" userId="S::a.ciuci@montpellier-bs.com::d7714a40-9fd2-497b-826c-9accbe5a89c8" providerId="AD" clId="Web-{68EE780C-5A72-4F4A-8421-3109C46830F2}" dt="2021-11-29T22:04:26.184" v="18"/>
          <ac:spMkLst>
            <pc:docMk/>
            <pc:sldMk cId="692846828" sldId="265"/>
            <ac:spMk id="3" creationId="{11B87DC6-DA34-4A92-83D5-EB7279E388F8}"/>
          </ac:spMkLst>
        </pc:spChg>
        <pc:spChg chg="del">
          <ac:chgData name="Alessandro CIUCI" userId="S::a.ciuci@montpellier-bs.com::d7714a40-9fd2-497b-826c-9accbe5a89c8" providerId="AD" clId="Web-{68EE780C-5A72-4F4A-8421-3109C46830F2}" dt="2021-11-29T22:04:13.246" v="15"/>
          <ac:spMkLst>
            <pc:docMk/>
            <pc:sldMk cId="692846828" sldId="265"/>
            <ac:spMk id="4" creationId="{B4F1C99D-057E-4FB1-A7E6-82863B26FB69}"/>
          </ac:spMkLst>
        </pc:spChg>
        <pc:spChg chg="mod">
          <ac:chgData name="Alessandro CIUCI" userId="S::a.ciuci@montpellier-bs.com::d7714a40-9fd2-497b-826c-9accbe5a89c8" providerId="AD" clId="Web-{68EE780C-5A72-4F4A-8421-3109C46830F2}" dt="2021-11-29T22:04:26.184" v="18"/>
          <ac:spMkLst>
            <pc:docMk/>
            <pc:sldMk cId="692846828" sldId="265"/>
            <ac:spMk id="5" creationId="{4AC6C5C7-0FEB-4C47-84DC-0063F6FCE9AD}"/>
          </ac:spMkLst>
        </pc:spChg>
        <pc:spChg chg="add mod">
          <ac:chgData name="Alessandro CIUCI" userId="S::a.ciuci@montpellier-bs.com::d7714a40-9fd2-497b-826c-9accbe5a89c8" providerId="AD" clId="Web-{68EE780C-5A72-4F4A-8421-3109C46830F2}" dt="2021-11-29T22:04:46.716" v="20" actId="20577"/>
          <ac:spMkLst>
            <pc:docMk/>
            <pc:sldMk cId="692846828" sldId="265"/>
            <ac:spMk id="11" creationId="{E4B64ECD-6816-4859-AA75-6A37AB864770}"/>
          </ac:spMkLst>
        </pc:spChg>
        <pc:spChg chg="add mod">
          <ac:chgData name="Alessandro CIUCI" userId="S::a.ciuci@montpellier-bs.com::d7714a40-9fd2-497b-826c-9accbe5a89c8" providerId="AD" clId="Web-{68EE780C-5A72-4F4A-8421-3109C46830F2}" dt="2021-11-29T22:04:26.184" v="18"/>
          <ac:spMkLst>
            <pc:docMk/>
            <pc:sldMk cId="692846828" sldId="265"/>
            <ac:spMk id="13" creationId="{DDC0F755-ABB8-473F-BC6A-F05B6EDF548D}"/>
          </ac:spMkLst>
        </pc:spChg>
        <pc:picChg chg="add mod ord">
          <ac:chgData name="Alessandro CIUCI" userId="S::a.ciuci@montpellier-bs.com::d7714a40-9fd2-497b-826c-9accbe5a89c8" providerId="AD" clId="Web-{68EE780C-5A72-4F4A-8421-3109C46830F2}" dt="2021-11-29T22:04:26.184" v="18"/>
          <ac:picMkLst>
            <pc:docMk/>
            <pc:sldMk cId="692846828" sldId="265"/>
            <ac:picMk id="6" creationId="{87D435AC-2E2C-41E9-998A-DAD8C90BFB4B}"/>
          </ac:picMkLst>
        </pc:picChg>
      </pc:sldChg>
      <pc:sldChg chg="addSp delSp modSp new mod modClrScheme chgLayout">
        <pc:chgData name="Alessandro CIUCI" userId="S::a.ciuci@montpellier-bs.com::d7714a40-9fd2-497b-826c-9accbe5a89c8" providerId="AD" clId="Web-{68EE780C-5A72-4F4A-8421-3109C46830F2}" dt="2021-11-29T22:20:04.570" v="46" actId="20577"/>
        <pc:sldMkLst>
          <pc:docMk/>
          <pc:sldMk cId="4142929404" sldId="266"/>
        </pc:sldMkLst>
        <pc:spChg chg="add del">
          <ac:chgData name="Alessandro CIUCI" userId="S::a.ciuci@montpellier-bs.com::d7714a40-9fd2-497b-826c-9accbe5a89c8" providerId="AD" clId="Web-{68EE780C-5A72-4F4A-8421-3109C46830F2}" dt="2021-11-29T22:19:29.007" v="33"/>
          <ac:spMkLst>
            <pc:docMk/>
            <pc:sldMk cId="4142929404" sldId="266"/>
            <ac:spMk id="2" creationId="{444618DB-4DEB-4319-896B-9E7003279B15}"/>
          </ac:spMkLst>
        </pc:spChg>
        <pc:spChg chg="del">
          <ac:chgData name="Alessandro CIUCI" userId="S::a.ciuci@montpellier-bs.com::d7714a40-9fd2-497b-826c-9accbe5a89c8" providerId="AD" clId="Web-{68EE780C-5A72-4F4A-8421-3109C46830F2}" dt="2021-11-29T22:19:02.381" v="24"/>
          <ac:spMkLst>
            <pc:docMk/>
            <pc:sldMk cId="4142929404" sldId="266"/>
            <ac:spMk id="3" creationId="{EF664AC4-67CA-454F-A226-29A7E84A084F}"/>
          </ac:spMkLst>
        </pc:spChg>
        <pc:spChg chg="mod">
          <ac:chgData name="Alessandro CIUCI" userId="S::a.ciuci@montpellier-bs.com::d7714a40-9fd2-497b-826c-9accbe5a89c8" providerId="AD" clId="Web-{68EE780C-5A72-4F4A-8421-3109C46830F2}" dt="2021-11-29T22:19:29.007" v="33"/>
          <ac:spMkLst>
            <pc:docMk/>
            <pc:sldMk cId="4142929404" sldId="266"/>
            <ac:spMk id="4" creationId="{90CCEF69-F6A3-4A2A-97B7-818CC8A97CC9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23.788" v="28"/>
          <ac:spMkLst>
            <pc:docMk/>
            <pc:sldMk cId="4142929404" sldId="266"/>
            <ac:spMk id="7" creationId="{A85F4E46-0970-4199-A16E-941C422FCB0B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23.788" v="28"/>
          <ac:spMkLst>
            <pc:docMk/>
            <pc:sldMk cId="4142929404" sldId="266"/>
            <ac:spMk id="8" creationId="{3994DF7A-2F37-40D0-954D-9E2F6C77F57A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26.382" v="30"/>
          <ac:spMkLst>
            <pc:docMk/>
            <pc:sldMk cId="4142929404" sldId="266"/>
            <ac:spMk id="9" creationId="{DEAF484A-A497-4537-8C31-E931FD4CD06D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18.678" v="26"/>
          <ac:spMkLst>
            <pc:docMk/>
            <pc:sldMk cId="4142929404" sldId="266"/>
            <ac:spMk id="10" creationId="{DEAF484A-A497-4537-8C31-E931FD4CD06D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26.382" v="30"/>
          <ac:spMkLst>
            <pc:docMk/>
            <pc:sldMk cId="4142929404" sldId="266"/>
            <ac:spMk id="11" creationId="{725A63D7-058B-4773-8979-3F6438FA2BB2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18.678" v="26"/>
          <ac:spMkLst>
            <pc:docMk/>
            <pc:sldMk cId="4142929404" sldId="266"/>
            <ac:spMk id="12" creationId="{725A63D7-058B-4773-8979-3F6438FA2BB2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28.991" v="32"/>
          <ac:spMkLst>
            <pc:docMk/>
            <pc:sldMk cId="4142929404" sldId="266"/>
            <ac:spMk id="13" creationId="{9281C3A4-8353-4D65-92AE-3F0493C5C3C5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28.991" v="32"/>
          <ac:spMkLst>
            <pc:docMk/>
            <pc:sldMk cId="4142929404" sldId="266"/>
            <ac:spMk id="14" creationId="{FF9758A5-E068-45E9-BE07-CFCC869421F6}"/>
          </ac:spMkLst>
        </pc:spChg>
        <pc:spChg chg="add mod">
          <ac:chgData name="Alessandro CIUCI" userId="S::a.ciuci@montpellier-bs.com::d7714a40-9fd2-497b-826c-9accbe5a89c8" providerId="AD" clId="Web-{68EE780C-5A72-4F4A-8421-3109C46830F2}" dt="2021-11-29T22:20:04.570" v="46" actId="20577"/>
          <ac:spMkLst>
            <pc:docMk/>
            <pc:sldMk cId="4142929404" sldId="266"/>
            <ac:spMk id="15" creationId="{DEAF484A-A497-4537-8C31-E931FD4CD06D}"/>
          </ac:spMkLst>
        </pc:spChg>
        <pc:spChg chg="add del mod">
          <ac:chgData name="Alessandro CIUCI" userId="S::a.ciuci@montpellier-bs.com::d7714a40-9fd2-497b-826c-9accbe5a89c8" providerId="AD" clId="Web-{68EE780C-5A72-4F4A-8421-3109C46830F2}" dt="2021-11-29T22:19:55.054" v="38"/>
          <ac:spMkLst>
            <pc:docMk/>
            <pc:sldMk cId="4142929404" sldId="266"/>
            <ac:spMk id="16" creationId="{725A63D7-058B-4773-8979-3F6438FA2BB2}"/>
          </ac:spMkLst>
        </pc:spChg>
        <pc:picChg chg="add mod ord">
          <ac:chgData name="Alessandro CIUCI" userId="S::a.ciuci@montpellier-bs.com::d7714a40-9fd2-497b-826c-9accbe5a89c8" providerId="AD" clId="Web-{68EE780C-5A72-4F4A-8421-3109C46830F2}" dt="2021-11-29T22:19:48.601" v="37" actId="14100"/>
          <ac:picMkLst>
            <pc:docMk/>
            <pc:sldMk cId="4142929404" sldId="266"/>
            <ac:picMk id="5" creationId="{B1752060-59B8-4282-B4B3-5B929D6AB35E}"/>
          </ac:picMkLst>
        </pc:picChg>
      </pc:sldChg>
      <pc:sldChg chg="modSp new">
        <pc:chgData name="Alessandro CIUCI" userId="S::a.ciuci@montpellier-bs.com::d7714a40-9fd2-497b-826c-9accbe5a89c8" providerId="AD" clId="Web-{68EE780C-5A72-4F4A-8421-3109C46830F2}" dt="2021-11-29T22:20:58.468" v="58" actId="20577"/>
        <pc:sldMkLst>
          <pc:docMk/>
          <pc:sldMk cId="1536215825" sldId="267"/>
        </pc:sldMkLst>
        <pc:spChg chg="mod">
          <ac:chgData name="Alessandro CIUCI" userId="S::a.ciuci@montpellier-bs.com::d7714a40-9fd2-497b-826c-9accbe5a89c8" providerId="AD" clId="Web-{68EE780C-5A72-4F4A-8421-3109C46830F2}" dt="2021-11-29T22:20:58.468" v="58" actId="20577"/>
          <ac:spMkLst>
            <pc:docMk/>
            <pc:sldMk cId="1536215825" sldId="267"/>
            <ac:spMk id="2" creationId="{7690D1DD-73CE-4559-BAA3-73C9534F0FA3}"/>
          </ac:spMkLst>
        </pc:spChg>
      </pc:sldChg>
    </pc:docChg>
  </pc:docChgLst>
  <pc:docChgLst>
    <pc:chgData name="Alessandro CIUCI" userId="S::a.ciuci@montpellier-bs.com::d7714a40-9fd2-497b-826c-9accbe5a89c8" providerId="AD" clId="Web-{CD2EAD71-A21C-4667-A640-497CB0FA6877}"/>
    <pc:docChg chg="addSld delSld modSld">
      <pc:chgData name="Alessandro CIUCI" userId="S::a.ciuci@montpellier-bs.com::d7714a40-9fd2-497b-826c-9accbe5a89c8" providerId="AD" clId="Web-{CD2EAD71-A21C-4667-A640-497CB0FA6877}" dt="2021-11-28T20:51:43.789" v="799" actId="20577"/>
      <pc:docMkLst>
        <pc:docMk/>
      </pc:docMkLst>
      <pc:sldChg chg="modSp">
        <pc:chgData name="Alessandro CIUCI" userId="S::a.ciuci@montpellier-bs.com::d7714a40-9fd2-497b-826c-9accbe5a89c8" providerId="AD" clId="Web-{CD2EAD71-A21C-4667-A640-497CB0FA6877}" dt="2021-11-28T18:46:53.366" v="83" actId="20577"/>
        <pc:sldMkLst>
          <pc:docMk/>
          <pc:sldMk cId="191714609" sldId="258"/>
        </pc:sldMkLst>
        <pc:spChg chg="mod">
          <ac:chgData name="Alessandro CIUCI" userId="S::a.ciuci@montpellier-bs.com::d7714a40-9fd2-497b-826c-9accbe5a89c8" providerId="AD" clId="Web-{CD2EAD71-A21C-4667-A640-497CB0FA6877}" dt="2021-11-28T18:46:53.366" v="83" actId="20577"/>
          <ac:spMkLst>
            <pc:docMk/>
            <pc:sldMk cId="191714609" sldId="258"/>
            <ac:spMk id="15" creationId="{4F6DB529-CAD9-4DEE-AE77-4CA56189FBAB}"/>
          </ac:spMkLst>
        </pc:spChg>
      </pc:sldChg>
      <pc:sldChg chg="addSp delSp modSp mod modClrScheme chgLayout">
        <pc:chgData name="Alessandro CIUCI" userId="S::a.ciuci@montpellier-bs.com::d7714a40-9fd2-497b-826c-9accbe5a89c8" providerId="AD" clId="Web-{CD2EAD71-A21C-4667-A640-497CB0FA6877}" dt="2021-11-28T19:45:22.063" v="256" actId="20577"/>
        <pc:sldMkLst>
          <pc:docMk/>
          <pc:sldMk cId="4007330692" sldId="259"/>
        </pc:sldMkLst>
        <pc:spChg chg="mod ord">
          <ac:chgData name="Alessandro CIUCI" userId="S::a.ciuci@montpellier-bs.com::d7714a40-9fd2-497b-826c-9accbe5a89c8" providerId="AD" clId="Web-{CD2EAD71-A21C-4667-A640-497CB0FA6877}" dt="2021-11-28T19:42:45.434" v="178"/>
          <ac:spMkLst>
            <pc:docMk/>
            <pc:sldMk cId="4007330692" sldId="259"/>
            <ac:spMk id="2" creationId="{60CB503B-888F-44E0-89B0-A314E4BCF682}"/>
          </ac:spMkLst>
        </pc:spChg>
        <pc:spChg chg="mod ord">
          <ac:chgData name="Alessandro CIUCI" userId="S::a.ciuci@montpellier-bs.com::d7714a40-9fd2-497b-826c-9accbe5a89c8" providerId="AD" clId="Web-{CD2EAD71-A21C-4667-A640-497CB0FA6877}" dt="2021-11-28T19:45:22.063" v="256" actId="20577"/>
          <ac:spMkLst>
            <pc:docMk/>
            <pc:sldMk cId="4007330692" sldId="259"/>
            <ac:spMk id="3" creationId="{B9046204-09C0-4742-857B-F5792A76484D}"/>
          </ac:spMkLst>
        </pc:spChg>
        <pc:spChg chg="mod ord">
          <ac:chgData name="Alessandro CIUCI" userId="S::a.ciuci@montpellier-bs.com::d7714a40-9fd2-497b-826c-9accbe5a89c8" providerId="AD" clId="Web-{CD2EAD71-A21C-4667-A640-497CB0FA6877}" dt="2021-11-28T19:42:45.434" v="178"/>
          <ac:spMkLst>
            <pc:docMk/>
            <pc:sldMk cId="4007330692" sldId="259"/>
            <ac:spMk id="4" creationId="{C910D034-6437-4FE3-BEFA-F5BE043FFF0C}"/>
          </ac:spMkLst>
        </pc:spChg>
        <pc:spChg chg="add del mod ord">
          <ac:chgData name="Alessandro CIUCI" userId="S::a.ciuci@montpellier-bs.com::d7714a40-9fd2-497b-826c-9accbe5a89c8" providerId="AD" clId="Web-{CD2EAD71-A21C-4667-A640-497CB0FA6877}" dt="2021-11-28T19:42:55.856" v="181"/>
          <ac:spMkLst>
            <pc:docMk/>
            <pc:sldMk cId="4007330692" sldId="259"/>
            <ac:spMk id="6" creationId="{7A96FCF7-AC9F-4FFA-AD5F-73594EF9600A}"/>
          </ac:spMkLst>
        </pc:spChg>
        <pc:picChg chg="add mod">
          <ac:chgData name="Alessandro CIUCI" userId="S::a.ciuci@montpellier-bs.com::d7714a40-9fd2-497b-826c-9accbe5a89c8" providerId="AD" clId="Web-{CD2EAD71-A21C-4667-A640-497CB0FA6877}" dt="2021-11-28T19:43:10.544" v="186" actId="1076"/>
          <ac:picMkLst>
            <pc:docMk/>
            <pc:sldMk cId="4007330692" sldId="259"/>
            <ac:picMk id="5" creationId="{3F407860-75B6-4649-9C83-617BC9A406B9}"/>
          </ac:picMkLst>
        </pc:picChg>
      </pc:sldChg>
      <pc:sldChg chg="modSp new">
        <pc:chgData name="Alessandro CIUCI" userId="S::a.ciuci@montpellier-bs.com::d7714a40-9fd2-497b-826c-9accbe5a89c8" providerId="AD" clId="Web-{CD2EAD71-A21C-4667-A640-497CB0FA6877}" dt="2021-11-28T20:38:07.034" v="448" actId="20577"/>
        <pc:sldMkLst>
          <pc:docMk/>
          <pc:sldMk cId="1504302849" sldId="260"/>
        </pc:sldMkLst>
        <pc:spChg chg="mod">
          <ac:chgData name="Alessandro CIUCI" userId="S::a.ciuci@montpellier-bs.com::d7714a40-9fd2-497b-826c-9accbe5a89c8" providerId="AD" clId="Web-{CD2EAD71-A21C-4667-A640-497CB0FA6877}" dt="2021-11-28T20:29:41.737" v="271" actId="20577"/>
          <ac:spMkLst>
            <pc:docMk/>
            <pc:sldMk cId="1504302849" sldId="260"/>
            <ac:spMk id="2" creationId="{52D5837F-2199-46B7-904A-4CCA5C3DA953}"/>
          </ac:spMkLst>
        </pc:spChg>
        <pc:spChg chg="mod">
          <ac:chgData name="Alessandro CIUCI" userId="S::a.ciuci@montpellier-bs.com::d7714a40-9fd2-497b-826c-9accbe5a89c8" providerId="AD" clId="Web-{CD2EAD71-A21C-4667-A640-497CB0FA6877}" dt="2021-11-28T20:38:07.034" v="448" actId="20577"/>
          <ac:spMkLst>
            <pc:docMk/>
            <pc:sldMk cId="1504302849" sldId="260"/>
            <ac:spMk id="3" creationId="{8D8BCFB5-65DA-4D9B-8BAE-BD9768416DFA}"/>
          </ac:spMkLst>
        </pc:spChg>
      </pc:sldChg>
      <pc:sldChg chg="addSp delSp modSp new mod modClrScheme chgLayout">
        <pc:chgData name="Alessandro CIUCI" userId="S::a.ciuci@montpellier-bs.com::d7714a40-9fd2-497b-826c-9accbe5a89c8" providerId="AD" clId="Web-{CD2EAD71-A21C-4667-A640-497CB0FA6877}" dt="2021-11-28T20:45:53.905" v="662" actId="20577"/>
        <pc:sldMkLst>
          <pc:docMk/>
          <pc:sldMk cId="1249440291" sldId="261"/>
        </pc:sldMkLst>
        <pc:spChg chg="mod">
          <ac:chgData name="Alessandro CIUCI" userId="S::a.ciuci@montpellier-bs.com::d7714a40-9fd2-497b-826c-9accbe5a89c8" providerId="AD" clId="Web-{CD2EAD71-A21C-4667-A640-497CB0FA6877}" dt="2021-11-28T20:41:10.757" v="470"/>
          <ac:spMkLst>
            <pc:docMk/>
            <pc:sldMk cId="1249440291" sldId="261"/>
            <ac:spMk id="2" creationId="{CB5B1C1D-0997-46FB-A7AE-E18FA3B2F2A5}"/>
          </ac:spMkLst>
        </pc:spChg>
        <pc:spChg chg="add del">
          <ac:chgData name="Alessandro CIUCI" userId="S::a.ciuci@montpellier-bs.com::d7714a40-9fd2-497b-826c-9accbe5a89c8" providerId="AD" clId="Web-{CD2EAD71-A21C-4667-A640-497CB0FA6877}" dt="2021-11-28T20:41:10.757" v="470"/>
          <ac:spMkLst>
            <pc:docMk/>
            <pc:sldMk cId="1249440291" sldId="261"/>
            <ac:spMk id="3" creationId="{E008E3C6-E607-4F2F-ACAA-B59012955EF9}"/>
          </ac:spMkLst>
        </pc:spChg>
        <pc:spChg chg="del">
          <ac:chgData name="Alessandro CIUCI" userId="S::a.ciuci@montpellier-bs.com::d7714a40-9fd2-497b-826c-9accbe5a89c8" providerId="AD" clId="Web-{CD2EAD71-A21C-4667-A640-497CB0FA6877}" dt="2021-11-28T20:40:53.679" v="467"/>
          <ac:spMkLst>
            <pc:docMk/>
            <pc:sldMk cId="1249440291" sldId="261"/>
            <ac:spMk id="4" creationId="{E48CA3DC-E750-4643-A81B-FEE0DB42FEC5}"/>
          </ac:spMkLst>
        </pc:spChg>
        <pc:spChg chg="mod">
          <ac:chgData name="Alessandro CIUCI" userId="S::a.ciuci@montpellier-bs.com::d7714a40-9fd2-497b-826c-9accbe5a89c8" providerId="AD" clId="Web-{CD2EAD71-A21C-4667-A640-497CB0FA6877}" dt="2021-11-28T20:41:10.757" v="470"/>
          <ac:spMkLst>
            <pc:docMk/>
            <pc:sldMk cId="1249440291" sldId="261"/>
            <ac:spMk id="5" creationId="{D5B45DAC-AA59-424F-A56B-A2E08E3D665B}"/>
          </ac:spMkLst>
        </pc:spChg>
        <pc:spChg chg="add mod">
          <ac:chgData name="Alessandro CIUCI" userId="S::a.ciuci@montpellier-bs.com::d7714a40-9fd2-497b-826c-9accbe5a89c8" providerId="AD" clId="Web-{CD2EAD71-A21C-4667-A640-497CB0FA6877}" dt="2021-11-28T20:45:53.905" v="662" actId="20577"/>
          <ac:spMkLst>
            <pc:docMk/>
            <pc:sldMk cId="1249440291" sldId="261"/>
            <ac:spMk id="8" creationId="{FC00AB86-95B8-4BF9-ACF8-A4AD9368E37F}"/>
          </ac:spMkLst>
        </pc:spChg>
        <pc:spChg chg="add del">
          <ac:chgData name="Alessandro CIUCI" userId="S::a.ciuci@montpellier-bs.com::d7714a40-9fd2-497b-826c-9accbe5a89c8" providerId="AD" clId="Web-{CD2EAD71-A21C-4667-A640-497CB0FA6877}" dt="2021-11-28T20:41:10.757" v="469"/>
          <ac:spMkLst>
            <pc:docMk/>
            <pc:sldMk cId="1249440291" sldId="261"/>
            <ac:spMk id="11" creationId="{52212B9F-C49C-4570-816C-8AA15FAA297F}"/>
          </ac:spMkLst>
        </pc:spChg>
        <pc:picChg chg="add mod ord">
          <ac:chgData name="Alessandro CIUCI" userId="S::a.ciuci@montpellier-bs.com::d7714a40-9fd2-497b-826c-9accbe5a89c8" providerId="AD" clId="Web-{CD2EAD71-A21C-4667-A640-497CB0FA6877}" dt="2021-11-28T20:41:10.757" v="470"/>
          <ac:picMkLst>
            <pc:docMk/>
            <pc:sldMk cId="1249440291" sldId="261"/>
            <ac:picMk id="6" creationId="{596E6DDB-9A2C-4BF1-B41E-527E537ED8C7}"/>
          </ac:picMkLst>
        </pc:picChg>
      </pc:sldChg>
      <pc:sldChg chg="new del">
        <pc:chgData name="Alessandro CIUCI" userId="S::a.ciuci@montpellier-bs.com::d7714a40-9fd2-497b-826c-9accbe5a89c8" providerId="AD" clId="Web-{CD2EAD71-A21C-4667-A640-497CB0FA6877}" dt="2021-11-28T20:38:16.643" v="450"/>
        <pc:sldMkLst>
          <pc:docMk/>
          <pc:sldMk cId="2363768591" sldId="261"/>
        </pc:sldMkLst>
      </pc:sldChg>
      <pc:sldChg chg="addSp delSp modSp new mod modClrScheme chgLayout">
        <pc:chgData name="Alessandro CIUCI" userId="S::a.ciuci@montpellier-bs.com::d7714a40-9fd2-497b-826c-9accbe5a89c8" providerId="AD" clId="Web-{CD2EAD71-A21C-4667-A640-497CB0FA6877}" dt="2021-11-28T20:51:43.789" v="799" actId="20577"/>
        <pc:sldMkLst>
          <pc:docMk/>
          <pc:sldMk cId="223368842" sldId="262"/>
        </pc:sldMkLst>
        <pc:spChg chg="del">
          <ac:chgData name="Alessandro CIUCI" userId="S::a.ciuci@montpellier-bs.com::d7714a40-9fd2-497b-826c-9accbe5a89c8" providerId="AD" clId="Web-{CD2EAD71-A21C-4667-A640-497CB0FA6877}" dt="2021-11-28T20:48:20.612" v="667"/>
          <ac:spMkLst>
            <pc:docMk/>
            <pc:sldMk cId="223368842" sldId="262"/>
            <ac:spMk id="2" creationId="{5715AC8E-27E8-4A51-B1B1-5D374C21CF82}"/>
          </ac:spMkLst>
        </pc:spChg>
        <pc:spChg chg="del">
          <ac:chgData name="Alessandro CIUCI" userId="S::a.ciuci@montpellier-bs.com::d7714a40-9fd2-497b-826c-9accbe5a89c8" providerId="AD" clId="Web-{CD2EAD71-A21C-4667-A640-497CB0FA6877}" dt="2021-11-28T20:48:20.612" v="667"/>
          <ac:spMkLst>
            <pc:docMk/>
            <pc:sldMk cId="223368842" sldId="262"/>
            <ac:spMk id="3" creationId="{8559AD7C-5978-4801-87CD-66961A6181B4}"/>
          </ac:spMkLst>
        </pc:spChg>
        <pc:spChg chg="del">
          <ac:chgData name="Alessandro CIUCI" userId="S::a.ciuci@montpellier-bs.com::d7714a40-9fd2-497b-826c-9accbe5a89c8" providerId="AD" clId="Web-{CD2EAD71-A21C-4667-A640-497CB0FA6877}" dt="2021-11-28T20:48:12.018" v="664"/>
          <ac:spMkLst>
            <pc:docMk/>
            <pc:sldMk cId="223368842" sldId="262"/>
            <ac:spMk id="4" creationId="{E786B221-51FC-478A-AA64-16DF541FF7C6}"/>
          </ac:spMkLst>
        </pc:spChg>
        <pc:spChg chg="mod">
          <ac:chgData name="Alessandro CIUCI" userId="S::a.ciuci@montpellier-bs.com::d7714a40-9fd2-497b-826c-9accbe5a89c8" providerId="AD" clId="Web-{CD2EAD71-A21C-4667-A640-497CB0FA6877}" dt="2021-11-28T20:48:20.612" v="667"/>
          <ac:spMkLst>
            <pc:docMk/>
            <pc:sldMk cId="223368842" sldId="262"/>
            <ac:spMk id="5" creationId="{DBE42A5A-BF53-47CB-9B19-4E1F2A2B0D88}"/>
          </ac:spMkLst>
        </pc:spChg>
        <pc:spChg chg="add mod">
          <ac:chgData name="Alessandro CIUCI" userId="S::a.ciuci@montpellier-bs.com::d7714a40-9fd2-497b-826c-9accbe5a89c8" providerId="AD" clId="Web-{CD2EAD71-A21C-4667-A640-497CB0FA6877}" dt="2021-11-28T20:48:52.035" v="691" actId="20577"/>
          <ac:spMkLst>
            <pc:docMk/>
            <pc:sldMk cId="223368842" sldId="262"/>
            <ac:spMk id="11" creationId="{FE183745-CC77-41DA-AEB4-A0A4ABC49FBF}"/>
          </ac:spMkLst>
        </pc:spChg>
        <pc:spChg chg="add mod">
          <ac:chgData name="Alessandro CIUCI" userId="S::a.ciuci@montpellier-bs.com::d7714a40-9fd2-497b-826c-9accbe5a89c8" providerId="AD" clId="Web-{CD2EAD71-A21C-4667-A640-497CB0FA6877}" dt="2021-11-28T20:51:43.789" v="799" actId="20577"/>
          <ac:spMkLst>
            <pc:docMk/>
            <pc:sldMk cId="223368842" sldId="262"/>
            <ac:spMk id="13" creationId="{4A7CFA50-AEAD-4563-B5A3-CFB9CF1BC302}"/>
          </ac:spMkLst>
        </pc:spChg>
        <pc:picChg chg="add mod ord">
          <ac:chgData name="Alessandro CIUCI" userId="S::a.ciuci@montpellier-bs.com::d7714a40-9fd2-497b-826c-9accbe5a89c8" providerId="AD" clId="Web-{CD2EAD71-A21C-4667-A640-497CB0FA6877}" dt="2021-11-28T20:48:20.612" v="667"/>
          <ac:picMkLst>
            <pc:docMk/>
            <pc:sldMk cId="223368842" sldId="262"/>
            <ac:picMk id="6" creationId="{711C24F4-B930-405F-956F-9806617556F6}"/>
          </ac:picMkLst>
        </pc:picChg>
      </pc:sldChg>
    </pc:docChg>
  </pc:docChgLst>
  <pc:docChgLst>
    <pc:chgData name="Alessandro CIUCI" userId="S::a.ciuci@montpellier-bs.com::d7714a40-9fd2-497b-826c-9accbe5a89c8" providerId="AD" clId="Web-{518B64D0-A7A2-41E9-AE56-5DC1CCBDAC2A}"/>
    <pc:docChg chg="modSld">
      <pc:chgData name="Alessandro CIUCI" userId="S::a.ciuci@montpellier-bs.com::d7714a40-9fd2-497b-826c-9accbe5a89c8" providerId="AD" clId="Web-{518B64D0-A7A2-41E9-AE56-5DC1CCBDAC2A}" dt="2021-11-29T22:38:08.195" v="518" actId="20577"/>
      <pc:docMkLst>
        <pc:docMk/>
      </pc:docMkLst>
      <pc:sldChg chg="modSp">
        <pc:chgData name="Alessandro CIUCI" userId="S::a.ciuci@montpellier-bs.com::d7714a40-9fd2-497b-826c-9accbe5a89c8" providerId="AD" clId="Web-{518B64D0-A7A2-41E9-AE56-5DC1CCBDAC2A}" dt="2021-11-29T22:28:13.540" v="297" actId="20577"/>
        <pc:sldMkLst>
          <pc:docMk/>
          <pc:sldMk cId="1504302849" sldId="260"/>
        </pc:sldMkLst>
        <pc:spChg chg="mod">
          <ac:chgData name="Alessandro CIUCI" userId="S::a.ciuci@montpellier-bs.com::d7714a40-9fd2-497b-826c-9accbe5a89c8" providerId="AD" clId="Web-{518B64D0-A7A2-41E9-AE56-5DC1CCBDAC2A}" dt="2021-11-29T22:28:13.540" v="297" actId="20577"/>
          <ac:spMkLst>
            <pc:docMk/>
            <pc:sldMk cId="1504302849" sldId="260"/>
            <ac:spMk id="3" creationId="{8D8BCFB5-65DA-4D9B-8BAE-BD9768416DFA}"/>
          </ac:spMkLst>
        </pc:spChg>
      </pc:sldChg>
      <pc:sldChg chg="modSp">
        <pc:chgData name="Alessandro CIUCI" userId="S::a.ciuci@montpellier-bs.com::d7714a40-9fd2-497b-826c-9accbe5a89c8" providerId="AD" clId="Web-{518B64D0-A7A2-41E9-AE56-5DC1CCBDAC2A}" dt="2021-11-29T22:25:48.552" v="200" actId="20577"/>
        <pc:sldMkLst>
          <pc:docMk/>
          <pc:sldMk cId="223368842" sldId="262"/>
        </pc:sldMkLst>
        <pc:spChg chg="mod">
          <ac:chgData name="Alessandro CIUCI" userId="S::a.ciuci@montpellier-bs.com::d7714a40-9fd2-497b-826c-9accbe5a89c8" providerId="AD" clId="Web-{518B64D0-A7A2-41E9-AE56-5DC1CCBDAC2A}" dt="2021-11-29T22:25:48.552" v="200" actId="20577"/>
          <ac:spMkLst>
            <pc:docMk/>
            <pc:sldMk cId="223368842" sldId="262"/>
            <ac:spMk id="13" creationId="{4A7CFA50-AEAD-4563-B5A3-CFB9CF1BC302}"/>
          </ac:spMkLst>
        </pc:spChg>
      </pc:sldChg>
      <pc:sldChg chg="modSp">
        <pc:chgData name="Alessandro CIUCI" userId="S::a.ciuci@montpellier-bs.com::d7714a40-9fd2-497b-826c-9accbe5a89c8" providerId="AD" clId="Web-{518B64D0-A7A2-41E9-AE56-5DC1CCBDAC2A}" dt="2021-11-29T22:30:02.277" v="374" actId="20577"/>
        <pc:sldMkLst>
          <pc:docMk/>
          <pc:sldMk cId="109939040" sldId="263"/>
        </pc:sldMkLst>
        <pc:spChg chg="mod">
          <ac:chgData name="Alessandro CIUCI" userId="S::a.ciuci@montpellier-bs.com::d7714a40-9fd2-497b-826c-9accbe5a89c8" providerId="AD" clId="Web-{518B64D0-A7A2-41E9-AE56-5DC1CCBDAC2A}" dt="2021-11-29T22:27:47.461" v="287" actId="20577"/>
          <ac:spMkLst>
            <pc:docMk/>
            <pc:sldMk cId="109939040" sldId="263"/>
            <ac:spMk id="2" creationId="{BDDD17FB-020F-4DE2-952D-CDC3B3FE152D}"/>
          </ac:spMkLst>
        </pc:spChg>
        <pc:spChg chg="mod">
          <ac:chgData name="Alessandro CIUCI" userId="S::a.ciuci@montpellier-bs.com::d7714a40-9fd2-497b-826c-9accbe5a89c8" providerId="AD" clId="Web-{518B64D0-A7A2-41E9-AE56-5DC1CCBDAC2A}" dt="2021-11-29T22:30:02.277" v="374" actId="20577"/>
          <ac:spMkLst>
            <pc:docMk/>
            <pc:sldMk cId="109939040" sldId="263"/>
            <ac:spMk id="11" creationId="{A8B0C9E2-0FC0-4D79-B839-1E4F494FA29C}"/>
          </ac:spMkLst>
        </pc:spChg>
      </pc:sldChg>
      <pc:sldChg chg="modSp">
        <pc:chgData name="Alessandro CIUCI" userId="S::a.ciuci@montpellier-bs.com::d7714a40-9fd2-497b-826c-9accbe5a89c8" providerId="AD" clId="Web-{518B64D0-A7A2-41E9-AE56-5DC1CCBDAC2A}" dt="2021-11-29T22:33:42.985" v="455" actId="20577"/>
        <pc:sldMkLst>
          <pc:docMk/>
          <pc:sldMk cId="2211194546" sldId="264"/>
        </pc:sldMkLst>
        <pc:spChg chg="mod">
          <ac:chgData name="Alessandro CIUCI" userId="S::a.ciuci@montpellier-bs.com::d7714a40-9fd2-497b-826c-9accbe5a89c8" providerId="AD" clId="Web-{518B64D0-A7A2-41E9-AE56-5DC1CCBDAC2A}" dt="2021-11-29T22:33:42.985" v="455" actId="20577"/>
          <ac:spMkLst>
            <pc:docMk/>
            <pc:sldMk cId="2211194546" sldId="264"/>
            <ac:spMk id="13" creationId="{02C92999-CA44-4D15-89DE-3E5F01C362FF}"/>
          </ac:spMkLst>
        </pc:spChg>
      </pc:sldChg>
      <pc:sldChg chg="modSp">
        <pc:chgData name="Alessandro CIUCI" userId="S::a.ciuci@montpellier-bs.com::d7714a40-9fd2-497b-826c-9accbe5a89c8" providerId="AD" clId="Web-{518B64D0-A7A2-41E9-AE56-5DC1CCBDAC2A}" dt="2021-11-29T22:38:08.195" v="518" actId="20577"/>
        <pc:sldMkLst>
          <pc:docMk/>
          <pc:sldMk cId="692846828" sldId="265"/>
        </pc:sldMkLst>
        <pc:spChg chg="mod">
          <ac:chgData name="Alessandro CIUCI" userId="S::a.ciuci@montpellier-bs.com::d7714a40-9fd2-497b-826c-9accbe5a89c8" providerId="AD" clId="Web-{518B64D0-A7A2-41E9-AE56-5DC1CCBDAC2A}" dt="2021-11-29T22:38:08.195" v="518" actId="20577"/>
          <ac:spMkLst>
            <pc:docMk/>
            <pc:sldMk cId="692846828" sldId="265"/>
            <ac:spMk id="13" creationId="{DDC0F755-ABB8-473F-BC6A-F05B6EDF548D}"/>
          </ac:spMkLst>
        </pc:spChg>
      </pc:sldChg>
    </pc:docChg>
  </pc:docChgLst>
  <pc:docChgLst>
    <pc:chgData name="Alessandro CIUCI" userId="S::a.ciuci@montpellier-bs.com::d7714a40-9fd2-497b-826c-9accbe5a89c8" providerId="AD" clId="Web-{37D84C7F-41A8-41EF-B4BE-2202BADFBE40}"/>
    <pc:docChg chg="modSld">
      <pc:chgData name="Alessandro CIUCI" userId="S::a.ciuci@montpellier-bs.com::d7714a40-9fd2-497b-826c-9accbe5a89c8" providerId="AD" clId="Web-{37D84C7F-41A8-41EF-B4BE-2202BADFBE40}" dt="2021-11-29T20:50:29.283" v="32" actId="20577"/>
      <pc:docMkLst>
        <pc:docMk/>
      </pc:docMkLst>
      <pc:sldChg chg="modSp">
        <pc:chgData name="Alessandro CIUCI" userId="S::a.ciuci@montpellier-bs.com::d7714a40-9fd2-497b-826c-9accbe5a89c8" providerId="AD" clId="Web-{37D84C7F-41A8-41EF-B4BE-2202BADFBE40}" dt="2021-11-29T20:50:29.283" v="32" actId="20577"/>
        <pc:sldMkLst>
          <pc:docMk/>
          <pc:sldMk cId="1504302849" sldId="260"/>
        </pc:sldMkLst>
        <pc:spChg chg="mod">
          <ac:chgData name="Alessandro CIUCI" userId="S::a.ciuci@montpellier-bs.com::d7714a40-9fd2-497b-826c-9accbe5a89c8" providerId="AD" clId="Web-{37D84C7F-41A8-41EF-B4BE-2202BADFBE40}" dt="2021-11-29T20:50:29.283" v="32" actId="20577"/>
          <ac:spMkLst>
            <pc:docMk/>
            <pc:sldMk cId="1504302849" sldId="260"/>
            <ac:spMk id="3" creationId="{8D8BCFB5-65DA-4D9B-8BAE-BD9768416DFA}"/>
          </ac:spMkLst>
        </pc:spChg>
      </pc:sldChg>
      <pc:sldChg chg="addSp delSp modSp">
        <pc:chgData name="Alessandro CIUCI" userId="S::a.ciuci@montpellier-bs.com::d7714a40-9fd2-497b-826c-9accbe5a89c8" providerId="AD" clId="Web-{37D84C7F-41A8-41EF-B4BE-2202BADFBE40}" dt="2021-11-29T20:50:06.532" v="14" actId="20577"/>
        <pc:sldMkLst>
          <pc:docMk/>
          <pc:sldMk cId="223368842" sldId="262"/>
        </pc:sldMkLst>
        <pc:spChg chg="add mod">
          <ac:chgData name="Alessandro CIUCI" userId="S::a.ciuci@montpellier-bs.com::d7714a40-9fd2-497b-826c-9accbe5a89c8" providerId="AD" clId="Web-{37D84C7F-41A8-41EF-B4BE-2202BADFBE40}" dt="2021-11-29T20:49:51.515" v="0"/>
          <ac:spMkLst>
            <pc:docMk/>
            <pc:sldMk cId="223368842" sldId="262"/>
            <ac:spMk id="3" creationId="{9C297E06-5575-4697-8E59-F1DD192F5771}"/>
          </ac:spMkLst>
        </pc:spChg>
        <pc:spChg chg="mod">
          <ac:chgData name="Alessandro CIUCI" userId="S::a.ciuci@montpellier-bs.com::d7714a40-9fd2-497b-826c-9accbe5a89c8" providerId="AD" clId="Web-{37D84C7F-41A8-41EF-B4BE-2202BADFBE40}" dt="2021-11-29T20:50:06.532" v="14" actId="20577"/>
          <ac:spMkLst>
            <pc:docMk/>
            <pc:sldMk cId="223368842" sldId="262"/>
            <ac:spMk id="11" creationId="{FE183745-CC77-41DA-AEB4-A0A4ABC49FBF}"/>
          </ac:spMkLst>
        </pc:spChg>
        <pc:spChg chg="mod">
          <ac:chgData name="Alessandro CIUCI" userId="S::a.ciuci@montpellier-bs.com::d7714a40-9fd2-497b-826c-9accbe5a89c8" providerId="AD" clId="Web-{37D84C7F-41A8-41EF-B4BE-2202BADFBE40}" dt="2021-11-29T20:50:00.344" v="2" actId="20577"/>
          <ac:spMkLst>
            <pc:docMk/>
            <pc:sldMk cId="223368842" sldId="262"/>
            <ac:spMk id="13" creationId="{4A7CFA50-AEAD-4563-B5A3-CFB9CF1BC302}"/>
          </ac:spMkLst>
        </pc:spChg>
        <pc:picChg chg="del">
          <ac:chgData name="Alessandro CIUCI" userId="S::a.ciuci@montpellier-bs.com::d7714a40-9fd2-497b-826c-9accbe5a89c8" providerId="AD" clId="Web-{37D84C7F-41A8-41EF-B4BE-2202BADFBE40}" dt="2021-11-29T20:49:51.515" v="0"/>
          <ac:picMkLst>
            <pc:docMk/>
            <pc:sldMk cId="223368842" sldId="262"/>
            <ac:picMk id="6" creationId="{711C24F4-B930-405F-956F-9806617556F6}"/>
          </ac:picMkLst>
        </pc:picChg>
      </pc:sldChg>
    </pc:docChg>
  </pc:docChgLst>
  <pc:docChgLst>
    <pc:chgData name="Alessandro CIUCI" userId="S::a.ciuci@montpellier-bs.com::d7714a40-9fd2-497b-826c-9accbe5a89c8" providerId="AD" clId="Web-{08C3F35C-792A-44DC-A8FF-BFF4B06579AE}"/>
    <pc:docChg chg="addSld modSld">
      <pc:chgData name="Alessandro CIUCI" userId="S::a.ciuci@montpellier-bs.com::d7714a40-9fd2-497b-826c-9accbe5a89c8" providerId="AD" clId="Web-{08C3F35C-792A-44DC-A8FF-BFF4B06579AE}" dt="2021-11-29T23:43:23.570" v="358" actId="20577"/>
      <pc:docMkLst>
        <pc:docMk/>
      </pc:docMkLst>
      <pc:sldChg chg="modSp">
        <pc:chgData name="Alessandro CIUCI" userId="S::a.ciuci@montpellier-bs.com::d7714a40-9fd2-497b-826c-9accbe5a89c8" providerId="AD" clId="Web-{08C3F35C-792A-44DC-A8FF-BFF4B06579AE}" dt="2021-11-29T23:43:06.616" v="352" actId="20577"/>
        <pc:sldMkLst>
          <pc:docMk/>
          <pc:sldMk cId="1536215825" sldId="267"/>
        </pc:sldMkLst>
        <pc:spChg chg="mod">
          <ac:chgData name="Alessandro CIUCI" userId="S::a.ciuci@montpellier-bs.com::d7714a40-9fd2-497b-826c-9accbe5a89c8" providerId="AD" clId="Web-{08C3F35C-792A-44DC-A8FF-BFF4B06579AE}" dt="2021-11-29T23:43:06.616" v="352" actId="20577"/>
          <ac:spMkLst>
            <pc:docMk/>
            <pc:sldMk cId="1536215825" sldId="267"/>
            <ac:spMk id="2" creationId="{7690D1DD-73CE-4559-BAA3-73C9534F0FA3}"/>
          </ac:spMkLst>
        </pc:spChg>
        <pc:spChg chg="mod">
          <ac:chgData name="Alessandro CIUCI" userId="S::a.ciuci@montpellier-bs.com::d7714a40-9fd2-497b-826c-9accbe5a89c8" providerId="AD" clId="Web-{08C3F35C-792A-44DC-A8FF-BFF4B06579AE}" dt="2021-11-29T23:42:58.959" v="337" actId="20577"/>
          <ac:spMkLst>
            <pc:docMk/>
            <pc:sldMk cId="1536215825" sldId="267"/>
            <ac:spMk id="3" creationId="{9CD451D7-23F3-40AC-994D-CEB3CC9CCEDF}"/>
          </ac:spMkLst>
        </pc:spChg>
      </pc:sldChg>
      <pc:sldChg chg="modSp new">
        <pc:chgData name="Alessandro CIUCI" userId="S::a.ciuci@montpellier-bs.com::d7714a40-9fd2-497b-826c-9accbe5a89c8" providerId="AD" clId="Web-{08C3F35C-792A-44DC-A8FF-BFF4B06579AE}" dt="2021-11-29T23:43:23.570" v="358" actId="20577"/>
        <pc:sldMkLst>
          <pc:docMk/>
          <pc:sldMk cId="1534634868" sldId="268"/>
        </pc:sldMkLst>
        <pc:spChg chg="mod">
          <ac:chgData name="Alessandro CIUCI" userId="S::a.ciuci@montpellier-bs.com::d7714a40-9fd2-497b-826c-9accbe5a89c8" providerId="AD" clId="Web-{08C3F35C-792A-44DC-A8FF-BFF4B06579AE}" dt="2021-11-29T23:43:23.570" v="358" actId="20577"/>
          <ac:spMkLst>
            <pc:docMk/>
            <pc:sldMk cId="1534634868" sldId="268"/>
            <ac:spMk id="2" creationId="{AB7E57D0-0862-4E1C-AE8D-0B9C5DAD8DD3}"/>
          </ac:spMkLst>
        </pc:spChg>
      </pc:sldChg>
    </pc:docChg>
  </pc:docChgLst>
  <pc:docChgLst>
    <pc:chgData name="Theo FINA" userId="S::t.fina@montpellier-bs.com::eaf12535-7cef-47c2-9d26-7e998e34e045" providerId="AD" clId="Web-{9895BFDD-3FC2-4636-B065-F584C5DC518B}"/>
    <pc:docChg chg="modSld">
      <pc:chgData name="Theo FINA" userId="S::t.fina@montpellier-bs.com::eaf12535-7cef-47c2-9d26-7e998e34e045" providerId="AD" clId="Web-{9895BFDD-3FC2-4636-B065-F584C5DC518B}" dt="2021-11-29T14:25:47.435" v="95"/>
      <pc:docMkLst>
        <pc:docMk/>
      </pc:docMkLst>
      <pc:sldChg chg="modSp">
        <pc:chgData name="Theo FINA" userId="S::t.fina@montpellier-bs.com::eaf12535-7cef-47c2-9d26-7e998e34e045" providerId="AD" clId="Web-{9895BFDD-3FC2-4636-B065-F584C5DC518B}" dt="2021-11-29T14:04:15.111" v="7" actId="20577"/>
        <pc:sldMkLst>
          <pc:docMk/>
          <pc:sldMk cId="191714609" sldId="258"/>
        </pc:sldMkLst>
        <pc:spChg chg="mod">
          <ac:chgData name="Theo FINA" userId="S::t.fina@montpellier-bs.com::eaf12535-7cef-47c2-9d26-7e998e34e045" providerId="AD" clId="Web-{9895BFDD-3FC2-4636-B065-F584C5DC518B}" dt="2021-11-29T14:04:15.111" v="7" actId="20577"/>
          <ac:spMkLst>
            <pc:docMk/>
            <pc:sldMk cId="191714609" sldId="258"/>
            <ac:spMk id="15" creationId="{4F6DB529-CAD9-4DEE-AE77-4CA56189FBAB}"/>
          </ac:spMkLst>
        </pc:spChg>
      </pc:sldChg>
      <pc:sldChg chg="addSp delSp modSp">
        <pc:chgData name="Theo FINA" userId="S::t.fina@montpellier-bs.com::eaf12535-7cef-47c2-9d26-7e998e34e045" providerId="AD" clId="Web-{9895BFDD-3FC2-4636-B065-F584C5DC518B}" dt="2021-11-29T14:25:47.435" v="95"/>
        <pc:sldMkLst>
          <pc:docMk/>
          <pc:sldMk cId="1504302849" sldId="260"/>
        </pc:sldMkLst>
        <pc:spChg chg="mod">
          <ac:chgData name="Theo FINA" userId="S::t.fina@montpellier-bs.com::eaf12535-7cef-47c2-9d26-7e998e34e045" providerId="AD" clId="Web-{9895BFDD-3FC2-4636-B065-F584C5DC518B}" dt="2021-11-29T14:25:47.435" v="95"/>
          <ac:spMkLst>
            <pc:docMk/>
            <pc:sldMk cId="1504302849" sldId="260"/>
            <ac:spMk id="3" creationId="{8D8BCFB5-65DA-4D9B-8BAE-BD9768416DFA}"/>
          </ac:spMkLst>
        </pc:spChg>
        <pc:graphicFrameChg chg="add del mod">
          <ac:chgData name="Theo FINA" userId="S::t.fina@montpellier-bs.com::eaf12535-7cef-47c2-9d26-7e998e34e045" providerId="AD" clId="Web-{9895BFDD-3FC2-4636-B065-F584C5DC518B}" dt="2021-11-29T14:11:26.729" v="37"/>
          <ac:graphicFrameMkLst>
            <pc:docMk/>
            <pc:sldMk cId="1504302849" sldId="260"/>
            <ac:graphicFrameMk id="6" creationId="{C56ACC5E-2AF7-4CD0-A5AF-A8395F49FF91}"/>
          </ac:graphicFrameMkLst>
        </pc:graphicFrameChg>
        <pc:graphicFrameChg chg="add del mod">
          <ac:chgData name="Theo FINA" userId="S::t.fina@montpellier-bs.com::eaf12535-7cef-47c2-9d26-7e998e34e045" providerId="AD" clId="Web-{9895BFDD-3FC2-4636-B065-F584C5DC518B}" dt="2021-11-29T14:11:42.667" v="39"/>
          <ac:graphicFrameMkLst>
            <pc:docMk/>
            <pc:sldMk cId="1504302849" sldId="260"/>
            <ac:graphicFrameMk id="8" creationId="{5DB49851-206F-4960-A6AD-084A36C2D185}"/>
          </ac:graphicFrameMkLst>
        </pc:graphicFrameChg>
        <pc:graphicFrameChg chg="add del mod">
          <ac:chgData name="Theo FINA" userId="S::t.fina@montpellier-bs.com::eaf12535-7cef-47c2-9d26-7e998e34e045" providerId="AD" clId="Web-{9895BFDD-3FC2-4636-B065-F584C5DC518B}" dt="2021-11-29T14:12:44.043" v="50"/>
          <ac:graphicFrameMkLst>
            <pc:docMk/>
            <pc:sldMk cId="1504302849" sldId="260"/>
            <ac:graphicFrameMk id="10" creationId="{8109F198-2B08-4871-B24D-2C06DC1A3D0E}"/>
          </ac:graphicFrameMkLst>
        </pc:graphicFrameChg>
        <pc:graphicFrameChg chg="add del mod modGraphic">
          <ac:chgData name="Theo FINA" userId="S::t.fina@montpellier-bs.com::eaf12535-7cef-47c2-9d26-7e998e34e045" providerId="AD" clId="Web-{9895BFDD-3FC2-4636-B065-F584C5DC518B}" dt="2021-11-29T14:23:51.573" v="70"/>
          <ac:graphicFrameMkLst>
            <pc:docMk/>
            <pc:sldMk cId="1504302849" sldId="260"/>
            <ac:graphicFrameMk id="12" creationId="{A1487F2E-E5AC-4FFB-955C-4A09EDC08085}"/>
          </ac:graphicFrameMkLst>
        </pc:graphicFrameChg>
        <pc:graphicFrameChg chg="add del mod modGraphic">
          <ac:chgData name="Theo FINA" userId="S::t.fina@montpellier-bs.com::eaf12535-7cef-47c2-9d26-7e998e34e045" providerId="AD" clId="Web-{9895BFDD-3FC2-4636-B065-F584C5DC518B}" dt="2021-11-29T14:24:51.527" v="81"/>
          <ac:graphicFrameMkLst>
            <pc:docMk/>
            <pc:sldMk cId="1504302849" sldId="260"/>
            <ac:graphicFrameMk id="14" creationId="{C3AEB7F6-1EF2-4BCE-8AB4-5661640B74FC}"/>
          </ac:graphicFrameMkLst>
        </pc:graphicFrameChg>
        <pc:graphicFrameChg chg="add del mod modGraphic">
          <ac:chgData name="Theo FINA" userId="S::t.fina@montpellier-bs.com::eaf12535-7cef-47c2-9d26-7e998e34e045" providerId="AD" clId="Web-{9895BFDD-3FC2-4636-B065-F584C5DC518B}" dt="2021-11-29T14:25:31.981" v="93"/>
          <ac:graphicFrameMkLst>
            <pc:docMk/>
            <pc:sldMk cId="1504302849" sldId="260"/>
            <ac:graphicFrameMk id="16" creationId="{5836C256-A5CF-4233-BBFD-975B2679CFD6}"/>
          </ac:graphicFrameMkLst>
        </pc:graphicFrameChg>
      </pc:sldChg>
    </pc:docChg>
  </pc:docChgLst>
  <pc:docChgLst>
    <pc:chgData name="Alessandro CIUCI" userId="S::a.ciuci@montpellier-bs.com::d7714a40-9fd2-497b-826c-9accbe5a89c8" providerId="AD" clId="Web-{D9A98046-049E-4B4A-9AC6-E92EC4760B2D}"/>
    <pc:docChg chg="modSld">
      <pc:chgData name="Alessandro CIUCI" userId="S::a.ciuci@montpellier-bs.com::d7714a40-9fd2-497b-826c-9accbe5a89c8" providerId="AD" clId="Web-{D9A98046-049E-4B4A-9AC6-E92EC4760B2D}" dt="2021-11-29T21:59:07.708" v="168"/>
      <pc:docMkLst>
        <pc:docMk/>
      </pc:docMkLst>
      <pc:sldChg chg="modSp">
        <pc:chgData name="Alessandro CIUCI" userId="S::a.ciuci@montpellier-bs.com::d7714a40-9fd2-497b-826c-9accbe5a89c8" providerId="AD" clId="Web-{D9A98046-049E-4B4A-9AC6-E92EC4760B2D}" dt="2021-11-29T21:57:43.128" v="164" actId="20577"/>
        <pc:sldMkLst>
          <pc:docMk/>
          <pc:sldMk cId="1504302849" sldId="260"/>
        </pc:sldMkLst>
        <pc:spChg chg="mod">
          <ac:chgData name="Alessandro CIUCI" userId="S::a.ciuci@montpellier-bs.com::d7714a40-9fd2-497b-826c-9accbe5a89c8" providerId="AD" clId="Web-{D9A98046-049E-4B4A-9AC6-E92EC4760B2D}" dt="2021-11-29T21:57:43.128" v="164" actId="20577"/>
          <ac:spMkLst>
            <pc:docMk/>
            <pc:sldMk cId="1504302849" sldId="260"/>
            <ac:spMk id="3" creationId="{8D8BCFB5-65DA-4D9B-8BAE-BD9768416DFA}"/>
          </ac:spMkLst>
        </pc:spChg>
      </pc:sldChg>
      <pc:sldChg chg="addSp delSp modSp">
        <pc:chgData name="Alessandro CIUCI" userId="S::a.ciuci@montpellier-bs.com::d7714a40-9fd2-497b-826c-9accbe5a89c8" providerId="AD" clId="Web-{D9A98046-049E-4B4A-9AC6-E92EC4760B2D}" dt="2021-11-29T21:59:07.708" v="168"/>
        <pc:sldMkLst>
          <pc:docMk/>
          <pc:sldMk cId="223368842" sldId="262"/>
        </pc:sldMkLst>
        <pc:spChg chg="del">
          <ac:chgData name="Alessandro CIUCI" userId="S::a.ciuci@montpellier-bs.com::d7714a40-9fd2-497b-826c-9accbe5a89c8" providerId="AD" clId="Web-{D9A98046-049E-4B4A-9AC6-E92EC4760B2D}" dt="2021-11-29T21:59:07.708" v="168"/>
          <ac:spMkLst>
            <pc:docMk/>
            <pc:sldMk cId="223368842" sldId="262"/>
            <ac:spMk id="3" creationId="{9C297E06-5575-4697-8E59-F1DD192F5771}"/>
          </ac:spMkLst>
        </pc:spChg>
        <pc:spChg chg="mod">
          <ac:chgData name="Alessandro CIUCI" userId="S::a.ciuci@montpellier-bs.com::d7714a40-9fd2-497b-826c-9accbe5a89c8" providerId="AD" clId="Web-{D9A98046-049E-4B4A-9AC6-E92EC4760B2D}" dt="2021-11-29T21:59:03.864" v="167" actId="20577"/>
          <ac:spMkLst>
            <pc:docMk/>
            <pc:sldMk cId="223368842" sldId="262"/>
            <ac:spMk id="11" creationId="{FE183745-CC77-41DA-AEB4-A0A4ABC49FBF}"/>
          </ac:spMkLst>
        </pc:spChg>
        <pc:picChg chg="add mod ord">
          <ac:chgData name="Alessandro CIUCI" userId="S::a.ciuci@montpellier-bs.com::d7714a40-9fd2-497b-826c-9accbe5a89c8" providerId="AD" clId="Web-{D9A98046-049E-4B4A-9AC6-E92EC4760B2D}" dt="2021-11-29T21:59:07.708" v="168"/>
          <ac:picMkLst>
            <pc:docMk/>
            <pc:sldMk cId="223368842" sldId="262"/>
            <ac:picMk id="2" creationId="{C36951AC-9BC1-4F33-8AE9-31E8D14B1434}"/>
          </ac:picMkLst>
        </pc:picChg>
      </pc:sldChg>
    </pc:docChg>
  </pc:docChgLst>
  <pc:docChgLst>
    <pc:chgData name="Aymanahamad Rafeeahamad NADAF" userId="S::a.nadaf@montpellier-bs.com::dadb252d-1706-46e2-af5e-b3b03ea01a79" providerId="AD" clId="Web-{97EBC44D-C4EB-49B8-8BC1-146B5FD48BD1}"/>
    <pc:docChg chg="addSld modSld">
      <pc:chgData name="Aymanahamad Rafeeahamad NADAF" userId="S::a.nadaf@montpellier-bs.com::dadb252d-1706-46e2-af5e-b3b03ea01a79" providerId="AD" clId="Web-{97EBC44D-C4EB-49B8-8BC1-146B5FD48BD1}" dt="2021-11-30T11:14:33.089" v="972" actId="20577"/>
      <pc:docMkLst>
        <pc:docMk/>
      </pc:docMkLst>
      <pc:sldChg chg="modSp">
        <pc:chgData name="Aymanahamad Rafeeahamad NADAF" userId="S::a.nadaf@montpellier-bs.com::dadb252d-1706-46e2-af5e-b3b03ea01a79" providerId="AD" clId="Web-{97EBC44D-C4EB-49B8-8BC1-146B5FD48BD1}" dt="2021-11-30T11:08:34.021" v="813" actId="20577"/>
        <pc:sldMkLst>
          <pc:docMk/>
          <pc:sldMk cId="1504302849" sldId="260"/>
        </pc:sldMkLst>
        <pc:spChg chg="mod">
          <ac:chgData name="Aymanahamad Rafeeahamad NADAF" userId="S::a.nadaf@montpellier-bs.com::dadb252d-1706-46e2-af5e-b3b03ea01a79" providerId="AD" clId="Web-{97EBC44D-C4EB-49B8-8BC1-146B5FD48BD1}" dt="2021-11-30T11:08:34.021" v="813" actId="20577"/>
          <ac:spMkLst>
            <pc:docMk/>
            <pc:sldMk cId="1504302849" sldId="260"/>
            <ac:spMk id="3" creationId="{8D8BCFB5-65DA-4D9B-8BAE-BD9768416DFA}"/>
          </ac:spMkLst>
        </pc:spChg>
      </pc:sldChg>
      <pc:sldChg chg="addSp modSp">
        <pc:chgData name="Aymanahamad Rafeeahamad NADAF" userId="S::a.nadaf@montpellier-bs.com::dadb252d-1706-46e2-af5e-b3b03ea01a79" providerId="AD" clId="Web-{97EBC44D-C4EB-49B8-8BC1-146B5FD48BD1}" dt="2021-11-30T11:09:16.820" v="853" actId="20577"/>
        <pc:sldMkLst>
          <pc:docMk/>
          <pc:sldMk cId="1249440291" sldId="261"/>
        </pc:sldMkLst>
        <pc:spChg chg="mod">
          <ac:chgData name="Aymanahamad Rafeeahamad NADAF" userId="S::a.nadaf@montpellier-bs.com::dadb252d-1706-46e2-af5e-b3b03ea01a79" providerId="AD" clId="Web-{97EBC44D-C4EB-49B8-8BC1-146B5FD48BD1}" dt="2021-11-30T11:08:34.161" v="814" actId="20577"/>
          <ac:spMkLst>
            <pc:docMk/>
            <pc:sldMk cId="1249440291" sldId="261"/>
            <ac:spMk id="2" creationId="{CB5B1C1D-0997-46FB-A7AE-E18FA3B2F2A5}"/>
          </ac:spMkLst>
        </pc:spChg>
        <pc:spChg chg="add mod">
          <ac:chgData name="Aymanahamad Rafeeahamad NADAF" userId="S::a.nadaf@montpellier-bs.com::dadb252d-1706-46e2-af5e-b3b03ea01a79" providerId="AD" clId="Web-{97EBC44D-C4EB-49B8-8BC1-146B5FD48BD1}" dt="2021-11-30T10:57:46.622" v="727" actId="20577"/>
          <ac:spMkLst>
            <pc:docMk/>
            <pc:sldMk cId="1249440291" sldId="261"/>
            <ac:spMk id="3" creationId="{0FDFF34C-3457-4BCF-970A-8D4759CE5F7C}"/>
          </ac:spMkLst>
        </pc:spChg>
        <pc:spChg chg="mod">
          <ac:chgData name="Aymanahamad Rafeeahamad NADAF" userId="S::a.nadaf@montpellier-bs.com::dadb252d-1706-46e2-af5e-b3b03ea01a79" providerId="AD" clId="Web-{97EBC44D-C4EB-49B8-8BC1-146B5FD48BD1}" dt="2021-11-30T11:09:16.820" v="853" actId="20577"/>
          <ac:spMkLst>
            <pc:docMk/>
            <pc:sldMk cId="1249440291" sldId="261"/>
            <ac:spMk id="8" creationId="{FC00AB86-95B8-4BF9-ACF8-A4AD9368E37F}"/>
          </ac:spMkLst>
        </pc:spChg>
      </pc:sldChg>
      <pc:sldChg chg="addSp modSp">
        <pc:chgData name="Aymanahamad Rafeeahamad NADAF" userId="S::a.nadaf@montpellier-bs.com::dadb252d-1706-46e2-af5e-b3b03ea01a79" providerId="AD" clId="Web-{97EBC44D-C4EB-49B8-8BC1-146B5FD48BD1}" dt="2021-11-30T11:11:12.499" v="885" actId="20577"/>
        <pc:sldMkLst>
          <pc:docMk/>
          <pc:sldMk cId="223368842" sldId="262"/>
        </pc:sldMkLst>
        <pc:spChg chg="add mod">
          <ac:chgData name="Aymanahamad Rafeeahamad NADAF" userId="S::a.nadaf@montpellier-bs.com::dadb252d-1706-46e2-af5e-b3b03ea01a79" providerId="AD" clId="Web-{97EBC44D-C4EB-49B8-8BC1-146B5FD48BD1}" dt="2021-11-30T11:01:58.075" v="754" actId="20577"/>
          <ac:spMkLst>
            <pc:docMk/>
            <pc:sldMk cId="223368842" sldId="262"/>
            <ac:spMk id="3" creationId="{9E29EAAD-5A06-46E8-9243-C0166220178C}"/>
          </ac:spMkLst>
        </pc:spChg>
        <pc:spChg chg="mod">
          <ac:chgData name="Aymanahamad Rafeeahamad NADAF" userId="S::a.nadaf@montpellier-bs.com::dadb252d-1706-46e2-af5e-b3b03ea01a79" providerId="AD" clId="Web-{97EBC44D-C4EB-49B8-8BC1-146B5FD48BD1}" dt="2021-11-30T11:11:12.499" v="885" actId="20577"/>
          <ac:spMkLst>
            <pc:docMk/>
            <pc:sldMk cId="223368842" sldId="262"/>
            <ac:spMk id="13" creationId="{4A7CFA50-AEAD-4563-B5A3-CFB9CF1BC302}"/>
          </ac:spMkLst>
        </pc:spChg>
      </pc:sldChg>
      <pc:sldChg chg="modSp">
        <pc:chgData name="Aymanahamad Rafeeahamad NADAF" userId="S::a.nadaf@montpellier-bs.com::dadb252d-1706-46e2-af5e-b3b03ea01a79" providerId="AD" clId="Web-{97EBC44D-C4EB-49B8-8BC1-146B5FD48BD1}" dt="2021-11-30T11:12:27.253" v="912" actId="20577"/>
        <pc:sldMkLst>
          <pc:docMk/>
          <pc:sldMk cId="109939040" sldId="263"/>
        </pc:sldMkLst>
        <pc:spChg chg="mod">
          <ac:chgData name="Aymanahamad Rafeeahamad NADAF" userId="S::a.nadaf@montpellier-bs.com::dadb252d-1706-46e2-af5e-b3b03ea01a79" providerId="AD" clId="Web-{97EBC44D-C4EB-49B8-8BC1-146B5FD48BD1}" dt="2021-11-30T10:04:12.256" v="11" actId="20577"/>
          <ac:spMkLst>
            <pc:docMk/>
            <pc:sldMk cId="109939040" sldId="263"/>
            <ac:spMk id="2" creationId="{BDDD17FB-020F-4DE2-952D-CDC3B3FE152D}"/>
          </ac:spMkLst>
        </pc:spChg>
        <pc:spChg chg="mod">
          <ac:chgData name="Aymanahamad Rafeeahamad NADAF" userId="S::a.nadaf@montpellier-bs.com::dadb252d-1706-46e2-af5e-b3b03ea01a79" providerId="AD" clId="Web-{97EBC44D-C4EB-49B8-8BC1-146B5FD48BD1}" dt="2021-11-30T11:12:27.253" v="912" actId="20577"/>
          <ac:spMkLst>
            <pc:docMk/>
            <pc:sldMk cId="109939040" sldId="263"/>
            <ac:spMk id="11" creationId="{A8B0C9E2-0FC0-4D79-B839-1E4F494FA29C}"/>
          </ac:spMkLst>
        </pc:spChg>
      </pc:sldChg>
      <pc:sldChg chg="modSp">
        <pc:chgData name="Aymanahamad Rafeeahamad NADAF" userId="S::a.nadaf@montpellier-bs.com::dadb252d-1706-46e2-af5e-b3b03ea01a79" providerId="AD" clId="Web-{97EBC44D-C4EB-49B8-8BC1-146B5FD48BD1}" dt="2021-11-30T11:13:28.898" v="965" actId="20577"/>
        <pc:sldMkLst>
          <pc:docMk/>
          <pc:sldMk cId="2211194546" sldId="264"/>
        </pc:sldMkLst>
        <pc:spChg chg="mod">
          <ac:chgData name="Aymanahamad Rafeeahamad NADAF" userId="S::a.nadaf@montpellier-bs.com::dadb252d-1706-46e2-af5e-b3b03ea01a79" providerId="AD" clId="Web-{97EBC44D-C4EB-49B8-8BC1-146B5FD48BD1}" dt="2021-11-30T10:02:02.982" v="9" actId="20577"/>
          <ac:spMkLst>
            <pc:docMk/>
            <pc:sldMk cId="2211194546" sldId="264"/>
            <ac:spMk id="11" creationId="{F4DD47B3-6799-4FFC-8FB2-56F9FFC19FB0}"/>
          </ac:spMkLst>
        </pc:spChg>
        <pc:spChg chg="mod">
          <ac:chgData name="Aymanahamad Rafeeahamad NADAF" userId="S::a.nadaf@montpellier-bs.com::dadb252d-1706-46e2-af5e-b3b03ea01a79" providerId="AD" clId="Web-{97EBC44D-C4EB-49B8-8BC1-146B5FD48BD1}" dt="2021-11-30T11:13:28.898" v="965" actId="20577"/>
          <ac:spMkLst>
            <pc:docMk/>
            <pc:sldMk cId="2211194546" sldId="264"/>
            <ac:spMk id="13" creationId="{02C92999-CA44-4D15-89DE-3E5F01C362FF}"/>
          </ac:spMkLst>
        </pc:spChg>
      </pc:sldChg>
      <pc:sldChg chg="addSp modSp">
        <pc:chgData name="Aymanahamad Rafeeahamad NADAF" userId="S::a.nadaf@montpellier-bs.com::dadb252d-1706-46e2-af5e-b3b03ea01a79" providerId="AD" clId="Web-{97EBC44D-C4EB-49B8-8BC1-146B5FD48BD1}" dt="2021-11-30T11:02:54.906" v="781" actId="20577"/>
        <pc:sldMkLst>
          <pc:docMk/>
          <pc:sldMk cId="692846828" sldId="265"/>
        </pc:sldMkLst>
        <pc:spChg chg="add mod">
          <ac:chgData name="Aymanahamad Rafeeahamad NADAF" userId="S::a.nadaf@montpellier-bs.com::dadb252d-1706-46e2-af5e-b3b03ea01a79" providerId="AD" clId="Web-{97EBC44D-C4EB-49B8-8BC1-146B5FD48BD1}" dt="2021-11-30T11:02:54.906" v="781" actId="20577"/>
          <ac:spMkLst>
            <pc:docMk/>
            <pc:sldMk cId="692846828" sldId="265"/>
            <ac:spMk id="2" creationId="{A233191F-D583-4F4B-AE87-D6E3A4F3F081}"/>
          </ac:spMkLst>
        </pc:spChg>
      </pc:sldChg>
      <pc:sldChg chg="modSp">
        <pc:chgData name="Aymanahamad Rafeeahamad NADAF" userId="S::a.nadaf@montpellier-bs.com::dadb252d-1706-46e2-af5e-b3b03ea01a79" providerId="AD" clId="Web-{97EBC44D-C4EB-49B8-8BC1-146B5FD48BD1}" dt="2021-11-30T10:32:00.559" v="556" actId="20577"/>
        <pc:sldMkLst>
          <pc:docMk/>
          <pc:sldMk cId="1536215825" sldId="267"/>
        </pc:sldMkLst>
        <pc:spChg chg="mod">
          <ac:chgData name="Aymanahamad Rafeeahamad NADAF" userId="S::a.nadaf@montpellier-bs.com::dadb252d-1706-46e2-af5e-b3b03ea01a79" providerId="AD" clId="Web-{97EBC44D-C4EB-49B8-8BC1-146B5FD48BD1}" dt="2021-11-30T10:32:00.559" v="556" actId="20577"/>
          <ac:spMkLst>
            <pc:docMk/>
            <pc:sldMk cId="1536215825" sldId="267"/>
            <ac:spMk id="3" creationId="{9CD451D7-23F3-40AC-994D-CEB3CC9CCEDF}"/>
          </ac:spMkLst>
        </pc:spChg>
      </pc:sldChg>
      <pc:sldChg chg="modSp">
        <pc:chgData name="Aymanahamad Rafeeahamad NADAF" userId="S::a.nadaf@montpellier-bs.com::dadb252d-1706-46e2-af5e-b3b03ea01a79" providerId="AD" clId="Web-{97EBC44D-C4EB-49B8-8BC1-146B5FD48BD1}" dt="2021-11-30T11:14:33.089" v="972" actId="20577"/>
        <pc:sldMkLst>
          <pc:docMk/>
          <pc:sldMk cId="1534634868" sldId="268"/>
        </pc:sldMkLst>
        <pc:spChg chg="mod">
          <ac:chgData name="Aymanahamad Rafeeahamad NADAF" userId="S::a.nadaf@montpellier-bs.com::dadb252d-1706-46e2-af5e-b3b03ea01a79" providerId="AD" clId="Web-{97EBC44D-C4EB-49B8-8BC1-146B5FD48BD1}" dt="2021-11-30T11:14:33.089" v="972" actId="20577"/>
          <ac:spMkLst>
            <pc:docMk/>
            <pc:sldMk cId="1534634868" sldId="268"/>
            <ac:spMk id="3" creationId="{4B1B0BE8-922D-4D13-922F-0411C3DE8890}"/>
          </ac:spMkLst>
        </pc:spChg>
      </pc:sldChg>
      <pc:sldChg chg="addSp delSp modSp new">
        <pc:chgData name="Aymanahamad Rafeeahamad NADAF" userId="S::a.nadaf@montpellier-bs.com::dadb252d-1706-46e2-af5e-b3b03ea01a79" providerId="AD" clId="Web-{97EBC44D-C4EB-49B8-8BC1-146B5FD48BD1}" dt="2021-11-30T10:48:24.228" v="596" actId="1076"/>
        <pc:sldMkLst>
          <pc:docMk/>
          <pc:sldMk cId="3834934830" sldId="269"/>
        </pc:sldMkLst>
        <pc:spChg chg="mod">
          <ac:chgData name="Aymanahamad Rafeeahamad NADAF" userId="S::a.nadaf@montpellier-bs.com::dadb252d-1706-46e2-af5e-b3b03ea01a79" providerId="AD" clId="Web-{97EBC44D-C4EB-49B8-8BC1-146B5FD48BD1}" dt="2021-11-30T10:23:36.982" v="537" actId="20577"/>
          <ac:spMkLst>
            <pc:docMk/>
            <pc:sldMk cId="3834934830" sldId="269"/>
            <ac:spMk id="2" creationId="{CC2113D7-1E76-4460-A53D-603733FF8459}"/>
          </ac:spMkLst>
        </pc:spChg>
        <pc:spChg chg="del">
          <ac:chgData name="Aymanahamad Rafeeahamad NADAF" userId="S::a.nadaf@montpellier-bs.com::dadb252d-1706-46e2-af5e-b3b03ea01a79" providerId="AD" clId="Web-{97EBC44D-C4EB-49B8-8BC1-146B5FD48BD1}" dt="2021-11-30T10:47:43.147" v="589"/>
          <ac:spMkLst>
            <pc:docMk/>
            <pc:sldMk cId="3834934830" sldId="269"/>
            <ac:spMk id="3" creationId="{A844F4E0-D870-498B-A826-9C7D1DA52F47}"/>
          </ac:spMkLst>
        </pc:spChg>
        <pc:picChg chg="add mod ord">
          <ac:chgData name="Aymanahamad Rafeeahamad NADAF" userId="S::a.nadaf@montpellier-bs.com::dadb252d-1706-46e2-af5e-b3b03ea01a79" providerId="AD" clId="Web-{97EBC44D-C4EB-49B8-8BC1-146B5FD48BD1}" dt="2021-11-30T10:47:50.476" v="592" actId="1076"/>
          <ac:picMkLst>
            <pc:docMk/>
            <pc:sldMk cId="3834934830" sldId="269"/>
            <ac:picMk id="5" creationId="{4CE01169-2E79-4CD6-B0B9-669EE9B45FD7}"/>
          </ac:picMkLst>
        </pc:picChg>
        <pc:picChg chg="add mod">
          <ac:chgData name="Aymanahamad Rafeeahamad NADAF" userId="S::a.nadaf@montpellier-bs.com::dadb252d-1706-46e2-af5e-b3b03ea01a79" providerId="AD" clId="Web-{97EBC44D-C4EB-49B8-8BC1-146B5FD48BD1}" dt="2021-11-30T10:48:24.228" v="596" actId="1076"/>
          <ac:picMkLst>
            <pc:docMk/>
            <pc:sldMk cId="3834934830" sldId="269"/>
            <ac:picMk id="6" creationId="{309F9A8A-EE07-4D68-8436-31594095634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30/11/2021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30/11/2021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30/11/2021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30/11/2021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30/11/2021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30/11/2021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30/11/2021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/>
              <a:t>Modifiez le style du titre du masque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30/11/2021</a:t>
            </a:fld>
            <a:endParaRPr lang="en-US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30/11/2021</a:t>
            </a:fld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/>
              <a:t>Cliquez pour modifier le style du titre du masque</a:t>
            </a:r>
            <a:endParaRPr lang="en-US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30/11/2021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30/11/2021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30/11/2021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30/11/2021</a:t>
            </a:fld>
            <a:endParaRPr lang="en-US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30/11/2021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596" y="719593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/>
              <a:t>Field Project </a:t>
            </a:r>
            <a:br>
              <a:rPr lang="fr"/>
            </a:br>
            <a:r>
              <a:rPr lang="fr"/>
              <a:t>Netflix</a:t>
            </a:r>
            <a:endParaRPr lang="fr" sz="8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0596" y="4672739"/>
            <a:ext cx="6269347" cy="1465668"/>
          </a:xfrm>
        </p:spPr>
        <p:txBody>
          <a:bodyPr rtlCol="0">
            <a:noAutofit/>
          </a:bodyPr>
          <a:lstStyle/>
          <a:p>
            <a:pPr rtl="0"/>
            <a: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Bouton </a:t>
            </a: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nicolas</a:t>
            </a:r>
            <a:b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Buret </a:t>
            </a: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marcano</a:t>
            </a:r>
            <a: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loduynht</a:t>
            </a:r>
            <a:b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Caravella</a:t>
            </a:r>
            <a: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roberto</a:t>
            </a:r>
            <a:b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Ciuci </a:t>
            </a: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alessandro</a:t>
            </a:r>
            <a:b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Fina </a:t>
            </a: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theo</a:t>
            </a:r>
            <a:b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Nadaf</a:t>
            </a:r>
            <a:r>
              <a:rPr lang="fr-F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aymanahamad</a:t>
            </a:r>
            <a:endParaRPr lang="fr-FR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898DD60C-E24C-4C42-AF5A-C99558178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1"/>
            <a:ext cx="5636107" cy="62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B1752060-59B8-4282-B4B3-5B929D6AB3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09568" y="0"/>
            <a:ext cx="7278247" cy="4578350"/>
          </a:xfr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DEAF484A-A497-4537-8C31-E931FD4C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/>
              <a:t>OUR FINAL DASHBOARD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CCEF69-F6A3-4A2A-97B7-818CC8A9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162FBC-E467-46B8-ABE1-98D95CFF2BA6}" type="datetime1">
              <a:rPr lang="fr-FR" smtClean="0"/>
              <a:pPr rtl="0">
                <a:spcAft>
                  <a:spcPts val="600"/>
                </a:spcAft>
              </a:pPr>
              <a:t>30/11/2021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2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0D1DD-73CE-4559-BAA3-73C9534F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insights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451D7-23F3-40AC-994D-CEB3CC9C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/>
              <a:t>In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analysis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analyzed</a:t>
            </a:r>
            <a:r>
              <a:rPr lang="fr-FR"/>
              <a:t> first of all </a:t>
            </a:r>
            <a:r>
              <a:rPr lang="fr-FR" err="1"/>
              <a:t>Netflix's</a:t>
            </a:r>
            <a:r>
              <a:rPr lang="fr-FR"/>
              <a:t> </a:t>
            </a:r>
            <a:r>
              <a:rPr lang="fr-FR" err="1"/>
              <a:t>strategy</a:t>
            </a:r>
            <a:r>
              <a:rPr lang="fr-FR"/>
              <a:t>, </a:t>
            </a:r>
            <a:r>
              <a:rPr lang="fr-FR" err="1"/>
              <a:t>with</a:t>
            </a:r>
            <a:r>
              <a:rPr lang="fr-FR"/>
              <a:t> a </a:t>
            </a:r>
            <a:r>
              <a:rPr lang="fr-FR" err="1"/>
              <a:t>particular</a:t>
            </a:r>
            <a:r>
              <a:rPr lang="fr-FR"/>
              <a:t> focus on emojis.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To </a:t>
            </a:r>
            <a:r>
              <a:rPr lang="fr-FR" err="1"/>
              <a:t>our</a:t>
            </a:r>
            <a:r>
              <a:rPr lang="fr-FR"/>
              <a:t> surprise, the </a:t>
            </a:r>
            <a:r>
              <a:rPr lang="fr-FR" err="1"/>
              <a:t>overall</a:t>
            </a:r>
            <a:r>
              <a:rPr lang="fr-FR"/>
              <a:t> use of </a:t>
            </a:r>
            <a:r>
              <a:rPr lang="fr-FR" err="1"/>
              <a:t>emoticons</a:t>
            </a:r>
            <a:r>
              <a:rPr lang="fr-FR"/>
              <a:t> 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low</a:t>
            </a:r>
            <a:r>
              <a:rPr lang="fr-FR"/>
              <a:t> and tweets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emoticons</a:t>
            </a:r>
            <a:r>
              <a:rPr lang="fr-FR"/>
              <a:t> </a:t>
            </a:r>
            <a:r>
              <a:rPr lang="fr-FR" err="1"/>
              <a:t>were</a:t>
            </a:r>
            <a:r>
              <a:rPr lang="fr-FR"/>
              <a:t> </a:t>
            </a:r>
            <a:r>
              <a:rPr lang="fr-FR" err="1"/>
              <a:t>mostly</a:t>
            </a:r>
            <a:r>
              <a:rPr lang="fr-FR"/>
              <a:t> </a:t>
            </a:r>
            <a:r>
              <a:rPr lang="fr-FR" err="1"/>
              <a:t>netflix</a:t>
            </a:r>
            <a:r>
              <a:rPr lang="fr-FR"/>
              <a:t> retweets </a:t>
            </a:r>
            <a:r>
              <a:rPr lang="fr-FR" err="1"/>
              <a:t>from</a:t>
            </a:r>
            <a:r>
              <a:rPr lang="fr-FR"/>
              <a:t> twitter </a:t>
            </a:r>
            <a:r>
              <a:rPr lang="fr-FR" err="1"/>
              <a:t>users</a:t>
            </a:r>
            <a:r>
              <a:rPr lang="fr-FR"/>
              <a:t>.</a:t>
            </a:r>
            <a:br>
              <a:rPr lang="fr-FR"/>
            </a:br>
            <a:r>
              <a:rPr lang="fr-FR"/>
              <a:t>So, </a:t>
            </a:r>
            <a:r>
              <a:rPr lang="fr-FR" err="1"/>
              <a:t>despite</a:t>
            </a:r>
            <a:r>
              <a:rPr lang="fr-FR"/>
              <a:t> the </a:t>
            </a:r>
            <a:r>
              <a:rPr lang="fr-FR" err="1"/>
              <a:t>informal</a:t>
            </a:r>
            <a:r>
              <a:rPr lang="fr-FR"/>
              <a:t> and </a:t>
            </a:r>
            <a:r>
              <a:rPr lang="fr-FR" err="1"/>
              <a:t>unconventional</a:t>
            </a:r>
            <a:r>
              <a:rPr lang="fr-FR"/>
              <a:t> communication </a:t>
            </a:r>
            <a:r>
              <a:rPr lang="fr-FR" err="1"/>
              <a:t>method</a:t>
            </a:r>
            <a:r>
              <a:rPr lang="fr-FR"/>
              <a:t>, Netflix </a:t>
            </a:r>
            <a:r>
              <a:rPr lang="fr-FR" err="1"/>
              <a:t>does</a:t>
            </a:r>
            <a:r>
              <a:rPr lang="fr-FR"/>
              <a:t> not use </a:t>
            </a:r>
            <a:r>
              <a:rPr lang="fr-FR" err="1"/>
              <a:t>much</a:t>
            </a:r>
            <a:r>
              <a:rPr lang="fr-FR"/>
              <a:t> </a:t>
            </a:r>
            <a:r>
              <a:rPr lang="fr-FR" err="1"/>
              <a:t>emoticons</a:t>
            </a:r>
            <a:r>
              <a:rPr lang="fr-FR"/>
              <a:t>. In </a:t>
            </a:r>
            <a:r>
              <a:rPr lang="fr-FR" err="1"/>
              <a:t>fact</a:t>
            </a:r>
            <a:r>
              <a:rPr lang="fr-FR"/>
              <a:t>, </a:t>
            </a:r>
            <a:r>
              <a:rPr lang="fr-FR" err="1"/>
              <a:t>looking</a:t>
            </a:r>
            <a:r>
              <a:rPr lang="fr-FR"/>
              <a:t> at the data, the interaction for tweets </a:t>
            </a:r>
            <a:r>
              <a:rPr lang="fr-FR" err="1"/>
              <a:t>with</a:t>
            </a:r>
            <a:r>
              <a:rPr lang="fr-FR"/>
              <a:t> emojis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lower</a:t>
            </a:r>
            <a:r>
              <a:rPr lang="fr-FR"/>
              <a:t> </a:t>
            </a:r>
            <a:r>
              <a:rPr lang="fr-FR" err="1"/>
              <a:t>than</a:t>
            </a:r>
            <a:r>
              <a:rPr lang="fr-FR"/>
              <a:t> no </a:t>
            </a:r>
            <a:r>
              <a:rPr lang="fr-FR" err="1"/>
              <a:t>emoticons</a:t>
            </a:r>
            <a:r>
              <a:rPr lang="fr-FR"/>
              <a:t> (5039 versus 1831 for favorites, and, 855 versus 239 for retweets)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/>
              <a:t>For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concerns</a:t>
            </a:r>
            <a:r>
              <a:rPr lang="fr-FR"/>
              <a:t> possible gaps and </a:t>
            </a:r>
            <a:r>
              <a:rPr lang="fr-FR" err="1"/>
              <a:t>leaks</a:t>
            </a:r>
            <a:r>
              <a:rPr lang="fr-FR"/>
              <a:t> in the communication </a:t>
            </a:r>
            <a:r>
              <a:rPr lang="fr-FR" err="1"/>
              <a:t>strategy</a:t>
            </a:r>
            <a:r>
              <a:rPr lang="fr-FR"/>
              <a:t> 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analyzed</a:t>
            </a:r>
            <a:r>
              <a:rPr lang="fr-FR"/>
              <a:t> favorites and retweets </a:t>
            </a:r>
            <a:r>
              <a:rPr lang="fr-FR" err="1"/>
              <a:t>correlated</a:t>
            </a:r>
            <a:r>
              <a:rPr lang="fr-FR"/>
              <a:t> to media type and </a:t>
            </a:r>
            <a:r>
              <a:rPr lang="fr-FR" err="1"/>
              <a:t>length</a:t>
            </a:r>
            <a:r>
              <a:rPr lang="fr-FR"/>
              <a:t> of the tweet (</a:t>
            </a:r>
            <a:r>
              <a:rPr lang="fr-FR" err="1"/>
              <a:t>analysis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2-5)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found</a:t>
            </a:r>
            <a:r>
              <a:rPr lang="fr-FR"/>
              <a:t> no </a:t>
            </a:r>
            <a:r>
              <a:rPr lang="fr-FR" err="1"/>
              <a:t>significant</a:t>
            </a:r>
            <a:r>
              <a:rPr lang="fr-FR"/>
              <a:t> </a:t>
            </a:r>
            <a:r>
              <a:rPr lang="fr-FR" err="1"/>
              <a:t>correlation</a:t>
            </a:r>
            <a:r>
              <a:rPr lang="fr-FR"/>
              <a:t> </a:t>
            </a:r>
            <a:r>
              <a:rPr lang="fr-FR" err="1"/>
              <a:t>among</a:t>
            </a:r>
            <a:r>
              <a:rPr lang="fr-FR"/>
              <a:t> </a:t>
            </a:r>
            <a:r>
              <a:rPr lang="fr-FR" err="1"/>
              <a:t>presence</a:t>
            </a:r>
            <a:r>
              <a:rPr lang="fr-FR"/>
              <a:t> of question marks or exclamation marks and </a:t>
            </a:r>
            <a:r>
              <a:rPr lang="fr-FR" err="1"/>
              <a:t>any</a:t>
            </a:r>
            <a:r>
              <a:rPr lang="fr-FR"/>
              <a:t> interaction variable (retweets, favorites)</a:t>
            </a:r>
          </a:p>
          <a:p>
            <a:pPr>
              <a:buFont typeface="Arial" panose="020F0502020204030204" pitchFamily="34" charset="0"/>
              <a:buChar char="•"/>
            </a:pPr>
            <a:endParaRPr lang="fr-FR"/>
          </a:p>
          <a:p>
            <a:pPr>
              <a:buFont typeface="Arial" panose="020F0502020204030204" pitchFamily="34" charset="0"/>
              <a:buChar char="•"/>
            </a:pP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DBC2B-9CFC-4E06-B034-A5C59D32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30/11/2021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E57D0-0862-4E1C-AE8D-0B9C5DA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Managerial</a:t>
            </a:r>
            <a:r>
              <a:rPr lang="fr-FR"/>
              <a:t> implications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1B0BE8-922D-4D13-922F-0411C3DE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err="1"/>
              <a:t>According</a:t>
            </a:r>
            <a:r>
              <a:rPr lang="fr-FR"/>
              <a:t> to </a:t>
            </a:r>
            <a:r>
              <a:rPr lang="fr-FR" err="1"/>
              <a:t>our</a:t>
            </a:r>
            <a:r>
              <a:rPr lang="fr-FR"/>
              <a:t> data </a:t>
            </a:r>
            <a:r>
              <a:rPr lang="fr-FR" err="1"/>
              <a:t>analysis</a:t>
            </a:r>
            <a:r>
              <a:rPr lang="fr-FR"/>
              <a:t>, Netflix </a:t>
            </a:r>
            <a:r>
              <a:rPr lang="fr-FR" err="1"/>
              <a:t>should</a:t>
            </a:r>
            <a:r>
              <a:rPr lang="fr-FR"/>
              <a:t> </a:t>
            </a:r>
            <a:r>
              <a:rPr lang="fr-FR" err="1"/>
              <a:t>try</a:t>
            </a:r>
            <a:r>
              <a:rPr lang="fr-FR"/>
              <a:t> </a:t>
            </a:r>
            <a:r>
              <a:rPr lang="fr-FR" err="1"/>
              <a:t>tokeep</a:t>
            </a:r>
            <a:r>
              <a:rPr lang="fr-FR"/>
              <a:t> the </a:t>
            </a:r>
            <a:r>
              <a:rPr lang="fr-FR" err="1"/>
              <a:t>length</a:t>
            </a:r>
            <a:r>
              <a:rPr lang="fr-FR"/>
              <a:t> of </a:t>
            </a:r>
            <a:r>
              <a:rPr lang="fr-FR" err="1"/>
              <a:t>their</a:t>
            </a:r>
            <a:r>
              <a:rPr lang="fr-FR"/>
              <a:t> tweets as short as possible, </a:t>
            </a:r>
            <a:r>
              <a:rPr lang="fr-FR" err="1"/>
              <a:t>ideally</a:t>
            </a:r>
            <a:r>
              <a:rPr lang="fr-FR"/>
              <a:t> </a:t>
            </a:r>
            <a:r>
              <a:rPr lang="fr-FR" err="1"/>
              <a:t>between</a:t>
            </a:r>
            <a:r>
              <a:rPr lang="fr-FR"/>
              <a:t> 7-13 </a:t>
            </a:r>
            <a:r>
              <a:rPr lang="fr-FR" err="1"/>
              <a:t>words</a:t>
            </a:r>
            <a:r>
              <a:rPr lang="fr-FR"/>
              <a:t>. The </a:t>
            </a:r>
            <a:r>
              <a:rPr lang="fr-FR" err="1"/>
              <a:t>current</a:t>
            </a:r>
            <a:r>
              <a:rPr lang="fr-FR"/>
              <a:t> </a:t>
            </a:r>
            <a:r>
              <a:rPr lang="fr-FR" err="1"/>
              <a:t>average</a:t>
            </a:r>
            <a:r>
              <a:rPr lang="fr-FR"/>
              <a:t> of </a:t>
            </a:r>
            <a:r>
              <a:rPr lang="fr-FR" err="1"/>
              <a:t>their</a:t>
            </a:r>
            <a:r>
              <a:rPr lang="fr-FR"/>
              <a:t> tweet </a:t>
            </a:r>
            <a:r>
              <a:rPr lang="fr-FR" err="1"/>
              <a:t>length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19.6 words. Interaction has been </a:t>
            </a:r>
            <a:r>
              <a:rPr lang="fr-FR" err="1"/>
              <a:t>found</a:t>
            </a:r>
            <a:r>
              <a:rPr lang="fr-FR"/>
              <a:t> to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significantly</a:t>
            </a:r>
            <a:r>
              <a:rPr lang="fr-FR"/>
              <a:t> </a:t>
            </a:r>
            <a:r>
              <a:rPr lang="fr-FR" err="1"/>
              <a:t>higher</a:t>
            </a:r>
            <a:r>
              <a:rPr lang="fr-FR"/>
              <a:t> on shorter tweets. </a:t>
            </a:r>
          </a:p>
          <a:p>
            <a:pPr marL="0" indent="0">
              <a:buNone/>
            </a:pPr>
            <a:r>
              <a:rPr lang="fr-FR"/>
              <a:t>Netflix </a:t>
            </a:r>
            <a:r>
              <a:rPr lang="fr-FR" err="1"/>
              <a:t>should</a:t>
            </a:r>
            <a:r>
              <a:rPr lang="fr-FR"/>
              <a:t> use photos (F- 6469, </a:t>
            </a:r>
            <a:r>
              <a:rPr lang="fr-FR" err="1"/>
              <a:t>Rt</a:t>
            </a:r>
            <a:r>
              <a:rPr lang="fr-FR"/>
              <a:t>- 1037) or </a:t>
            </a:r>
            <a:r>
              <a:rPr lang="fr-FR" err="1"/>
              <a:t>videos</a:t>
            </a:r>
            <a:r>
              <a:rPr lang="fr-FR"/>
              <a:t> (F-5276, </a:t>
            </a:r>
            <a:r>
              <a:rPr lang="fr-FR" err="1"/>
              <a:t>Rt</a:t>
            </a:r>
            <a:r>
              <a:rPr lang="fr-FR"/>
              <a:t>- 978)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their</a:t>
            </a:r>
            <a:r>
              <a:rPr lang="fr-FR"/>
              <a:t> tweets. </a:t>
            </a:r>
            <a:r>
              <a:rPr lang="fr-FR" err="1"/>
              <a:t>They</a:t>
            </a:r>
            <a:r>
              <a:rPr lang="fr-FR"/>
              <a:t> </a:t>
            </a:r>
            <a:r>
              <a:rPr lang="fr-FR" err="1"/>
              <a:t>should</a:t>
            </a:r>
            <a:r>
              <a:rPr lang="fr-FR"/>
              <a:t> not </a:t>
            </a:r>
            <a:r>
              <a:rPr lang="fr-FR" err="1"/>
              <a:t>upload</a:t>
            </a:r>
            <a:r>
              <a:rPr lang="fr-FR"/>
              <a:t> gifs as the interaction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very</a:t>
            </a:r>
            <a:r>
              <a:rPr lang="fr-FR"/>
              <a:t> </a:t>
            </a:r>
            <a:r>
              <a:rPr lang="fr-FR" err="1"/>
              <a:t>low</a:t>
            </a:r>
            <a:r>
              <a:rPr lang="fr-FR"/>
              <a:t> (F-145, </a:t>
            </a:r>
            <a:r>
              <a:rPr lang="fr-FR" err="1"/>
              <a:t>Rt</a:t>
            </a:r>
            <a:r>
              <a:rPr lang="fr-FR"/>
              <a:t>- 8.94). No media usage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suffice</a:t>
            </a:r>
            <a:r>
              <a:rPr lang="fr-FR"/>
              <a:t> in </a:t>
            </a:r>
            <a:r>
              <a:rPr lang="fr-FR" err="1"/>
              <a:t>some</a:t>
            </a:r>
            <a:r>
              <a:rPr lang="fr-FR"/>
              <a:t> cases </a:t>
            </a:r>
            <a:r>
              <a:rPr lang="fr-FR" err="1"/>
              <a:t>even</a:t>
            </a:r>
            <a:r>
              <a:rPr lang="fr-FR"/>
              <a:t> </a:t>
            </a:r>
            <a:r>
              <a:rPr lang="fr-FR" err="1"/>
              <a:t>though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has </a:t>
            </a:r>
            <a:r>
              <a:rPr lang="fr-FR" err="1"/>
              <a:t>lower</a:t>
            </a:r>
            <a:r>
              <a:rPr lang="fr-FR"/>
              <a:t> interaction </a:t>
            </a:r>
            <a:r>
              <a:rPr lang="fr-FR" err="1"/>
              <a:t>than</a:t>
            </a:r>
            <a:r>
              <a:rPr lang="fr-FR"/>
              <a:t> tweets </a:t>
            </a:r>
            <a:r>
              <a:rPr lang="fr-FR" err="1"/>
              <a:t>with</a:t>
            </a:r>
            <a:r>
              <a:rPr lang="fr-FR"/>
              <a:t> photos and </a:t>
            </a:r>
            <a:r>
              <a:rPr lang="fr-FR" err="1"/>
              <a:t>videos</a:t>
            </a:r>
            <a:r>
              <a:rPr lang="fr-FR"/>
              <a:t>(F-917, </a:t>
            </a:r>
            <a:r>
              <a:rPr lang="fr-FR" err="1"/>
              <a:t>Rt</a:t>
            </a:r>
            <a:r>
              <a:rPr lang="fr-FR"/>
              <a:t>- 114.7)</a:t>
            </a:r>
          </a:p>
          <a:p>
            <a:pPr marL="0" indent="0">
              <a:buNone/>
            </a:pPr>
            <a:r>
              <a:rPr lang="fr-FR" err="1"/>
              <a:t>Although</a:t>
            </a:r>
            <a:r>
              <a:rPr lang="fr-FR"/>
              <a:t> the data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inconclusive</a:t>
            </a:r>
            <a:r>
              <a:rPr lang="fr-FR"/>
              <a:t>, Netflix </a:t>
            </a:r>
            <a:r>
              <a:rPr lang="fr-FR" err="1"/>
              <a:t>might</a:t>
            </a:r>
            <a:r>
              <a:rPr lang="fr-FR"/>
              <a:t> </a:t>
            </a:r>
            <a:r>
              <a:rPr lang="fr-FR" err="1"/>
              <a:t>benefit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not </a:t>
            </a:r>
            <a:r>
              <a:rPr lang="fr-FR" err="1"/>
              <a:t>using</a:t>
            </a:r>
            <a:r>
              <a:rPr lang="fr-FR"/>
              <a:t> emojis in </a:t>
            </a:r>
            <a:r>
              <a:rPr lang="fr-FR" err="1"/>
              <a:t>their</a:t>
            </a:r>
            <a:r>
              <a:rPr lang="fr-FR"/>
              <a:t> tweets as tweets </a:t>
            </a:r>
            <a:r>
              <a:rPr lang="fr-FR" err="1"/>
              <a:t>with</a:t>
            </a:r>
            <a:r>
              <a:rPr lang="fr-FR"/>
              <a:t> emojis </a:t>
            </a:r>
            <a:r>
              <a:rPr lang="fr-FR" err="1"/>
              <a:t>were</a:t>
            </a:r>
            <a:r>
              <a:rPr lang="fr-FR"/>
              <a:t> </a:t>
            </a:r>
            <a:r>
              <a:rPr lang="fr-FR" err="1"/>
              <a:t>shown</a:t>
            </a:r>
            <a:r>
              <a:rPr lang="fr-FR"/>
              <a:t> to have </a:t>
            </a:r>
            <a:r>
              <a:rPr lang="fr-FR" err="1"/>
              <a:t>less</a:t>
            </a:r>
            <a:r>
              <a:rPr lang="fr-FR"/>
              <a:t> interaction </a:t>
            </a:r>
            <a:r>
              <a:rPr lang="fr-FR" err="1"/>
              <a:t>than</a:t>
            </a:r>
            <a:r>
              <a:rPr lang="fr-FR"/>
              <a:t> tweets </a:t>
            </a:r>
            <a:r>
              <a:rPr lang="fr-FR" err="1"/>
              <a:t>without</a:t>
            </a:r>
            <a:r>
              <a:rPr lang="fr-FR"/>
              <a:t> emojis (5039 vs 1831 for favorites, 855 vs 239 for retweets) 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CE8A3-4A6A-438E-AF54-B92C5D0A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30/11/2021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13D7-1E76-4460-A53D-603733FF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tweets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CE01169-2E79-4CD6-B0B9-669EE9B4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805" y="2100504"/>
            <a:ext cx="4307532" cy="37608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3317-A6F7-4EB4-811B-CC085C8B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30/11/2021</a:t>
            </a:fld>
            <a:endParaRPr lang="en-US"/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9F9A8A-EE07-4D68-8436-31594095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23" y="2100107"/>
            <a:ext cx="4575079" cy="37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lvl="0" rtl="0"/>
            <a:r>
              <a:rPr lang="fr" i="1"/>
              <a:t>Why Netflix?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F6DB529-CAD9-4DEE-AE77-4CA56189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We selected Netflix for this field project for several reasons: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 It’s very active on twitter (average of 14 tweets a 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Incredibly popular with more than 14 million followers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High presence of different types of media (photo, video, animated gifs)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 Original content: often humoristic and definitely never conventional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Importance of the account to raise interest and hype </a:t>
            </a:r>
            <a:br>
              <a:rPr lang="en-US"/>
            </a:br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223FE228-2A1B-4E8B-B056-A2AF2BDD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810B38C-D4F5-42C2-967A-0B7FC97B2621}" type="datetime1">
              <a:rPr lang="fr-FR" smtClean="0"/>
              <a:pPr rtl="0">
                <a:spcAft>
                  <a:spcPts val="600"/>
                </a:spcAft>
              </a:pPr>
              <a:t>30/11/2021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B503B-888F-44E0-89B0-A314E4B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Netflix – Twitter account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46204-09C0-4742-857B-F5792A7648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/>
              <a:t> Netflix content is heavily focused on authenticity and interactions with people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/>
              <a:t> The company replies quite often and starts conversations with its followers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/>
              <a:t> For what concerns the linguistic style, Netflix adopts an informal and friendly approach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/>
              <a:t> The Bio changes often and ironically adresses a content, no description of the company (would be too serious)</a:t>
            </a:r>
          </a:p>
          <a:p>
            <a:pPr>
              <a:buFont typeface="Arial" panose="020F0502020204030204" pitchFamily="34" charset="0"/>
              <a:buChar char="•"/>
            </a:pPr>
            <a:endParaRPr lang="en-GB"/>
          </a:p>
          <a:p>
            <a:pPr>
              <a:buFont typeface="Arial" panose="020F0502020204030204" pitchFamily="34" charset="0"/>
              <a:buChar char="•"/>
            </a:pPr>
            <a:endParaRPr lang="en-GB"/>
          </a:p>
          <a:p>
            <a:pPr>
              <a:buFont typeface="Arial" panose="020F0502020204030204" pitchFamily="34" charset="0"/>
              <a:buChar char="•"/>
            </a:pPr>
            <a:endParaRPr lang="en-GB"/>
          </a:p>
          <a:p>
            <a:pPr>
              <a:buFont typeface="Arial" panose="020F0502020204030204" pitchFamily="34" charset="0"/>
              <a:buChar char="•"/>
            </a:pPr>
            <a:endParaRPr lang="en-GB"/>
          </a:p>
          <a:p>
            <a:pPr>
              <a:buFont typeface="Arial" panose="020F0502020204030204" pitchFamily="34" charset="0"/>
              <a:buChar char="•"/>
            </a:pP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0D034-6437-4FE3-BEFA-F5BE043F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30/11/2021</a:t>
            </a:fld>
            <a:endParaRPr lang="en-US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407860-75B6-4649-9C83-617BC9A4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49" y="2555675"/>
            <a:ext cx="5009146" cy="1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3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5837F-2199-46B7-904A-4CCA5C3D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Our study of the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BCFB5-65DA-4D9B-8BAE-BD976841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16979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 err="1"/>
              <a:t>Given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said</a:t>
            </a:r>
            <a:r>
              <a:rPr lang="fr-FR"/>
              <a:t> in the </a:t>
            </a:r>
            <a:r>
              <a:rPr lang="fr-FR" err="1"/>
              <a:t>previous</a:t>
            </a:r>
            <a:r>
              <a:rPr lang="fr-FR"/>
              <a:t> slides,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analyzed</a:t>
            </a:r>
            <a:r>
              <a:rPr lang="fr-FR"/>
              <a:t> the variables </a:t>
            </a:r>
            <a:r>
              <a:rPr lang="fr-FR" err="1"/>
              <a:t>that</a:t>
            </a:r>
            <a:r>
              <a:rPr lang="fr-FR"/>
              <a:t> are </a:t>
            </a:r>
            <a:r>
              <a:rPr lang="fr-FR" err="1"/>
              <a:t>connected</a:t>
            </a:r>
            <a:r>
              <a:rPr lang="fr-FR"/>
              <a:t> to the communication </a:t>
            </a:r>
            <a:r>
              <a:rPr lang="fr-FR" err="1"/>
              <a:t>method</a:t>
            </a:r>
            <a:r>
              <a:rPr lang="fr-FR"/>
              <a:t> and </a:t>
            </a:r>
            <a:r>
              <a:rPr lang="fr-FR" err="1"/>
              <a:t>approach</a:t>
            </a:r>
            <a:r>
              <a:rPr lang="fr-FR"/>
              <a:t> </a:t>
            </a:r>
            <a:r>
              <a:rPr lang="fr-FR" err="1"/>
              <a:t>adopted</a:t>
            </a:r>
            <a:r>
              <a:rPr lang="fr-FR"/>
              <a:t> by Netflix. </a:t>
            </a:r>
            <a:br>
              <a:rPr lang="fr-FR"/>
            </a:b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kept</a:t>
            </a:r>
            <a:r>
              <a:rPr lang="fr-FR"/>
              <a:t> in </a:t>
            </a:r>
            <a:r>
              <a:rPr lang="fr-FR" err="1"/>
              <a:t>mind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there</a:t>
            </a:r>
            <a:r>
              <a:rPr lang="fr-FR"/>
              <a:t> </a:t>
            </a:r>
            <a:r>
              <a:rPr lang="fr-FR" err="1"/>
              <a:t>should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consistency</a:t>
            </a:r>
            <a:r>
              <a:rPr lang="fr-FR"/>
              <a:t> </a:t>
            </a:r>
            <a:r>
              <a:rPr lang="fr-FR" err="1"/>
              <a:t>between</a:t>
            </a:r>
            <a:r>
              <a:rPr lang="fr-FR"/>
              <a:t> the brand </a:t>
            </a:r>
            <a:r>
              <a:rPr lang="fr-FR" err="1"/>
              <a:t>identity</a:t>
            </a:r>
            <a:r>
              <a:rPr lang="fr-FR"/>
              <a:t> on twitter and the </a:t>
            </a:r>
            <a:r>
              <a:rPr lang="fr-FR" err="1"/>
              <a:t>way</a:t>
            </a:r>
            <a:r>
              <a:rPr lang="fr-FR"/>
              <a:t> the </a:t>
            </a:r>
            <a:r>
              <a:rPr lang="fr-FR" err="1"/>
              <a:t>company</a:t>
            </a:r>
            <a:r>
              <a:rPr lang="fr-FR"/>
              <a:t> </a:t>
            </a:r>
            <a:r>
              <a:rPr lang="fr-FR" err="1"/>
              <a:t>communicates</a:t>
            </a:r>
            <a:r>
              <a:rPr lang="fr-FR"/>
              <a:t>.</a:t>
            </a:r>
            <a:br>
              <a:rPr lang="fr-FR"/>
            </a:br>
            <a:r>
              <a:rPr lang="fr-FR"/>
              <a:t>For </a:t>
            </a:r>
            <a:r>
              <a:rPr lang="fr-FR" err="1"/>
              <a:t>these</a:t>
            </a:r>
            <a:r>
              <a:rPr lang="fr-FR"/>
              <a:t> </a:t>
            </a:r>
            <a:r>
              <a:rPr lang="fr-FR" err="1"/>
              <a:t>reasons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chosen</a:t>
            </a:r>
            <a:r>
              <a:rPr lang="fr-FR"/>
              <a:t> to compare:</a:t>
            </a:r>
            <a:br>
              <a:rPr lang="fr-FR"/>
            </a:br>
            <a:r>
              <a:rPr lang="fr-FR" b="1"/>
              <a:t>1) Media Type - </a:t>
            </a:r>
            <a:r>
              <a:rPr lang="fr-FR" b="1" err="1"/>
              <a:t>Presence</a:t>
            </a:r>
            <a:r>
              <a:rPr lang="fr-FR" b="1"/>
              <a:t> of Emoticons</a:t>
            </a:r>
            <a:br>
              <a:rPr lang="fr-FR" b="1"/>
            </a:br>
            <a:r>
              <a:rPr lang="fr-FR" b="1"/>
              <a:t>2) </a:t>
            </a:r>
            <a:r>
              <a:rPr lang="fr-FR" b="1" err="1"/>
              <a:t>Presence</a:t>
            </a:r>
            <a:r>
              <a:rPr lang="fr-FR" b="1"/>
              <a:t> of Media in the Tweets – Retweets</a:t>
            </a:r>
            <a:br>
              <a:rPr lang="fr-FR" b="1"/>
            </a:br>
            <a:r>
              <a:rPr lang="fr-FR" b="1"/>
              <a:t>3) </a:t>
            </a:r>
            <a:r>
              <a:rPr lang="fr-FR" b="1" err="1"/>
              <a:t>Length</a:t>
            </a:r>
            <a:r>
              <a:rPr lang="fr-FR" b="1"/>
              <a:t> of the Tweet - Retweets</a:t>
            </a:r>
            <a:br>
              <a:rPr lang="fr-FR" b="1"/>
            </a:br>
            <a:r>
              <a:rPr lang="fr-FR" b="1"/>
              <a:t>4) Favorites – </a:t>
            </a:r>
            <a:r>
              <a:rPr lang="fr-FR" b="1" err="1"/>
              <a:t>Length</a:t>
            </a:r>
            <a:r>
              <a:rPr lang="fr-FR" b="1"/>
              <a:t> of the Tweet</a:t>
            </a:r>
            <a:br>
              <a:rPr lang="fr-FR" b="1"/>
            </a:br>
            <a:r>
              <a:rPr lang="fr-FR" b="1"/>
              <a:t>5) Favorites – Media Type</a:t>
            </a:r>
            <a:endParaRPr lang="fr-FR" b="1">
              <a:solidFill>
                <a:srgbClr val="404040"/>
              </a:solidFill>
              <a:ea typeface="+mn-lt"/>
              <a:cs typeface="+mn-lt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13D9B-F56B-4F7A-89F6-F9CB8FF4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30/11/2021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B1C1D-0997-46FB-A7AE-E18FA3B2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fr-FR"/>
              <a:t>1) Media type – </a:t>
            </a:r>
            <a:r>
              <a:rPr lang="fr-FR" err="1"/>
              <a:t>Presence</a:t>
            </a:r>
            <a:r>
              <a:rPr lang="fr-FR"/>
              <a:t> of Emoticons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596E6DDB-9A2C-4BF1-B41E-527E537E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862" y="812799"/>
            <a:ext cx="2938588" cy="5294757"/>
          </a:xfr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00AB86-95B8-4BF9-ACF8-A4AD9368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838409" cy="34254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/>
              <a:t>The emoticons are used while adopting an informal tone of voice.</a:t>
            </a:r>
            <a:br>
              <a:rPr lang="en-US" sz="2000"/>
            </a:br>
            <a:r>
              <a:rPr lang="en-US" sz="2000"/>
              <a:t>We have seen that over-all the presence of emoticons in the tweets published by Netflix are low (201 out of 1200 tweets). </a:t>
            </a:r>
            <a:br>
              <a:rPr lang="en-US" sz="2000"/>
            </a:br>
            <a:r>
              <a:rPr lang="en-US" sz="2000"/>
              <a:t>Tweets with pictures have more emoticons than other media types. </a:t>
            </a:r>
            <a:br>
              <a:rPr lang="en-US" sz="2000"/>
            </a:br>
            <a:r>
              <a:rPr lang="en-US" sz="2000"/>
              <a:t>We also noticed the presence of combined emoticons in some tweet, but sporadically. 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B45DAC-AA59-424F-A56B-A2E08E3D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810B38C-D4F5-42C2-967A-0B7FC97B2621}" type="datetime1">
              <a:rPr lang="fr-FR" smtClean="0"/>
              <a:pPr rtl="0">
                <a:spcAft>
                  <a:spcPts val="600"/>
                </a:spcAft>
              </a:pPr>
              <a:t>30/11/2021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FF34C-3457-4BCF-970A-8D4759CE5F7C}"/>
              </a:ext>
            </a:extLst>
          </p:cNvPr>
          <p:cNvSpPr txBox="1"/>
          <p:nvPr/>
        </p:nvSpPr>
        <p:spPr>
          <a:xfrm>
            <a:off x="9411855" y="814338"/>
            <a:ext cx="2743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Number of tweets with different media content and presence of emojis: </a:t>
            </a:r>
            <a:br>
              <a:rPr lang="en-US"/>
            </a:br>
            <a:r>
              <a:rPr lang="en-US" sz="1400"/>
              <a:t>No media- 53</a:t>
            </a:r>
          </a:p>
          <a:p>
            <a:pPr algn="r"/>
            <a:r>
              <a:rPr lang="en-US" sz="1400"/>
              <a:t>Gif- 7</a:t>
            </a:r>
            <a:br>
              <a:rPr lang="en-US" sz="1400"/>
            </a:br>
            <a:r>
              <a:rPr lang="en-US" sz="1400"/>
              <a:t>Photo- 100</a:t>
            </a:r>
            <a:br>
              <a:rPr lang="en-US" sz="1400"/>
            </a:br>
            <a:r>
              <a:rPr lang="en-US" sz="1400"/>
              <a:t>Videos- 41</a:t>
            </a:r>
          </a:p>
        </p:txBody>
      </p:sp>
    </p:spTree>
    <p:extLst>
      <p:ext uri="{BB962C8B-B14F-4D97-AF65-F5344CB8AC3E}">
        <p14:creationId xmlns:p14="http://schemas.microsoft.com/office/powerpoint/2010/main" val="124944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183745-CC77-41DA-AEB4-A0A4ABC4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2) </a:t>
            </a:r>
            <a:r>
              <a:rPr lang="fr-FR" err="1">
                <a:ea typeface="+mj-lt"/>
                <a:cs typeface="+mj-lt"/>
              </a:rPr>
              <a:t>Presence</a:t>
            </a:r>
            <a:r>
              <a:rPr lang="fr-FR">
                <a:ea typeface="+mj-lt"/>
                <a:cs typeface="+mj-lt"/>
              </a:rPr>
              <a:t> of media in the tweets – retweets</a:t>
            </a:r>
            <a:br>
              <a:rPr lang="fr-FR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A7CFA50-AEAD-4563-B5A3-CFB9CF1B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observe that tweets with Photos (2) and Videos (3) obtain the highest number of the retweets, even considering the proportion of each media type.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42A5A-BF53-47CB-9B19-4E1F2A2B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810B38C-D4F5-42C2-967A-0B7FC97B2621}" type="datetime1">
              <a:rPr lang="fr-FR" smtClean="0"/>
              <a:pPr rtl="0">
                <a:spcAft>
                  <a:spcPts val="600"/>
                </a:spcAft>
              </a:pPr>
              <a:t>30/11/2021</a:t>
            </a:fld>
            <a:endParaRPr lang="en-US"/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C36951AC-9BC1-4F33-8AE9-31E8D14B1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051" y="812799"/>
            <a:ext cx="3308210" cy="52947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29EAAD-5A06-46E8-9243-C0166220178C}"/>
              </a:ext>
            </a:extLst>
          </p:cNvPr>
          <p:cNvSpPr txBox="1"/>
          <p:nvPr/>
        </p:nvSpPr>
        <p:spPr>
          <a:xfrm>
            <a:off x="9411855" y="814338"/>
            <a:ext cx="2743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Number of retweets for tweets with different media content : </a:t>
            </a:r>
            <a:br>
              <a:rPr lang="en-US"/>
            </a:br>
            <a:r>
              <a:rPr lang="en-US" sz="1400"/>
              <a:t>No media- 114.7</a:t>
            </a:r>
          </a:p>
          <a:p>
            <a:pPr algn="r"/>
            <a:r>
              <a:rPr lang="en-US" sz="1400"/>
              <a:t>Gif- 8.94</a:t>
            </a:r>
            <a:br>
              <a:rPr lang="en-US" sz="1400"/>
            </a:br>
            <a:r>
              <a:rPr lang="en-US" sz="1400"/>
              <a:t>Photo- 1037</a:t>
            </a:r>
            <a:br>
              <a:rPr lang="en-US" sz="1400"/>
            </a:br>
            <a:r>
              <a:rPr lang="en-US" sz="1400"/>
              <a:t>Videos- 978</a:t>
            </a:r>
          </a:p>
        </p:txBody>
      </p:sp>
    </p:spTree>
    <p:extLst>
      <p:ext uri="{BB962C8B-B14F-4D97-AF65-F5344CB8AC3E}">
        <p14:creationId xmlns:p14="http://schemas.microsoft.com/office/powerpoint/2010/main" val="22336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D17FB-020F-4DE2-952D-CDC3B3FE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fr-FR"/>
              <a:t>3) </a:t>
            </a:r>
            <a:r>
              <a:rPr lang="fr-FR" err="1"/>
              <a:t>Length</a:t>
            </a:r>
            <a:r>
              <a:rPr lang="fr-FR"/>
              <a:t> of the tweet – Retweets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74307FD0-6D5E-4E5B-B833-EA5114B5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1629801"/>
            <a:ext cx="5928344" cy="3660752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B0C9E2-0FC0-4D79-B839-1E4F494FA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graph shows the length of the tweets in words. The biggest squares represent generally low numbers if we consider that the average length is 19.6. </a:t>
            </a:r>
            <a:br>
              <a:rPr lang="en-US"/>
            </a:br>
            <a:r>
              <a:rPr lang="en-US"/>
              <a:t>Tweets with lengths between 7-13 words obtain the highest number of retweets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29651B-D99F-407B-AD92-475D384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810B38C-D4F5-42C2-967A-0B7FC97B2621}" type="datetime1">
              <a:rPr lang="fr-FR" smtClean="0"/>
              <a:pPr rtl="0">
                <a:spcAft>
                  <a:spcPts val="600"/>
                </a:spcAft>
              </a:pPr>
              <a:t>30/11/2021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4DD47B3-6799-4FFC-8FB2-56F9FFC1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4) Favorites – </a:t>
            </a:r>
            <a:r>
              <a:rPr lang="fr-FR" err="1">
                <a:ea typeface="+mj-lt"/>
                <a:cs typeface="+mj-lt"/>
              </a:rPr>
              <a:t>Length</a:t>
            </a:r>
            <a:r>
              <a:rPr lang="fr-FR">
                <a:ea typeface="+mj-lt"/>
                <a:cs typeface="+mj-lt"/>
              </a:rPr>
              <a:t> of the tweet</a:t>
            </a:r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D257DA9-A61E-45DA-8679-8454D117B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564" y="1933629"/>
            <a:ext cx="7305290" cy="4015621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2C92999-CA44-4D15-89DE-3E5F01C3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Similarly, this graph shows that tweets with shorter lengths (ideally between 7-13) obtain the highest number of favorites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28368-AECD-418D-B07C-083FEEF0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810B38C-D4F5-42C2-967A-0B7FC97B2621}" type="datetime1">
              <a:rPr lang="fr-FR" smtClean="0"/>
              <a:pPr rtl="0">
                <a:spcAft>
                  <a:spcPts val="600"/>
                </a:spcAft>
              </a:pPr>
              <a:t>30/11/2021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B64ECD-6816-4859-AA75-6A37AB86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5) Favorites – media type</a:t>
            </a:r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7D435AC-2E2C-41E9-998A-DAD8C90B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171" y="812799"/>
            <a:ext cx="4691969" cy="5294757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DC0F755-ABB8-473F-BC6A-F05B6EDF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0=No media</a:t>
            </a:r>
            <a:br>
              <a:rPr lang="en-US"/>
            </a:br>
            <a:r>
              <a:rPr lang="en-US"/>
              <a:t>1=Gif</a:t>
            </a:r>
            <a:br>
              <a:rPr lang="en-US"/>
            </a:br>
            <a:r>
              <a:rPr lang="en-US"/>
              <a:t>2=Photo</a:t>
            </a:r>
            <a:br>
              <a:rPr lang="en-US"/>
            </a:br>
            <a:r>
              <a:rPr lang="en-US"/>
              <a:t>3=Video</a:t>
            </a:r>
            <a:br>
              <a:rPr lang="en-US"/>
            </a:br>
            <a:r>
              <a:rPr lang="en-US"/>
              <a:t>The gap among the different media types for favorites is very relevant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C6C5C7-0FEB-4C47-84DC-0063F6FC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810B38C-D4F5-42C2-967A-0B7FC97B2621}" type="datetime1">
              <a:rPr lang="fr-FR" smtClean="0"/>
              <a:pPr rtl="0">
                <a:spcAft>
                  <a:spcPts val="600"/>
                </a:spcAft>
              </a:pPr>
              <a:t>30/11/2021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3191F-D583-4F4B-AE87-D6E3A4F3F081}"/>
              </a:ext>
            </a:extLst>
          </p:cNvPr>
          <p:cNvSpPr txBox="1"/>
          <p:nvPr/>
        </p:nvSpPr>
        <p:spPr>
          <a:xfrm>
            <a:off x="9411855" y="814338"/>
            <a:ext cx="2743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Number of favorites for tweets with different media content : </a:t>
            </a:r>
            <a:br>
              <a:rPr lang="en-US"/>
            </a:br>
            <a:r>
              <a:rPr lang="en-US" sz="1400"/>
              <a:t>No media- 917</a:t>
            </a:r>
          </a:p>
          <a:p>
            <a:pPr algn="r"/>
            <a:r>
              <a:rPr lang="en-US" sz="1400"/>
              <a:t>Gif- 145</a:t>
            </a:r>
            <a:br>
              <a:rPr lang="en-US" sz="1400"/>
            </a:br>
            <a:r>
              <a:rPr lang="en-US" sz="1400"/>
              <a:t>Photo- 6469</a:t>
            </a:r>
            <a:br>
              <a:rPr lang="en-US" sz="1400"/>
            </a:br>
            <a:r>
              <a:rPr lang="en-US" sz="1400"/>
              <a:t>Videos- 5276</a:t>
            </a:r>
          </a:p>
        </p:txBody>
      </p:sp>
    </p:spTree>
    <p:extLst>
      <p:ext uri="{BB962C8B-B14F-4D97-AF65-F5344CB8AC3E}">
        <p14:creationId xmlns:p14="http://schemas.microsoft.com/office/powerpoint/2010/main" val="6928468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313BF497B534DA4F17C466688EE3F" ma:contentTypeVersion="4" ma:contentTypeDescription="Crée un document." ma:contentTypeScope="" ma:versionID="f9483a74b76626939314aab8a8014d92">
  <xsd:schema xmlns:xsd="http://www.w3.org/2001/XMLSchema" xmlns:xs="http://www.w3.org/2001/XMLSchema" xmlns:p="http://schemas.microsoft.com/office/2006/metadata/properties" xmlns:ns2="d4dfade1-f01a-492e-9a2c-8907594ad9fa" targetNamespace="http://schemas.microsoft.com/office/2006/metadata/properties" ma:root="true" ma:fieldsID="e665235207d8d072f878720b82742e8e" ns2:_="">
    <xsd:import namespace="d4dfade1-f01a-492e-9a2c-8907594ad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fade1-f01a-492e-9a2c-8907594a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BF9D7A-DF33-46D9-9CBE-9F8FF1AD01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4460AC-58D8-4DA3-8157-B7CB42F2856C}">
  <ds:schemaRefs>
    <ds:schemaRef ds:uri="d4dfade1-f01a-492e-9a2c-8907594a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1A421E-B34A-43A0-8E1E-E3829B70AA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{6807FCE5-9F1E-4A82-8794-8D6269F73E4A}tf56160789_win32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1_RetrospectVTI</vt:lpstr>
      <vt:lpstr>Field Project  Netflix</vt:lpstr>
      <vt:lpstr>Why Netflix?</vt:lpstr>
      <vt:lpstr>Netflix – Twitter account analysis</vt:lpstr>
      <vt:lpstr>Our study of the variables</vt:lpstr>
      <vt:lpstr>1) Media type – Presence of Emoticons</vt:lpstr>
      <vt:lpstr>2) Presence of media in the tweets – retweets </vt:lpstr>
      <vt:lpstr>3) Length of the tweet – Retweets</vt:lpstr>
      <vt:lpstr>4) Favorites – Length of the tweet</vt:lpstr>
      <vt:lpstr>5) Favorites – media type</vt:lpstr>
      <vt:lpstr>OUR FINAL DASHBOARD</vt:lpstr>
      <vt:lpstr>Data insights</vt:lpstr>
      <vt:lpstr>Managerial implications</vt:lpstr>
      <vt:lpstr>Sample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Project  Netflix</dc:title>
  <dc:creator>Alessandro Ciuci</dc:creator>
  <cp:revision>1</cp:revision>
  <dcterms:created xsi:type="dcterms:W3CDTF">2021-11-28T17:22:10Z</dcterms:created>
  <dcterms:modified xsi:type="dcterms:W3CDTF">2021-11-30T11:15:17Z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0x010100198313BF497B534DA4F17C466688EE3F</vt:lpwstr>
  </property>
</Properties>
</file>