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69" r:id="rId4"/>
    <p:sldId id="262" r:id="rId5"/>
    <p:sldId id="265" r:id="rId6"/>
    <p:sldId id="267" r:id="rId7"/>
    <p:sldId id="266" r:id="rId8"/>
    <p:sldId id="268" r:id="rId9"/>
    <p:sldId id="261" r:id="rId10"/>
  </p:sldIdLst>
  <p:sldSz cx="12192000" cy="6858000"/>
  <p:notesSz cx="6858000" cy="9144000"/>
  <p:embeddedFontLst>
    <p:embeddedFont>
      <p:font typeface="Fira Code" panose="020B0509050000020004" pitchFamily="49" charset="0"/>
      <p:regular r:id="rId11"/>
      <p:bold r:id="rId12"/>
    </p:embeddedFont>
    <p:embeddedFont>
      <p:font typeface="Gill Sans MT" panose="020B0502020104020203" pitchFamily="34" charset="-18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506021-5EB5-4D1F-81C1-D80619352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335" y="802298"/>
            <a:ext cx="9695934" cy="2541431"/>
          </a:xfrm>
        </p:spPr>
        <p:txBody>
          <a:bodyPr>
            <a:normAutofit/>
          </a:bodyPr>
          <a:lstStyle/>
          <a:p>
            <a:r>
              <a:rPr lang="en-US" dirty="0">
                <a:ea typeface="Segoe UI" pitchFamily="2"/>
                <a:cs typeface="Tahoma" pitchFamily="2"/>
              </a:rPr>
              <a:t>Pan </a:t>
            </a:r>
            <a:r>
              <a:rPr lang="pl-PL" dirty="0">
                <a:ea typeface="Segoe UI" pitchFamily="2"/>
                <a:cs typeface="Tahoma" pitchFamily="2"/>
              </a:rPr>
              <a:t>tu</a:t>
            </a:r>
            <a:r>
              <a:rPr lang="en-US" dirty="0">
                <a:ea typeface="Segoe UI" pitchFamily="2"/>
                <a:cs typeface="Tahoma" pitchFamily="2"/>
              </a:rPr>
              <a:t> </a:t>
            </a:r>
            <a:r>
              <a:rPr lang="en-US" dirty="0" err="1">
                <a:ea typeface="Segoe UI" pitchFamily="2"/>
                <a:cs typeface="Tahoma" pitchFamily="2"/>
              </a:rPr>
              <a:t>nie</a:t>
            </a:r>
            <a:r>
              <a:rPr lang="en-US" dirty="0">
                <a:ea typeface="Segoe UI" pitchFamily="2"/>
                <a:cs typeface="Tahoma" pitchFamily="2"/>
              </a:rPr>
              <a:t> </a:t>
            </a:r>
            <a:r>
              <a:rPr lang="en-US" dirty="0" err="1">
                <a:ea typeface="Segoe UI" pitchFamily="2"/>
                <a:cs typeface="Tahoma" pitchFamily="2"/>
              </a:rPr>
              <a:t>stał</a:t>
            </a:r>
            <a:r>
              <a:rPr lang="en-US" dirty="0">
                <a:ea typeface="Segoe UI" pitchFamily="2"/>
                <a:cs typeface="Tahoma" pitchFamily="2"/>
              </a:rPr>
              <a:t>, </a:t>
            </a:r>
            <a:r>
              <a:rPr lang="pl-PL" dirty="0">
                <a:ea typeface="Segoe UI" pitchFamily="2"/>
                <a:cs typeface="Tahoma" pitchFamily="2"/>
              </a:rPr>
              <a:t>czyli</a:t>
            </a:r>
            <a:r>
              <a:rPr lang="en-US" dirty="0">
                <a:ea typeface="Segoe UI" pitchFamily="2"/>
                <a:cs typeface="Tahoma" pitchFamily="2"/>
              </a:rPr>
              <a:t>...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AEB3661-031D-46B4-A284-0F87913D0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ea typeface="Segoe UI" pitchFamily="2"/>
                <a:cs typeface="Tahoma" pitchFamily="2"/>
              </a:rPr>
              <a:t>Kolejka</a:t>
            </a:r>
            <a:endParaRPr lang="pl-PL" sz="4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EF678B8-4E40-454C-A5D0-2067464D9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/>
            <a:alphaModFix/>
          </a:blip>
          <a:srcRect r="916"/>
          <a:stretch/>
        </p:blipFill>
        <p:spPr>
          <a:xfrm>
            <a:off x="840220" y="4020014"/>
            <a:ext cx="9916680" cy="256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452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3705D5-883F-4872-934D-637B6A52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Segoe UI" pitchFamily="2"/>
                <a:cs typeface="Tahoma" pitchFamily="2"/>
              </a:rPr>
              <a:t>Co to jest?</a:t>
            </a:r>
            <a:endParaRPr lang="pl-PL" sz="4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F9585A-5449-4AC4-A681-5F76B70AD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207816" cy="40377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err="1">
                <a:ea typeface="Segoe UI" pitchFamily="2"/>
                <a:cs typeface="Tahoma" pitchFamily="2"/>
              </a:rPr>
              <a:t>Kolejka</a:t>
            </a:r>
            <a:r>
              <a:rPr lang="en-US" sz="2800" dirty="0">
                <a:ea typeface="Segoe UI" pitchFamily="2"/>
                <a:cs typeface="Tahoma" pitchFamily="2"/>
              </a:rPr>
              <a:t> (ang. Queue) – </a:t>
            </a:r>
            <a:r>
              <a:rPr lang="en-US" sz="2800" dirty="0" err="1">
                <a:ea typeface="Segoe UI" pitchFamily="2"/>
                <a:cs typeface="Tahoma" pitchFamily="2"/>
              </a:rPr>
              <a:t>liniowa</a:t>
            </a:r>
            <a:r>
              <a:rPr lang="en-US" sz="2800" dirty="0">
                <a:ea typeface="Segoe UI" pitchFamily="2"/>
                <a:cs typeface="Tahoma" pitchFamily="2"/>
              </a:rPr>
              <a:t> </a:t>
            </a:r>
            <a:r>
              <a:rPr lang="en-US" sz="2800" dirty="0" err="1">
                <a:ea typeface="Segoe UI" pitchFamily="2"/>
                <a:cs typeface="Tahoma" pitchFamily="2"/>
              </a:rPr>
              <a:t>struktura</a:t>
            </a:r>
            <a:r>
              <a:rPr lang="en-US" sz="2800" dirty="0">
                <a:ea typeface="Segoe UI" pitchFamily="2"/>
                <a:cs typeface="Tahoma" pitchFamily="2"/>
              </a:rPr>
              <a:t> </a:t>
            </a:r>
            <a:r>
              <a:rPr lang="en-US" sz="2800" dirty="0" err="1">
                <a:ea typeface="Segoe UI" pitchFamily="2"/>
                <a:cs typeface="Tahoma" pitchFamily="2"/>
              </a:rPr>
              <a:t>danych</a:t>
            </a:r>
            <a:r>
              <a:rPr lang="en-US" sz="2800" dirty="0">
                <a:ea typeface="Segoe UI" pitchFamily="2"/>
                <a:cs typeface="Tahoma" pitchFamily="2"/>
              </a:rPr>
              <a:t>, </a:t>
            </a:r>
            <a:br>
              <a:rPr lang="pl-PL" sz="2800" dirty="0">
                <a:ea typeface="Segoe UI" pitchFamily="2"/>
                <a:cs typeface="Tahoma" pitchFamily="2"/>
              </a:rPr>
            </a:br>
            <a:r>
              <a:rPr lang="en-US" sz="2800" dirty="0">
                <a:ea typeface="Segoe UI" pitchFamily="2"/>
                <a:cs typeface="Tahoma" pitchFamily="2"/>
              </a:rPr>
              <a:t>w </a:t>
            </a:r>
            <a:r>
              <a:rPr lang="en-US" sz="2800" dirty="0" err="1">
                <a:ea typeface="Segoe UI" pitchFamily="2"/>
                <a:cs typeface="Tahoma" pitchFamily="2"/>
              </a:rPr>
              <a:t>której</a:t>
            </a:r>
            <a:r>
              <a:rPr lang="en-US" sz="2800" dirty="0">
                <a:ea typeface="Segoe UI" pitchFamily="2"/>
                <a:cs typeface="Tahoma" pitchFamily="2"/>
              </a:rPr>
              <a:t> </a:t>
            </a:r>
            <a:r>
              <a:rPr lang="en-US" sz="2800" dirty="0" err="1">
                <a:ea typeface="Segoe UI" pitchFamily="2"/>
                <a:cs typeface="Tahoma" pitchFamily="2"/>
              </a:rPr>
              <a:t>nowe</a:t>
            </a:r>
            <a:r>
              <a:rPr lang="en-US" sz="2800" dirty="0">
                <a:ea typeface="Segoe UI" pitchFamily="2"/>
                <a:cs typeface="Tahoma" pitchFamily="2"/>
              </a:rPr>
              <a:t> </a:t>
            </a:r>
            <a:r>
              <a:rPr lang="en-US" sz="2800" dirty="0" err="1">
                <a:ea typeface="Segoe UI" pitchFamily="2"/>
                <a:cs typeface="Tahoma" pitchFamily="2"/>
              </a:rPr>
              <a:t>dane</a:t>
            </a:r>
            <a:r>
              <a:rPr lang="en-US" sz="2800" dirty="0">
                <a:ea typeface="Segoe UI" pitchFamily="2"/>
                <a:cs typeface="Tahoma" pitchFamily="2"/>
              </a:rPr>
              <a:t> </a:t>
            </a:r>
            <a:r>
              <a:rPr lang="en-US" sz="2800" dirty="0" err="1">
                <a:ea typeface="Segoe UI" pitchFamily="2"/>
                <a:cs typeface="Tahoma" pitchFamily="2"/>
              </a:rPr>
              <a:t>dopisywane</a:t>
            </a:r>
            <a:r>
              <a:rPr lang="en-US" sz="2800" dirty="0">
                <a:ea typeface="Segoe UI" pitchFamily="2"/>
                <a:cs typeface="Tahoma" pitchFamily="2"/>
              </a:rPr>
              <a:t> </a:t>
            </a:r>
            <a:r>
              <a:rPr lang="en-US" sz="2800" dirty="0" err="1">
                <a:ea typeface="Segoe UI" pitchFamily="2"/>
                <a:cs typeface="Tahoma" pitchFamily="2"/>
              </a:rPr>
              <a:t>są</a:t>
            </a:r>
            <a:r>
              <a:rPr lang="en-US" sz="2800" dirty="0">
                <a:ea typeface="Segoe UI" pitchFamily="2"/>
                <a:cs typeface="Tahoma" pitchFamily="2"/>
              </a:rPr>
              <a:t> </a:t>
            </a:r>
            <a:r>
              <a:rPr lang="en-US" sz="2800" dirty="0" err="1">
                <a:ea typeface="Segoe UI" pitchFamily="2"/>
                <a:cs typeface="Tahoma" pitchFamily="2"/>
              </a:rPr>
              <a:t>na</a:t>
            </a:r>
            <a:r>
              <a:rPr lang="en-US" sz="2800" dirty="0">
                <a:ea typeface="Segoe UI" pitchFamily="2"/>
                <a:cs typeface="Tahoma" pitchFamily="2"/>
              </a:rPr>
              <a:t> </a:t>
            </a:r>
            <a:r>
              <a:rPr lang="en-US" sz="2800" dirty="0" err="1">
                <a:ea typeface="Segoe UI" pitchFamily="2"/>
                <a:cs typeface="Tahoma" pitchFamily="2"/>
              </a:rPr>
              <a:t>końcu</a:t>
            </a:r>
            <a:r>
              <a:rPr lang="en-US" sz="2800" dirty="0">
                <a:ea typeface="Segoe UI" pitchFamily="2"/>
                <a:cs typeface="Tahoma" pitchFamily="2"/>
              </a:rPr>
              <a:t> </a:t>
            </a:r>
            <a:r>
              <a:rPr lang="en-US" sz="2800" dirty="0" err="1">
                <a:ea typeface="Segoe UI" pitchFamily="2"/>
                <a:cs typeface="Tahoma" pitchFamily="2"/>
              </a:rPr>
              <a:t>kolejki</a:t>
            </a:r>
            <a:r>
              <a:rPr lang="en-US" sz="2800" dirty="0">
                <a:ea typeface="Segoe UI" pitchFamily="2"/>
                <a:cs typeface="Tahoma" pitchFamily="2"/>
              </a:rPr>
              <a:t>, a z </a:t>
            </a:r>
            <a:r>
              <a:rPr lang="en-US" sz="2800" dirty="0" err="1">
                <a:ea typeface="Segoe UI" pitchFamily="2"/>
                <a:cs typeface="Tahoma" pitchFamily="2"/>
              </a:rPr>
              <a:t>jej</a:t>
            </a:r>
            <a:r>
              <a:rPr lang="en-US" sz="2800" dirty="0">
                <a:ea typeface="Segoe UI" pitchFamily="2"/>
                <a:cs typeface="Tahoma" pitchFamily="2"/>
              </a:rPr>
              <a:t> </a:t>
            </a:r>
            <a:r>
              <a:rPr lang="en-US" sz="2800" dirty="0" err="1">
                <a:ea typeface="Segoe UI" pitchFamily="2"/>
                <a:cs typeface="Tahoma" pitchFamily="2"/>
              </a:rPr>
              <a:t>początku</a:t>
            </a:r>
            <a:r>
              <a:rPr lang="en-US" sz="2800" dirty="0">
                <a:ea typeface="Segoe UI" pitchFamily="2"/>
                <a:cs typeface="Tahoma" pitchFamily="2"/>
              </a:rPr>
              <a:t> </a:t>
            </a:r>
            <a:br>
              <a:rPr lang="pl-PL" sz="2800" dirty="0">
                <a:ea typeface="Segoe UI" pitchFamily="2"/>
                <a:cs typeface="Tahoma" pitchFamily="2"/>
              </a:rPr>
            </a:br>
            <a:r>
              <a:rPr lang="en-US" sz="2800" dirty="0" err="1">
                <a:ea typeface="Segoe UI" pitchFamily="2"/>
                <a:cs typeface="Tahoma" pitchFamily="2"/>
              </a:rPr>
              <a:t>są</a:t>
            </a:r>
            <a:r>
              <a:rPr lang="en-US" sz="2800" dirty="0">
                <a:ea typeface="Segoe UI" pitchFamily="2"/>
                <a:cs typeface="Tahoma" pitchFamily="2"/>
              </a:rPr>
              <a:t> one </a:t>
            </a:r>
            <a:r>
              <a:rPr lang="en-US" sz="2800" dirty="0" err="1">
                <a:ea typeface="Segoe UI" pitchFamily="2"/>
                <a:cs typeface="Tahoma" pitchFamily="2"/>
              </a:rPr>
              <a:t>pobierane</a:t>
            </a:r>
            <a:r>
              <a:rPr lang="en-US" sz="2800" dirty="0">
                <a:ea typeface="Segoe UI" pitchFamily="2"/>
                <a:cs typeface="Tahoma" pitchFamily="2"/>
              </a:rPr>
              <a:t> </a:t>
            </a:r>
            <a:br>
              <a:rPr lang="pl-PL" sz="2800" dirty="0">
                <a:ea typeface="Segoe UI" pitchFamily="2"/>
                <a:cs typeface="Tahoma" pitchFamily="2"/>
              </a:rPr>
            </a:br>
            <a:r>
              <a:rPr lang="en-US" sz="2800" dirty="0">
                <a:ea typeface="Segoe UI" pitchFamily="2"/>
                <a:cs typeface="Tahoma" pitchFamily="2"/>
              </a:rPr>
              <a:t>(FIFO, </a:t>
            </a:r>
            <a:r>
              <a:rPr lang="en-US" sz="2800" dirty="0" err="1">
                <a:ea typeface="Segoe UI" pitchFamily="2"/>
                <a:cs typeface="Tahoma" pitchFamily="2"/>
              </a:rPr>
              <a:t>pierwszy</a:t>
            </a:r>
            <a:r>
              <a:rPr lang="en-US" sz="2800" dirty="0">
                <a:ea typeface="Segoe UI" pitchFamily="2"/>
                <a:cs typeface="Tahoma" pitchFamily="2"/>
              </a:rPr>
              <a:t> </a:t>
            </a:r>
            <a:r>
              <a:rPr lang="en-US" sz="2800" dirty="0" err="1">
                <a:ea typeface="Segoe UI" pitchFamily="2"/>
                <a:cs typeface="Tahoma" pitchFamily="2"/>
              </a:rPr>
              <a:t>wszedł</a:t>
            </a:r>
            <a:r>
              <a:rPr lang="en-US" sz="2800" dirty="0">
                <a:ea typeface="Segoe UI" pitchFamily="2"/>
                <a:cs typeface="Tahoma" pitchFamily="2"/>
              </a:rPr>
              <a:t>, </a:t>
            </a:r>
            <a:r>
              <a:rPr lang="en-US" sz="2800" dirty="0" err="1">
                <a:ea typeface="Segoe UI" pitchFamily="2"/>
                <a:cs typeface="Tahoma" pitchFamily="2"/>
              </a:rPr>
              <a:t>pierwszy</a:t>
            </a:r>
            <a:r>
              <a:rPr lang="en-US" sz="2800" dirty="0">
                <a:ea typeface="Segoe UI" pitchFamily="2"/>
                <a:cs typeface="Tahoma" pitchFamily="2"/>
              </a:rPr>
              <a:t> </a:t>
            </a:r>
            <a:r>
              <a:rPr lang="en-US" sz="2800" dirty="0" err="1">
                <a:ea typeface="Segoe UI" pitchFamily="2"/>
                <a:cs typeface="Tahoma" pitchFamily="2"/>
              </a:rPr>
              <a:t>wyszedł</a:t>
            </a:r>
            <a:r>
              <a:rPr lang="en-US" sz="2800" dirty="0">
                <a:ea typeface="Segoe UI" pitchFamily="2"/>
                <a:cs typeface="Tahoma" pitchFamily="2"/>
              </a:rPr>
              <a:t>)</a:t>
            </a:r>
            <a:r>
              <a:rPr lang="pl-PL" sz="2800" dirty="0">
                <a:ea typeface="Segoe UI" pitchFamily="2"/>
                <a:cs typeface="Tahoma" pitchFamily="2"/>
              </a:rPr>
              <a:t>.</a:t>
            </a:r>
            <a:endParaRPr lang="en-US" sz="2800" dirty="0">
              <a:ea typeface="Segoe UI" pitchFamily="2"/>
              <a:cs typeface="Tahoma" pitchFamily="2"/>
            </a:endParaRPr>
          </a:p>
          <a:p>
            <a:pPr marL="0" indent="0">
              <a:buNone/>
            </a:pPr>
            <a:endParaRPr lang="pl-PL" sz="24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6E71098-C1D2-4551-9A23-2C6FEC97609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38120" y="2440139"/>
            <a:ext cx="4426920" cy="289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1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3705D5-883F-4872-934D-637B6A52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ea typeface="Segoe UI" pitchFamily="2"/>
                <a:cs typeface="Tahoma" pitchFamily="2"/>
              </a:rPr>
              <a:t>Operacje</a:t>
            </a:r>
            <a:r>
              <a:rPr lang="en-US" sz="4000" dirty="0">
                <a:ea typeface="Segoe UI" pitchFamily="2"/>
                <a:cs typeface="Tahoma" pitchFamily="2"/>
              </a:rPr>
              <a:t> </a:t>
            </a:r>
            <a:r>
              <a:rPr lang="en-US" sz="4000" dirty="0" err="1">
                <a:ea typeface="Segoe UI" pitchFamily="2"/>
                <a:cs typeface="Tahoma" pitchFamily="2"/>
              </a:rPr>
              <a:t>i</a:t>
            </a:r>
            <a:r>
              <a:rPr lang="en-US" sz="4000" dirty="0">
                <a:ea typeface="Segoe UI" pitchFamily="2"/>
                <a:cs typeface="Tahoma" pitchFamily="2"/>
              </a:rPr>
              <a:t> </a:t>
            </a:r>
            <a:r>
              <a:rPr lang="en-US" sz="4000" dirty="0" err="1">
                <a:ea typeface="Segoe UI" pitchFamily="2"/>
                <a:cs typeface="Tahoma" pitchFamily="2"/>
              </a:rPr>
              <a:t>pojęcia</a:t>
            </a:r>
            <a:endParaRPr lang="pl-PL" sz="4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F9585A-5449-4AC4-A681-5F76B70AD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14907" cy="4146171"/>
          </a:xfrm>
        </p:spPr>
        <p:txBody>
          <a:bodyPr>
            <a:normAutofit fontScale="92500"/>
          </a:bodyPr>
          <a:lstStyle/>
          <a:p>
            <a:r>
              <a:rPr lang="en-US" sz="3600" dirty="0" err="1">
                <a:ea typeface="Segoe UI" pitchFamily="2"/>
                <a:cs typeface="Tahoma" pitchFamily="2"/>
              </a:rPr>
              <a:t>Zakolejkuj</a:t>
            </a:r>
            <a:r>
              <a:rPr lang="en-US" sz="3600" dirty="0">
                <a:ea typeface="Segoe UI" pitchFamily="2"/>
                <a:cs typeface="Tahoma" pitchFamily="2"/>
              </a:rPr>
              <a:t> (enqueue)</a:t>
            </a:r>
          </a:p>
          <a:p>
            <a:r>
              <a:rPr lang="en-US" sz="3600" dirty="0" err="1">
                <a:ea typeface="Segoe UI" pitchFamily="2"/>
                <a:cs typeface="Tahoma" pitchFamily="2"/>
              </a:rPr>
              <a:t>Odkolejkuj</a:t>
            </a:r>
            <a:r>
              <a:rPr lang="en-US" sz="3600" dirty="0">
                <a:ea typeface="Segoe UI" pitchFamily="2"/>
                <a:cs typeface="Tahoma" pitchFamily="2"/>
              </a:rPr>
              <a:t> (dequeue)</a:t>
            </a:r>
          </a:p>
          <a:p>
            <a:r>
              <a:rPr lang="en-US" sz="3600" dirty="0" err="1">
                <a:ea typeface="Segoe UI" pitchFamily="2"/>
                <a:cs typeface="Tahoma" pitchFamily="2"/>
              </a:rPr>
              <a:t>Początek</a:t>
            </a:r>
            <a:r>
              <a:rPr lang="en-US" sz="3600" dirty="0">
                <a:ea typeface="Segoe UI" pitchFamily="2"/>
                <a:cs typeface="Tahoma" pitchFamily="2"/>
              </a:rPr>
              <a:t> (front/head)</a:t>
            </a:r>
          </a:p>
          <a:p>
            <a:r>
              <a:rPr lang="en-US" sz="3600" dirty="0" err="1">
                <a:ea typeface="Segoe UI" pitchFamily="2"/>
                <a:cs typeface="Tahoma" pitchFamily="2"/>
              </a:rPr>
              <a:t>Koniec</a:t>
            </a:r>
            <a:r>
              <a:rPr lang="en-US" sz="3600" dirty="0">
                <a:ea typeface="Segoe UI" pitchFamily="2"/>
                <a:cs typeface="Tahoma" pitchFamily="2"/>
              </a:rPr>
              <a:t> (back/tail)</a:t>
            </a:r>
          </a:p>
          <a:p>
            <a:r>
              <a:rPr lang="en-US" sz="3600" dirty="0" err="1">
                <a:ea typeface="Segoe UI" pitchFamily="2"/>
                <a:cs typeface="Tahoma" pitchFamily="2"/>
              </a:rPr>
              <a:t>Kolejka</a:t>
            </a:r>
            <a:r>
              <a:rPr lang="en-US" sz="3600" dirty="0">
                <a:ea typeface="Segoe UI" pitchFamily="2"/>
                <a:cs typeface="Tahoma" pitchFamily="2"/>
              </a:rPr>
              <a:t> </a:t>
            </a:r>
            <a:r>
              <a:rPr lang="en-US" sz="3600" dirty="0" err="1">
                <a:ea typeface="Segoe UI" pitchFamily="2"/>
                <a:cs typeface="Tahoma" pitchFamily="2"/>
              </a:rPr>
              <a:t>priorytetowa</a:t>
            </a:r>
            <a:endParaRPr lang="en-US" sz="3600" dirty="0">
              <a:ea typeface="Segoe UI" pitchFamily="2"/>
              <a:cs typeface="Tahoma" pitchFamily="2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6E71098-C1D2-4551-9A23-2C6FEC97609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38120" y="2440139"/>
            <a:ext cx="4426920" cy="289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5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9577D0-9852-4AFB-9ED2-3679DE142A1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00432" y="1801642"/>
            <a:ext cx="3237471" cy="2020715"/>
          </a:xfrm>
        </p:spPr>
        <p:txBody>
          <a:bodyPr>
            <a:normAutofit/>
          </a:bodyPr>
          <a:lstStyle/>
          <a:p>
            <a:r>
              <a:rPr lang="pl-PL" sz="4400" dirty="0"/>
              <a:t>Schemat</a:t>
            </a:r>
            <a:br>
              <a:rPr lang="pl-PL" sz="4400" dirty="0"/>
            </a:br>
            <a:r>
              <a:rPr lang="pl-PL" sz="4400" dirty="0"/>
              <a:t>Blokowy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BCF1D7A9-EA58-4C2C-ACD5-F6E21ADFC15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033227" y="-181219"/>
            <a:ext cx="8125545" cy="6561410"/>
          </a:xfrm>
        </p:spPr>
      </p:pic>
    </p:spTree>
    <p:extLst>
      <p:ext uri="{BB962C8B-B14F-4D97-AF65-F5344CB8AC3E}">
        <p14:creationId xmlns:p14="http://schemas.microsoft.com/office/powerpoint/2010/main" val="150685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112E59-9B48-4862-A0C4-A992C98C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/>
              <a:t>Implementacja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926E36-A958-46D8-8127-73BE7349F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01990"/>
            <a:ext cx="9603275" cy="3409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dirty="0">
                <a:latin typeface="Fira Code" panose="020B0509050000020004" pitchFamily="49" charset="0"/>
                <a:ea typeface="Fira Code" panose="020B0509050000020004" pitchFamily="49" charset="0"/>
              </a:rPr>
              <a:t>Implementacja kolejki FIFO</a:t>
            </a:r>
            <a:br>
              <a:rPr lang="pl-PL" sz="3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pl-PL" sz="3600" dirty="0">
                <a:latin typeface="Fira Code" panose="020B0509050000020004" pitchFamily="49" charset="0"/>
                <a:ea typeface="Fira Code" panose="020B0509050000020004" pitchFamily="49" charset="0"/>
              </a:rPr>
              <a:t>za pomocą tablic.</a:t>
            </a:r>
            <a:br>
              <a:rPr lang="pl-PL" sz="3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pl-PL" sz="3600" dirty="0">
                <a:latin typeface="Fira Code" panose="020B0509050000020004" pitchFamily="49" charset="0"/>
                <a:ea typeface="Fira Code" panose="020B0509050000020004" pitchFamily="49" charset="0"/>
              </a:rPr>
              <a:t>~ Michał </a:t>
            </a:r>
            <a:r>
              <a:rPr lang="pl-PL" sz="3600" dirty="0" err="1">
                <a:latin typeface="Fira Code" panose="020B0509050000020004" pitchFamily="49" charset="0"/>
                <a:ea typeface="Fira Code" panose="020B0509050000020004" pitchFamily="49" charset="0"/>
              </a:rPr>
              <a:t>Bobula</a:t>
            </a:r>
            <a:endParaRPr lang="pl-PL" sz="3600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11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112E59-9B48-4862-A0C4-A992C98C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/>
              <a:t>Implementacja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926E36-A958-46D8-8127-73BE7349F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01990"/>
            <a:ext cx="9603275" cy="3409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dirty="0">
                <a:latin typeface="Fira Code" panose="020B0509050000020004" pitchFamily="49" charset="0"/>
                <a:ea typeface="Fira Code" panose="020B0509050000020004" pitchFamily="49" charset="0"/>
              </a:rPr>
              <a:t>Implementacja kolejki FIFO </a:t>
            </a:r>
            <a:br>
              <a:rPr lang="pl-PL" sz="3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pl-PL" sz="3600" dirty="0">
                <a:latin typeface="Fira Code" panose="020B0509050000020004" pitchFamily="49" charset="0"/>
                <a:ea typeface="Fira Code" panose="020B0509050000020004" pitchFamily="49" charset="0"/>
              </a:rPr>
              <a:t>za pomocą listy jednokierunkowej. Dodajemy wskaźnik do ogona,</a:t>
            </a:r>
            <a:br>
              <a:rPr lang="pl-PL" sz="3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pl-PL" sz="3600" dirty="0">
                <a:latin typeface="Fira Code" panose="020B0509050000020004" pitchFamily="49" charset="0"/>
                <a:ea typeface="Fira Code" panose="020B0509050000020004" pitchFamily="49" charset="0"/>
              </a:rPr>
              <a:t>aby poprawić wydajność listy.</a:t>
            </a:r>
            <a:br>
              <a:rPr lang="pl-PL" sz="3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pl-PL" sz="3600" dirty="0">
                <a:latin typeface="Fira Code" panose="020B0509050000020004" pitchFamily="49" charset="0"/>
                <a:ea typeface="Fira Code" panose="020B0509050000020004" pitchFamily="49" charset="0"/>
              </a:rPr>
              <a:t>~ Jan </a:t>
            </a:r>
            <a:r>
              <a:rPr lang="pl-PL" sz="3600" dirty="0" err="1">
                <a:latin typeface="Fira Code" panose="020B0509050000020004" pitchFamily="49" charset="0"/>
                <a:ea typeface="Fira Code" panose="020B0509050000020004" pitchFamily="49" charset="0"/>
              </a:rPr>
              <a:t>Ślażyński</a:t>
            </a:r>
            <a:r>
              <a:rPr lang="pl-PL" sz="3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endParaRPr lang="pl-PL" sz="3600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13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112E59-9B48-4862-A0C4-A992C98C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/>
              <a:t>Implementacja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926E36-A958-46D8-8127-73BE7349F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054" y="2617094"/>
            <a:ext cx="9736800" cy="2169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4000" b="1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</a:t>
            </a:r>
            <a:r>
              <a:rPr lang="pl-PL" sz="4000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from</a:t>
            </a:r>
            <a:r>
              <a:rPr lang="pl-PL" sz="4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pl-PL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collections</a:t>
            </a:r>
            <a:r>
              <a:rPr lang="pl-PL" sz="4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pl-PL" sz="4000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import</a:t>
            </a:r>
            <a:r>
              <a:rPr lang="pl-PL" sz="4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pl-PL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deque</a:t>
            </a:r>
            <a:br>
              <a:rPr lang="pl-PL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pl-PL" sz="4000" dirty="0">
                <a:latin typeface="Fira Code" panose="020B0509050000020004" pitchFamily="49" charset="0"/>
                <a:ea typeface="Fira Code" panose="020B0509050000020004" pitchFamily="49" charset="0"/>
              </a:rPr>
              <a:t>~ Dawid Wajda</a:t>
            </a:r>
          </a:p>
          <a:p>
            <a:pPr marL="0" indent="0">
              <a:buNone/>
            </a:pPr>
            <a:endParaRPr lang="pl-PL" sz="4400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7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B1D629-8A4A-4131-9C09-0CFD9E73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Segoe UI" pitchFamily="2"/>
                <a:cs typeface="Tahoma" pitchFamily="2"/>
              </a:rPr>
              <a:t>W </a:t>
            </a:r>
            <a:r>
              <a:rPr lang="en-US" sz="4000" b="1" dirty="0">
                <a:ea typeface="Segoe UI" pitchFamily="2"/>
                <a:cs typeface="Tahoma" pitchFamily="2"/>
              </a:rPr>
              <a:t>WIELKIM</a:t>
            </a:r>
            <a:r>
              <a:rPr lang="pl-PL" sz="4000" dirty="0">
                <a:ea typeface="Segoe UI" pitchFamily="2"/>
                <a:cs typeface="Tahoma" pitchFamily="2"/>
              </a:rPr>
              <a:t> </a:t>
            </a:r>
            <a:r>
              <a:rPr lang="en-US" sz="4000" dirty="0" err="1">
                <a:ea typeface="Segoe UI" pitchFamily="2"/>
                <a:cs typeface="Tahoma" pitchFamily="2"/>
              </a:rPr>
              <a:t>skrócie</a:t>
            </a:r>
            <a:endParaRPr lang="pl-PL" sz="4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D5FF24-7BA8-498A-BA0E-D69276AA1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83706"/>
          </a:xfrm>
        </p:spPr>
        <p:txBody>
          <a:bodyPr>
            <a:normAutofit/>
          </a:bodyPr>
          <a:lstStyle/>
          <a:p>
            <a:r>
              <a:rPr lang="pl-PL" sz="4400" dirty="0"/>
              <a:t>Kolejka – typ struktury danych</a:t>
            </a:r>
          </a:p>
          <a:p>
            <a:r>
              <a:rPr lang="pl-PL" sz="4400" dirty="0"/>
              <a:t>Pierwszy wchodzi, pierwszy wychodzi</a:t>
            </a:r>
          </a:p>
          <a:p>
            <a:r>
              <a:rPr lang="pl-PL" sz="4400" dirty="0"/>
              <a:t>Przeciwieństwo stosu</a:t>
            </a:r>
          </a:p>
          <a:p>
            <a:r>
              <a:rPr lang="pl-PL" sz="4400" dirty="0"/>
              <a:t>Stosowane w obsłudze zdarzeń</a:t>
            </a:r>
          </a:p>
        </p:txBody>
      </p:sp>
    </p:spTree>
    <p:extLst>
      <p:ext uri="{BB962C8B-B14F-4D97-AF65-F5344CB8AC3E}">
        <p14:creationId xmlns:p14="http://schemas.microsoft.com/office/powerpoint/2010/main" val="282432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7D94B7-BC85-4CD4-A7C6-CA4E25EB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ea typeface="Segoe UI" pitchFamily="2"/>
                <a:cs typeface="Tahoma" pitchFamily="2"/>
              </a:rPr>
              <a:t>Dziękujemy</a:t>
            </a:r>
            <a:r>
              <a:rPr lang="en-US" sz="4400" dirty="0">
                <a:ea typeface="Segoe UI" pitchFamily="2"/>
                <a:cs typeface="Tahoma" pitchFamily="2"/>
              </a:rPr>
              <a:t> za </a:t>
            </a:r>
            <a:r>
              <a:rPr lang="en-US" sz="4400" dirty="0" err="1">
                <a:ea typeface="Segoe UI" pitchFamily="2"/>
                <a:cs typeface="Tahoma" pitchFamily="2"/>
              </a:rPr>
              <a:t>uwagę</a:t>
            </a:r>
            <a:r>
              <a:rPr lang="en-US" sz="4400" dirty="0">
                <a:ea typeface="Segoe UI" pitchFamily="2"/>
                <a:cs typeface="Tahoma" pitchFamily="2"/>
              </a:rPr>
              <a:t>!</a:t>
            </a:r>
            <a:endParaRPr lang="pl-PL" sz="44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145951-7E08-4180-A1B3-553D8F233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33" y="2015732"/>
            <a:ext cx="3402226" cy="4037749"/>
          </a:xfrm>
        </p:spPr>
        <p:txBody>
          <a:bodyPr>
            <a:normAutofit/>
          </a:bodyPr>
          <a:lstStyle/>
          <a:p>
            <a:r>
              <a:rPr lang="pl-PL" sz="3200" dirty="0"/>
              <a:t>Bartosz Gębski</a:t>
            </a:r>
          </a:p>
          <a:p>
            <a:r>
              <a:rPr lang="pl-PL" sz="3200" dirty="0"/>
              <a:t>Dawid Wajda</a:t>
            </a:r>
          </a:p>
          <a:p>
            <a:r>
              <a:rPr lang="pl-PL" sz="3200" dirty="0"/>
              <a:t>Jan </a:t>
            </a:r>
            <a:r>
              <a:rPr lang="pl-PL" sz="3200" dirty="0" err="1"/>
              <a:t>Ślażyński</a:t>
            </a:r>
            <a:endParaRPr lang="pl-PL" sz="3200" dirty="0"/>
          </a:p>
          <a:p>
            <a:r>
              <a:rPr lang="pl-PL" sz="3200" dirty="0"/>
              <a:t>Mateusz Mazur</a:t>
            </a:r>
          </a:p>
          <a:p>
            <a:r>
              <a:rPr lang="pl-PL" sz="3200" dirty="0"/>
              <a:t>Michał </a:t>
            </a:r>
            <a:r>
              <a:rPr lang="pl-PL" sz="3200" dirty="0" err="1"/>
              <a:t>Bobula</a:t>
            </a:r>
            <a:endParaRPr lang="pl-PL" sz="32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16975F4-75A7-4CCC-96DD-910A4BD4406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077960" y="2111719"/>
            <a:ext cx="7864920" cy="3450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656992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</TotalTime>
  <Words>96</Words>
  <Application>Microsoft Office PowerPoint</Application>
  <PresentationFormat>Panoramiczny</PresentationFormat>
  <Paragraphs>28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Gill Sans MT</vt:lpstr>
      <vt:lpstr>Fira Code</vt:lpstr>
      <vt:lpstr>Arial</vt:lpstr>
      <vt:lpstr>Galeria</vt:lpstr>
      <vt:lpstr>Pan tu nie stał, czyli...</vt:lpstr>
      <vt:lpstr>Co to jest?</vt:lpstr>
      <vt:lpstr>Operacje i pojęcia</vt:lpstr>
      <vt:lpstr>Schemat Blokowy</vt:lpstr>
      <vt:lpstr>Implementacja</vt:lpstr>
      <vt:lpstr>Implementacja</vt:lpstr>
      <vt:lpstr>Implementacja</vt:lpstr>
      <vt:lpstr>W WIELKIM skrócie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 tu nie stał, czyli...</dc:title>
  <dc:creator>Dawid Wajda</dc:creator>
  <cp:lastModifiedBy>Dawid Wajda</cp:lastModifiedBy>
  <cp:revision>17</cp:revision>
  <dcterms:created xsi:type="dcterms:W3CDTF">2019-01-10T19:54:41Z</dcterms:created>
  <dcterms:modified xsi:type="dcterms:W3CDTF">2019-01-10T21:27:31Z</dcterms:modified>
</cp:coreProperties>
</file>