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398" r:id="rId3"/>
    <p:sldId id="409" r:id="rId4"/>
    <p:sldId id="403" r:id="rId5"/>
    <p:sldId id="404" r:id="rId6"/>
    <p:sldId id="412" r:id="rId7"/>
    <p:sldId id="406" r:id="rId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92743-A4E9-4EAF-8A8F-6293340D5A98}" v="5" dt="2023-10-12T14:32:07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69" d="100"/>
          <a:sy n="69" d="100"/>
        </p:scale>
        <p:origin x="38" y="54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2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1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기능 정의서 양식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2020-01-01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7CC9F3-B482-CFC2-2D26-624C6AD6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33043"/>
              </p:ext>
            </p:extLst>
          </p:nvPr>
        </p:nvGraphicFramePr>
        <p:xfrm>
          <a:off x="1187624" y="3832333"/>
          <a:ext cx="6912768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75295868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1765024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48730929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1206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Document Version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Last Updated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1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1.0.0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2023.10.12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홍길동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07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03598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2020-01-01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이몽룡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이몽룡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14265"/>
              </p:ext>
            </p:extLst>
          </p:nvPr>
        </p:nvGraphicFramePr>
        <p:xfrm>
          <a:off x="264479" y="603766"/>
          <a:ext cx="8592538" cy="4730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/>
                        <a:t>펀딩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크라우드</a:t>
                      </a:r>
                      <a:r>
                        <a:rPr lang="ko-KR" altLang="en-US" sz="800" dirty="0"/>
                        <a:t> 플랫폼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/>
                        <a:t>프로젝트 초기 자금 마련이 어려운 창작자와 기업을 지원하기 위해 </a:t>
                      </a:r>
                      <a:r>
                        <a:rPr lang="ko-KR" altLang="en-US" sz="800" dirty="0" err="1"/>
                        <a:t>펀딩</a:t>
                      </a:r>
                      <a:r>
                        <a:rPr lang="ko-KR" altLang="en-US" sz="800" dirty="0"/>
                        <a:t> 서비스 필요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/>
                        <a:t>창작자와 후원자를 연결해 신뢰 기반의 </a:t>
                      </a:r>
                      <a:r>
                        <a:rPr lang="ko-KR" altLang="en-US" sz="800" dirty="0" err="1"/>
                        <a:t>펀딩</a:t>
                      </a:r>
                      <a:r>
                        <a:rPr lang="ko-KR" altLang="en-US" sz="800" dirty="0"/>
                        <a:t> 환경 조성</a:t>
                      </a:r>
                      <a:endParaRPr lang="en-US" altLang="ko-KR" sz="800" dirty="0"/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안정적이고 신뢰할 수 있는 기부 플랫폼을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/>
                        <a:t>소규모 창작자 및 개인 프로젝트 활성화</a:t>
                      </a:r>
                      <a:endParaRPr lang="en-US" altLang="ko-KR" sz="800" b="1" dirty="0"/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/>
                        <a:t>안전한 </a:t>
                      </a:r>
                      <a:r>
                        <a:rPr lang="ko-KR" altLang="en-US" sz="800" b="1" dirty="0" err="1"/>
                        <a:t>펀딩</a:t>
                      </a:r>
                      <a:r>
                        <a:rPr lang="ko-KR" altLang="en-US" sz="800" b="1" dirty="0"/>
                        <a:t> 환경 조성</a:t>
                      </a:r>
                      <a:endParaRPr lang="en-US" altLang="ko-KR" sz="800" b="1" dirty="0"/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/>
                        <a:t>개인 맞춤형 후원 경험 제공</a:t>
                      </a:r>
                      <a:endParaRPr lang="en-US" altLang="ko-KR" sz="800" b="1" dirty="0"/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/>
                        <a:t>문화적 접근성 향상</a:t>
                      </a:r>
                      <a:endParaRPr lang="en-US" altLang="ko-KR" sz="800" b="1" dirty="0"/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/>
                        <a:t>창작자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/>
                        <a:t>후원자 간의 소통 강화</a:t>
                      </a:r>
                      <a:endParaRPr lang="en-US" altLang="ko-KR" sz="800" b="1" dirty="0"/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/>
                        <a:t>대중문화 확장에 기여</a:t>
                      </a:r>
                      <a:endParaRPr lang="en-US" altLang="ko-KR" sz="800" b="1" dirty="0"/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/>
                        <a:t>MySQL</a:t>
                      </a:r>
                      <a:r>
                        <a:rPr lang="ko-KR" altLang="en-US" sz="800" b="1" dirty="0"/>
                        <a:t>과의 안정적 연동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/>
                        <a:t>펀딩</a:t>
                      </a:r>
                      <a:r>
                        <a:rPr lang="ko-KR" altLang="en-US" sz="800" dirty="0"/>
                        <a:t> 성공률 증가 </a:t>
                      </a:r>
                      <a:r>
                        <a:rPr lang="en-US" altLang="ko-KR" sz="800" dirty="0"/>
                        <a:t>(X% → X%)     /       </a:t>
                      </a:r>
                      <a:r>
                        <a:rPr lang="ko-KR" altLang="en-US" sz="800" dirty="0" err="1"/>
                        <a:t>ㅇ창작자와</a:t>
                      </a:r>
                      <a:r>
                        <a:rPr lang="ko-KR" altLang="en-US" sz="800" dirty="0"/>
                        <a:t> 후원자 간 신뢰 구축</a:t>
                      </a:r>
                      <a:endParaRPr lang="en-US" altLang="ko-KR" sz="800" dirty="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/>
                        <a:t>국내 </a:t>
                      </a:r>
                      <a:r>
                        <a:rPr lang="ko-KR" altLang="en-US" sz="800" dirty="0" err="1"/>
                        <a:t>펀딩</a:t>
                      </a:r>
                      <a:r>
                        <a:rPr lang="ko-KR" altLang="en-US" sz="800" dirty="0"/>
                        <a:t> 시장 규모 성장          </a:t>
                      </a:r>
                      <a:r>
                        <a:rPr lang="en-US" altLang="ko-KR" sz="800" dirty="0"/>
                        <a:t>/       </a:t>
                      </a:r>
                      <a:r>
                        <a:rPr lang="ko-KR" altLang="en-US" sz="800" dirty="0" err="1"/>
                        <a:t>ㅇ창작자는</a:t>
                      </a:r>
                      <a:r>
                        <a:rPr lang="ko-KR" altLang="en-US" sz="800" dirty="0"/>
                        <a:t> 홍보 효과와 후원금 확보 가능</a:t>
                      </a:r>
                      <a:endParaRPr lang="en-US" altLang="ko-KR" sz="800" dirty="0"/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개인 사용자는 작업물이나 활동을 쉽게 홍보하고 직접 후원을 받을 수 있는 안전한 플랫폼 제공</a:t>
                      </a:r>
                      <a:endParaRPr lang="en-US" altLang="ko-KR" sz="800" dirty="0"/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마케팅 부담 감소로 시간과 비용 절약 가능</a:t>
                      </a:r>
                      <a:endParaRPr lang="en-US" altLang="ko-KR" sz="800" dirty="0"/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대중문화의 영역 확장과 사용자들에게 새로운 문화적 경험 제공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프로젝트 기획서 및 설명 페이지 제공</a:t>
                      </a:r>
                      <a:endParaRPr lang="en-US" altLang="ko-KR" sz="800" dirty="0"/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/>
                        <a:t>펀딩</a:t>
                      </a:r>
                      <a:r>
                        <a:rPr lang="ko-KR" altLang="en-US" sz="800" dirty="0"/>
                        <a:t> 금액 설정 및 후원자 관리 시스템</a:t>
                      </a:r>
                      <a:endParaRPr lang="en-US" altLang="ko-KR" sz="800" dirty="0"/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후원금 </a:t>
                      </a:r>
                      <a:r>
                        <a:rPr lang="ko-KR" altLang="en-US" sz="800" dirty="0" err="1"/>
                        <a:t>에스크로</a:t>
                      </a:r>
                      <a:r>
                        <a:rPr lang="ko-KR" altLang="en-US" sz="800" dirty="0"/>
                        <a:t> 보증 서비스</a:t>
                      </a:r>
                      <a:endParaRPr lang="en-US" altLang="ko-KR" sz="800" dirty="0"/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프로젝트 진행 상황 실시간 공유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창작자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독립 영화 제작자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디자이너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소규모 기업</a:t>
                      </a:r>
                      <a:endParaRPr lang="en-US" altLang="ko-KR" sz="800" dirty="0"/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후원자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창의적 프로젝트에 관심 있는 개인 및 단체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2024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12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4712627" y="4545891"/>
            <a:ext cx="4431373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5724128" y="4489483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5148064" y="5269836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개괄적인 내용을 작성한 문서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4712627" y="4867390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도식화 한 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17071</TotalTime>
  <Words>919</Words>
  <Application>Microsoft Office PowerPoint</Application>
  <PresentationFormat>화면 슬라이드 쇼(16:10)</PresentationFormat>
  <Paragraphs>196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맑은 고딕</vt:lpstr>
      <vt:lpstr>Arial</vt:lpstr>
      <vt:lpstr>Segoe UI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junmin yoon</cp:lastModifiedBy>
  <cp:revision>1389</cp:revision>
  <cp:lastPrinted>2020-01-08T09:16:57Z</cp:lastPrinted>
  <dcterms:created xsi:type="dcterms:W3CDTF">2018-01-08T06:52:41Z</dcterms:created>
  <dcterms:modified xsi:type="dcterms:W3CDTF">2024-11-27T17:08:08Z</dcterms:modified>
</cp:coreProperties>
</file>