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电梯维保智能管控云平台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石家庄年轮网络科技有限公司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6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4814</TotalTime>
  <Words>13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波形</vt:lpstr>
      <vt:lpstr>电梯维保智能管控云平台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电梯维保智能管控云平台</dc:title>
  <dc:creator>Z</dc:creator>
  <cp:lastModifiedBy>huxiaolong</cp:lastModifiedBy>
  <cp:revision>154</cp:revision>
  <dcterms:created xsi:type="dcterms:W3CDTF">2017-05-08T01:12:35Z</dcterms:created>
  <dcterms:modified xsi:type="dcterms:W3CDTF">2017-10-13T01:15:53Z</dcterms:modified>
</cp:coreProperties>
</file>