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65" r:id="rId5"/>
    <p:sldId id="258" r:id="rId6"/>
    <p:sldId id="259" r:id="rId7"/>
    <p:sldId id="260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7" userDrawn="1">
          <p15:clr>
            <a:srgbClr val="A4A3A4"/>
          </p15:clr>
        </p15:guide>
        <p15:guide id="2" pos="3273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4F6"/>
    <a:srgbClr val="2696F2"/>
    <a:srgbClr val="000099"/>
    <a:srgbClr val="0D7FDD"/>
    <a:srgbClr val="66FFFF"/>
    <a:srgbClr val="EA526F"/>
    <a:srgbClr val="19DEDA"/>
    <a:srgbClr val="CC0066"/>
    <a:srgbClr val="CCCC00"/>
    <a:srgbClr val="17D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5905" autoAdjust="0"/>
  </p:normalViewPr>
  <p:slideViewPr>
    <p:cSldViewPr snapToGrid="0">
      <p:cViewPr varScale="1">
        <p:scale>
          <a:sx n="87" d="100"/>
          <a:sy n="87" d="100"/>
        </p:scale>
        <p:origin x="739" y="82"/>
      </p:cViewPr>
      <p:guideLst>
        <p:guide orient="horz" pos="3407"/>
        <p:guide pos="3273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2T17:44:16.1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607B-BA2F-4D3B-A8F4-4D51AB1BF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FDA4-F1C9-4E46-9D6D-2EB0C50D2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79DB-B091-4500-ABC5-56781EA8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F800-2D8A-41BD-B59A-FB6274E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0588-F6FD-4F38-9C3C-442188AA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1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DF4D-346B-4DD9-9CC1-061B6C9B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B4006-B41E-462D-8955-0C715758F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F588-769B-4008-B8D4-B606A54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7619-8144-446E-ADE6-39E0A501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49C7-984F-48BB-B5D2-245F765B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95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B2587-3D32-4F65-8FF6-0CA15D7F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AF90C-A8C8-4A99-9159-429CA3C6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4073-CEB2-4A96-9A9E-5844CD7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D99C-5C77-40C3-8A0C-1729BB6F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6884A-6561-41CB-A2E9-527827B0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0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A25F-6CDD-49F4-A0FD-FDEEF6CE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8254-DCCA-430C-9E06-7744C540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6BE47-54CC-4EB4-858C-6AFD4DF2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B37E-305F-4816-852D-89F772E8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6851-BC15-40F0-A20F-5FB684BA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B2A-4B4D-4582-9144-0E4DFEB4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C57C-058E-45E1-AE40-2705CF0F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5950B-D1B7-4E29-B052-17E3725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0049-5AA7-4654-B645-BF9939E0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D03A-358C-4805-B394-1A9B939B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80E3-C55E-48B2-9382-A4DE5EF6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6747-C002-4B40-BBA9-6211D425F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EF638-CE34-404B-967D-0C9E7053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923CA-8478-4A28-96F6-3FFB4A80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F2594-9D64-4277-B8B0-5AFF58B5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1E08-6E56-4C4F-9D34-ECA712B9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D194-E292-4F8A-BD2B-9AB8B068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F2BD8-0467-43C7-B091-4E6681CC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DA91-1D40-4C84-BC68-CC16F175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23CD0-B691-43EE-A96D-039D32933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0EFB8-E096-4450-831A-FF76184AF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E314-0A29-44A0-8AE2-20A67559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FE11E-17AB-4571-A30A-D81C29BC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22E39-2BDA-4D67-8DF6-D4D1E51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8B5B-1342-4379-9D25-EE10D026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CC9A2-DAE2-4821-A128-7B0D78DF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3A122-118E-43E6-B8E9-B48D6FCB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F0CB3-66EE-4D5B-83B1-EFD4361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7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96A29-27FA-4CBE-AC9D-4C9CC1A8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F01D4-E01E-43B4-96EF-1D73D086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5016-2EFE-419D-81C9-3081ECB2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7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BB74-6AF1-4A14-9ED3-CC3095C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BF042-04ED-4AFD-8C19-A5CE77C0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906F0-4FA2-4E2D-AEEE-D395B8B4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F957A-5FAC-4201-96BD-2D815BF0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A18A-C02B-4DC2-A83F-61D02856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14E33-7183-4386-A238-8169F79E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3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D23B-9B95-4B79-9CAA-4ADD16B8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4A190-0102-404F-84EF-A8AEFF44B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FC2C-B1AA-47C6-9D79-B71BFCF3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4F7F9-28A1-4AE9-8320-4D17B8FB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C8FF-F19C-4F8F-936B-D7D965CA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3AF0-5F70-4CF0-8AEB-6AE5ABCC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67D2E-F02D-48B7-8AED-6C424D0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278AD-36AF-4C49-B5E2-82339EB75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D286-ACEE-4A3E-A413-C5758A027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7443-6FB3-4803-A645-634B05F4C692}" type="datetimeFigureOut">
              <a:rPr lang="en-IN" smtClean="0"/>
              <a:t>28-08-2021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33C4-BDA1-4863-A855-6A7DF1CFB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315C-C794-4BFD-9813-D6B800796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C77E-27FB-4560-A91A-42A0B5184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1C4BDD"/>
            </a:gs>
            <a:gs pos="100000">
              <a:srgbClr val="2254F6"/>
            </a:gs>
            <a:gs pos="1000">
              <a:srgbClr val="002060"/>
            </a:gs>
            <a:gs pos="100000">
              <a:srgbClr val="66FFFF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5FEEED-5B41-4F1B-AB67-62E473355213}"/>
                  </a:ext>
                </a:extLst>
              </p14:cNvPr>
              <p14:cNvContentPartPr/>
              <p14:nvPr/>
            </p14:nvContentPartPr>
            <p14:xfrm>
              <a:off x="12813980" y="8355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5FEEED-5B41-4F1B-AB67-62E4733552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4980" y="83469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FDAF77-0A4A-4FF9-9E9B-A1E09FB1FF8B}"/>
              </a:ext>
            </a:extLst>
          </p:cNvPr>
          <p:cNvSpPr txBox="1"/>
          <p:nvPr/>
        </p:nvSpPr>
        <p:spPr>
          <a:xfrm>
            <a:off x="386205" y="596815"/>
            <a:ext cx="9325151" cy="938719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r>
              <a:rPr lang="en-IN" sz="5500" b="0" i="0" dirty="0" err="1">
                <a:solidFill>
                  <a:schemeClr val="bg1"/>
                </a:solidFill>
                <a:effectLst/>
                <a:latin typeface="Google Sans"/>
              </a:rPr>
              <a:t>Dialogflow</a:t>
            </a:r>
            <a:r>
              <a:rPr lang="en-IN" sz="5500" b="0" i="0" dirty="0">
                <a:solidFill>
                  <a:schemeClr val="bg1"/>
                </a:solidFill>
                <a:effectLst/>
                <a:latin typeface="Google Sans"/>
              </a:rPr>
              <a:t> CX- Competition</a:t>
            </a:r>
            <a:endParaRPr lang="en-IN" sz="5500" spc="300" dirty="0">
              <a:solidFill>
                <a:schemeClr val="bg1"/>
              </a:solidFill>
              <a:latin typeface="Questrial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34808C-D942-4905-BB3B-D152ECCBC136}"/>
              </a:ext>
            </a:extLst>
          </p:cNvPr>
          <p:cNvSpPr/>
          <p:nvPr/>
        </p:nvSpPr>
        <p:spPr>
          <a:xfrm>
            <a:off x="605697" y="3038804"/>
            <a:ext cx="5092514" cy="1751403"/>
          </a:xfrm>
          <a:prstGeom prst="roundRect">
            <a:avLst>
              <a:gd name="adj" fmla="val 13943"/>
            </a:avLst>
          </a:prstGeom>
          <a:gradFill>
            <a:gsLst>
              <a:gs pos="0">
                <a:srgbClr val="2696F2"/>
              </a:gs>
              <a:gs pos="100000">
                <a:srgbClr val="2254F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500" dirty="0">
                <a:solidFill>
                  <a:schemeClr val="bg1"/>
                </a:solidFill>
                <a:latin typeface="Questrial" pitchFamily="2" charset="0"/>
              </a:rPr>
              <a:t>Conversational-Flow</a:t>
            </a:r>
          </a:p>
          <a:p>
            <a:r>
              <a:rPr lang="en-IN" sz="3000" dirty="0">
                <a:solidFill>
                  <a:schemeClr val="bg1"/>
                </a:solidFill>
                <a:latin typeface="Questrial" pitchFamily="2" charset="0"/>
              </a:rPr>
              <a:t>By- Abhirup Bhattacharya</a:t>
            </a:r>
          </a:p>
        </p:txBody>
      </p:sp>
      <p:pic>
        <p:nvPicPr>
          <p:cNvPr id="1026" name="Picture 2" descr="Working with a recent technology, Dialogflow CX — FlowBuilder | by Juan  Pablo Montoya | Geek Culture | Medium">
            <a:extLst>
              <a:ext uri="{FF2B5EF4-FFF2-40B4-BE49-F238E27FC236}">
                <a16:creationId xmlns:a16="http://schemas.microsoft.com/office/drawing/2014/main" id="{492A189E-0A4F-4DD6-8585-C3C9D949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6043">
            <a:off x="7708392" y="716475"/>
            <a:ext cx="4199358" cy="4199358"/>
          </a:xfrm>
          <a:prstGeom prst="rect">
            <a:avLst/>
          </a:prstGeom>
          <a:noFill/>
          <a:effectLst>
            <a:reflection stA="50000" endPos="23000" dir="5400000" sy="-100000" algn="bl" rotWithShape="0"/>
          </a:effectLst>
          <a:scene3d>
            <a:camera prst="perspectiveContrastingLeftFacing" fov="2700000">
              <a:rot lat="0" lon="1200000" rev="21300000"/>
            </a:camera>
            <a:lightRig rig="threePt" dir="t">
              <a:rot lat="0" lon="0" rev="7800000"/>
            </a:lightRig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6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A88F91-35FD-4CAB-9A8F-4EC8579EC4A4}"/>
              </a:ext>
            </a:extLst>
          </p:cNvPr>
          <p:cNvSpPr txBox="1"/>
          <p:nvPr/>
        </p:nvSpPr>
        <p:spPr>
          <a:xfrm>
            <a:off x="501912" y="2229608"/>
            <a:ext cx="320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Learning Mode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D32A69-2A35-458B-A296-143D65E949BC}"/>
              </a:ext>
            </a:extLst>
          </p:cNvPr>
          <p:cNvSpPr txBox="1"/>
          <p:nvPr/>
        </p:nvSpPr>
        <p:spPr>
          <a:xfrm>
            <a:off x="3649980" y="533932"/>
            <a:ext cx="3670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Learn-Java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6AA685-864A-4584-8548-C3FAA5E72F97}"/>
              </a:ext>
            </a:extLst>
          </p:cNvPr>
          <p:cNvSpPr txBox="1"/>
          <p:nvPr/>
        </p:nvSpPr>
        <p:spPr>
          <a:xfrm>
            <a:off x="4451462" y="4176220"/>
            <a:ext cx="29094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Practice Mode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DF6DD-CC74-47DA-8CBB-348366A3CBAC}"/>
              </a:ext>
            </a:extLst>
          </p:cNvPr>
          <p:cNvSpPr txBox="1"/>
          <p:nvPr/>
        </p:nvSpPr>
        <p:spPr>
          <a:xfrm>
            <a:off x="8153401" y="2366550"/>
            <a:ext cx="416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Competitive 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E0C68-ECEF-444A-A4F9-B3B39AB10492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2681386" cy="156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7B5C50-0DDC-4216-9275-A550955D6528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0" cy="301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63E2FB-F241-40BD-9BAD-C13D84304604}"/>
              </a:ext>
            </a:extLst>
          </p:cNvPr>
          <p:cNvCxnSpPr>
            <a:cxnSpLocks/>
          </p:cNvCxnSpPr>
          <p:nvPr/>
        </p:nvCxnSpPr>
        <p:spPr>
          <a:xfrm flipH="1">
            <a:off x="2758441" y="1233384"/>
            <a:ext cx="2713573" cy="120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17A315-040E-40BD-AA0A-C197CB1B01F7}"/>
              </a:ext>
            </a:extLst>
          </p:cNvPr>
          <p:cNvCxnSpPr>
            <a:cxnSpLocks/>
          </p:cNvCxnSpPr>
          <p:nvPr/>
        </p:nvCxnSpPr>
        <p:spPr>
          <a:xfrm>
            <a:off x="6812708" y="1017321"/>
            <a:ext cx="227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D41AC-9F05-4E43-A51A-157D45C25CFC}"/>
              </a:ext>
            </a:extLst>
          </p:cNvPr>
          <p:cNvSpPr txBox="1"/>
          <p:nvPr/>
        </p:nvSpPr>
        <p:spPr>
          <a:xfrm>
            <a:off x="9173954" y="740322"/>
            <a:ext cx="245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End Session</a:t>
            </a:r>
          </a:p>
        </p:txBody>
      </p:sp>
    </p:spTree>
    <p:extLst>
      <p:ext uri="{BB962C8B-B14F-4D97-AF65-F5344CB8AC3E}">
        <p14:creationId xmlns:p14="http://schemas.microsoft.com/office/powerpoint/2010/main" val="188436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394B07D-A193-46BE-ADFC-3C84BB8E0212}"/>
              </a:ext>
            </a:extLst>
          </p:cNvPr>
          <p:cNvGrpSpPr/>
          <p:nvPr/>
        </p:nvGrpSpPr>
        <p:grpSpPr>
          <a:xfrm>
            <a:off x="344010" y="1814673"/>
            <a:ext cx="6268535" cy="1281807"/>
            <a:chOff x="919903" y="1767312"/>
            <a:chExt cx="6268535" cy="128180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8C89A1-4A03-4706-97B5-9C3C068BA3DE}"/>
                </a:ext>
              </a:extLst>
            </p:cNvPr>
            <p:cNvSpPr/>
            <p:nvPr/>
          </p:nvSpPr>
          <p:spPr>
            <a:xfrm>
              <a:off x="1160787" y="2977119"/>
              <a:ext cx="540000" cy="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7DFDA"/>
                </a:gs>
                <a:gs pos="65000">
                  <a:srgbClr val="0070C0"/>
                </a:gs>
                <a:gs pos="100000">
                  <a:srgbClr val="00206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F1D38-8D4F-484A-8AD5-983C08027027}"/>
                </a:ext>
              </a:extLst>
            </p:cNvPr>
            <p:cNvSpPr txBox="1"/>
            <p:nvPr/>
          </p:nvSpPr>
          <p:spPr>
            <a:xfrm>
              <a:off x="919903" y="1767312"/>
              <a:ext cx="6268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spc="300" dirty="0">
                  <a:solidFill>
                    <a:schemeClr val="bg1">
                      <a:lumMod val="50000"/>
                    </a:schemeClr>
                  </a:solidFill>
                  <a:latin typeface="Questrial" pitchFamily="2" charset="0"/>
                </a:rPr>
                <a:t>Learn-Python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8437694-1E06-495C-8AB7-1BE4DCE0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743" y="1056178"/>
            <a:ext cx="6387247" cy="425196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20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A88F91-35FD-4CAB-9A8F-4EC8579EC4A4}"/>
              </a:ext>
            </a:extLst>
          </p:cNvPr>
          <p:cNvSpPr txBox="1"/>
          <p:nvPr/>
        </p:nvSpPr>
        <p:spPr>
          <a:xfrm>
            <a:off x="501912" y="2229608"/>
            <a:ext cx="320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Learning Mode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D32A69-2A35-458B-A296-143D65E949BC}"/>
              </a:ext>
            </a:extLst>
          </p:cNvPr>
          <p:cNvSpPr txBox="1"/>
          <p:nvPr/>
        </p:nvSpPr>
        <p:spPr>
          <a:xfrm>
            <a:off x="3389014" y="541395"/>
            <a:ext cx="4226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Learn-Python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6AA685-864A-4584-8548-C3FAA5E72F97}"/>
              </a:ext>
            </a:extLst>
          </p:cNvPr>
          <p:cNvSpPr txBox="1"/>
          <p:nvPr/>
        </p:nvSpPr>
        <p:spPr>
          <a:xfrm>
            <a:off x="4451462" y="4176220"/>
            <a:ext cx="29094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Practice Mode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DF6DD-CC74-47DA-8CBB-348366A3CBAC}"/>
              </a:ext>
            </a:extLst>
          </p:cNvPr>
          <p:cNvSpPr txBox="1"/>
          <p:nvPr/>
        </p:nvSpPr>
        <p:spPr>
          <a:xfrm>
            <a:off x="8153401" y="2366550"/>
            <a:ext cx="416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Competitive 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E0C68-ECEF-444A-A4F9-B3B39AB10492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2681386" cy="156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7B5C50-0DDC-4216-9275-A550955D6528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0" cy="301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63E2FB-F241-40BD-9BAD-C13D84304604}"/>
              </a:ext>
            </a:extLst>
          </p:cNvPr>
          <p:cNvCxnSpPr>
            <a:cxnSpLocks/>
          </p:cNvCxnSpPr>
          <p:nvPr/>
        </p:nvCxnSpPr>
        <p:spPr>
          <a:xfrm flipH="1">
            <a:off x="2758441" y="1233384"/>
            <a:ext cx="2713573" cy="120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17A315-040E-40BD-AA0A-C197CB1B01F7}"/>
              </a:ext>
            </a:extLst>
          </p:cNvPr>
          <p:cNvCxnSpPr>
            <a:cxnSpLocks/>
          </p:cNvCxnSpPr>
          <p:nvPr/>
        </p:nvCxnSpPr>
        <p:spPr>
          <a:xfrm flipV="1">
            <a:off x="7360920" y="1017321"/>
            <a:ext cx="1726747" cy="3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D41AC-9F05-4E43-A51A-157D45C25CFC}"/>
              </a:ext>
            </a:extLst>
          </p:cNvPr>
          <p:cNvSpPr txBox="1"/>
          <p:nvPr/>
        </p:nvSpPr>
        <p:spPr>
          <a:xfrm>
            <a:off x="9173954" y="740322"/>
            <a:ext cx="245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End Session</a:t>
            </a:r>
          </a:p>
        </p:txBody>
      </p:sp>
    </p:spTree>
    <p:extLst>
      <p:ext uri="{BB962C8B-B14F-4D97-AF65-F5344CB8AC3E}">
        <p14:creationId xmlns:p14="http://schemas.microsoft.com/office/powerpoint/2010/main" val="305728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A7F1D38-8D4F-484A-8AD5-983C08027027}"/>
              </a:ext>
            </a:extLst>
          </p:cNvPr>
          <p:cNvSpPr txBox="1"/>
          <p:nvPr/>
        </p:nvSpPr>
        <p:spPr>
          <a:xfrm>
            <a:off x="308356" y="2505670"/>
            <a:ext cx="478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Practice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B433E-0214-4CFC-913C-07CF59CC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9" y="1295400"/>
            <a:ext cx="5905501" cy="387096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034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A88F91-35FD-4CAB-9A8F-4EC8579EC4A4}"/>
              </a:ext>
            </a:extLst>
          </p:cNvPr>
          <p:cNvSpPr txBox="1"/>
          <p:nvPr/>
        </p:nvSpPr>
        <p:spPr>
          <a:xfrm>
            <a:off x="631452" y="3182158"/>
            <a:ext cx="320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Learning Mode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D32A69-2A35-458B-A296-143D65E949BC}"/>
              </a:ext>
            </a:extLst>
          </p:cNvPr>
          <p:cNvSpPr txBox="1"/>
          <p:nvPr/>
        </p:nvSpPr>
        <p:spPr>
          <a:xfrm>
            <a:off x="3394654" y="706645"/>
            <a:ext cx="4551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Final Decision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DF6DD-CC74-47DA-8CBB-348366A3CBAC}"/>
              </a:ext>
            </a:extLst>
          </p:cNvPr>
          <p:cNvSpPr txBox="1"/>
          <p:nvPr/>
        </p:nvSpPr>
        <p:spPr>
          <a:xfrm>
            <a:off x="7658100" y="3198075"/>
            <a:ext cx="416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Competitive 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E0C68-ECEF-444A-A4F9-B3B39AB10492}"/>
              </a:ext>
            </a:extLst>
          </p:cNvPr>
          <p:cNvCxnSpPr>
            <a:cxnSpLocks/>
            <a:stCxn id="3" idx="8"/>
          </p:cNvCxnSpPr>
          <p:nvPr/>
        </p:nvCxnSpPr>
        <p:spPr>
          <a:xfrm>
            <a:off x="5423685" y="1449388"/>
            <a:ext cx="2875931" cy="20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63E2FB-F241-40BD-9BAD-C13D84304604}"/>
              </a:ext>
            </a:extLst>
          </p:cNvPr>
          <p:cNvCxnSpPr>
            <a:cxnSpLocks/>
            <a:stCxn id="3" idx="8"/>
          </p:cNvCxnSpPr>
          <p:nvPr/>
        </p:nvCxnSpPr>
        <p:spPr>
          <a:xfrm flipH="1">
            <a:off x="2827601" y="1449388"/>
            <a:ext cx="2596084" cy="19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17A315-040E-40BD-AA0A-C197CB1B01F7}"/>
              </a:ext>
            </a:extLst>
          </p:cNvPr>
          <p:cNvCxnSpPr>
            <a:cxnSpLocks/>
          </p:cNvCxnSpPr>
          <p:nvPr/>
        </p:nvCxnSpPr>
        <p:spPr>
          <a:xfrm>
            <a:off x="7658100" y="1137532"/>
            <a:ext cx="142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D41AC-9F05-4E43-A51A-157D45C25CFC}"/>
              </a:ext>
            </a:extLst>
          </p:cNvPr>
          <p:cNvSpPr txBox="1"/>
          <p:nvPr/>
        </p:nvSpPr>
        <p:spPr>
          <a:xfrm>
            <a:off x="9087667" y="892367"/>
            <a:ext cx="245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End Session</a:t>
            </a:r>
          </a:p>
        </p:txBody>
      </p:sp>
    </p:spTree>
    <p:extLst>
      <p:ext uri="{BB962C8B-B14F-4D97-AF65-F5344CB8AC3E}">
        <p14:creationId xmlns:p14="http://schemas.microsoft.com/office/powerpoint/2010/main" val="210086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A7F1D38-8D4F-484A-8AD5-983C08027027}"/>
              </a:ext>
            </a:extLst>
          </p:cNvPr>
          <p:cNvSpPr txBox="1"/>
          <p:nvPr/>
        </p:nvSpPr>
        <p:spPr>
          <a:xfrm>
            <a:off x="318516" y="2465030"/>
            <a:ext cx="4019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Competitive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07E2A-1044-46AB-A4DD-9EAE9100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711200"/>
            <a:ext cx="7345679" cy="503517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8329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A88F91-35FD-4CAB-9A8F-4EC8579EC4A4}"/>
              </a:ext>
            </a:extLst>
          </p:cNvPr>
          <p:cNvSpPr txBox="1"/>
          <p:nvPr/>
        </p:nvSpPr>
        <p:spPr>
          <a:xfrm>
            <a:off x="631452" y="3182158"/>
            <a:ext cx="320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Learning Mode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D32A69-2A35-458B-A296-143D65E949BC}"/>
              </a:ext>
            </a:extLst>
          </p:cNvPr>
          <p:cNvSpPr txBox="1"/>
          <p:nvPr/>
        </p:nvSpPr>
        <p:spPr>
          <a:xfrm>
            <a:off x="3394654" y="706645"/>
            <a:ext cx="45510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Final Decision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DF6DD-CC74-47DA-8CBB-348366A3CBAC}"/>
              </a:ext>
            </a:extLst>
          </p:cNvPr>
          <p:cNvSpPr txBox="1"/>
          <p:nvPr/>
        </p:nvSpPr>
        <p:spPr>
          <a:xfrm>
            <a:off x="7658100" y="3490990"/>
            <a:ext cx="416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Practice 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E0C68-ECEF-444A-A4F9-B3B39AB10492}"/>
              </a:ext>
            </a:extLst>
          </p:cNvPr>
          <p:cNvCxnSpPr>
            <a:cxnSpLocks/>
            <a:stCxn id="3" idx="8"/>
          </p:cNvCxnSpPr>
          <p:nvPr/>
        </p:nvCxnSpPr>
        <p:spPr>
          <a:xfrm>
            <a:off x="5423685" y="1449388"/>
            <a:ext cx="2875931" cy="20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63E2FB-F241-40BD-9BAD-C13D84304604}"/>
              </a:ext>
            </a:extLst>
          </p:cNvPr>
          <p:cNvCxnSpPr>
            <a:cxnSpLocks/>
            <a:stCxn id="3" idx="8"/>
          </p:cNvCxnSpPr>
          <p:nvPr/>
        </p:nvCxnSpPr>
        <p:spPr>
          <a:xfrm flipH="1">
            <a:off x="2827601" y="1449388"/>
            <a:ext cx="2596084" cy="19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17A315-040E-40BD-AA0A-C197CB1B01F7}"/>
              </a:ext>
            </a:extLst>
          </p:cNvPr>
          <p:cNvCxnSpPr>
            <a:cxnSpLocks/>
          </p:cNvCxnSpPr>
          <p:nvPr/>
        </p:nvCxnSpPr>
        <p:spPr>
          <a:xfrm>
            <a:off x="7658100" y="1137532"/>
            <a:ext cx="142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D41AC-9F05-4E43-A51A-157D45C25CFC}"/>
              </a:ext>
            </a:extLst>
          </p:cNvPr>
          <p:cNvSpPr txBox="1"/>
          <p:nvPr/>
        </p:nvSpPr>
        <p:spPr>
          <a:xfrm>
            <a:off x="9087667" y="892367"/>
            <a:ext cx="245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End Session</a:t>
            </a:r>
          </a:p>
        </p:txBody>
      </p:sp>
    </p:spTree>
    <p:extLst>
      <p:ext uri="{BB962C8B-B14F-4D97-AF65-F5344CB8AC3E}">
        <p14:creationId xmlns:p14="http://schemas.microsoft.com/office/powerpoint/2010/main" val="241609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E9D15-9BA0-408F-AADF-DADD05226974}"/>
              </a:ext>
            </a:extLst>
          </p:cNvPr>
          <p:cNvSpPr/>
          <p:nvPr/>
        </p:nvSpPr>
        <p:spPr>
          <a:xfrm>
            <a:off x="5195888" y="1449388"/>
            <a:ext cx="5653544" cy="3959225"/>
          </a:xfrm>
          <a:prstGeom prst="roundRect">
            <a:avLst>
              <a:gd name="adj" fmla="val 4639"/>
            </a:avLst>
          </a:prstGeom>
          <a:blipFill dpi="0" rotWithShape="1">
            <a:blip r:embed="rId2"/>
            <a:srcRect/>
            <a:stretch>
              <a:fillRect l="-6000" r="-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F1D38-8D4F-484A-8AD5-983C08027027}"/>
              </a:ext>
            </a:extLst>
          </p:cNvPr>
          <p:cNvSpPr txBox="1"/>
          <p:nvPr/>
        </p:nvSpPr>
        <p:spPr>
          <a:xfrm>
            <a:off x="840888" y="2579063"/>
            <a:ext cx="525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288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6E9D15-9BA0-408F-AADF-DADD05226974}"/>
              </a:ext>
            </a:extLst>
          </p:cNvPr>
          <p:cNvSpPr/>
          <p:nvPr/>
        </p:nvSpPr>
        <p:spPr>
          <a:xfrm>
            <a:off x="5195888" y="1449388"/>
            <a:ext cx="5653544" cy="3959225"/>
          </a:xfrm>
          <a:prstGeom prst="roundRect">
            <a:avLst>
              <a:gd name="adj" fmla="val 4639"/>
            </a:avLst>
          </a:prstGeom>
          <a:blipFill dpi="0" rotWithShape="1">
            <a:blip r:embed="rId2"/>
            <a:srcRect/>
            <a:stretch>
              <a:fillRect l="-6000" r="-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F1D38-8D4F-484A-8AD5-983C08027027}"/>
              </a:ext>
            </a:extLst>
          </p:cNvPr>
          <p:cNvSpPr txBox="1"/>
          <p:nvPr/>
        </p:nvSpPr>
        <p:spPr>
          <a:xfrm>
            <a:off x="353902" y="1889497"/>
            <a:ext cx="459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Agent Name –</a:t>
            </a:r>
          </a:p>
          <a:p>
            <a:r>
              <a:rPr lang="en-IN" sz="54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 Nicholas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F9FC5-1A35-4DCB-8FF8-5A83F7E133BE}"/>
              </a:ext>
            </a:extLst>
          </p:cNvPr>
          <p:cNvSpPr txBox="1"/>
          <p:nvPr/>
        </p:nvSpPr>
        <p:spPr>
          <a:xfrm>
            <a:off x="590929" y="4345482"/>
            <a:ext cx="36811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This Bot is a kind of programming Assistant. </a:t>
            </a:r>
          </a:p>
        </p:txBody>
      </p:sp>
    </p:spTree>
    <p:extLst>
      <p:ext uri="{BB962C8B-B14F-4D97-AF65-F5344CB8AC3E}">
        <p14:creationId xmlns:p14="http://schemas.microsoft.com/office/powerpoint/2010/main" val="406649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E211DB-9037-4F7E-8B79-5FBF48ECF1D9}"/>
              </a:ext>
            </a:extLst>
          </p:cNvPr>
          <p:cNvSpPr/>
          <p:nvPr/>
        </p:nvSpPr>
        <p:spPr>
          <a:xfrm>
            <a:off x="987146" y="3256791"/>
            <a:ext cx="1765886" cy="548968"/>
          </a:xfrm>
          <a:prstGeom prst="roundRect">
            <a:avLst>
              <a:gd name="adj" fmla="val 13301"/>
            </a:avLst>
          </a:prstGeom>
          <a:gradFill flip="none" rotWithShape="1">
            <a:gsLst>
              <a:gs pos="0">
                <a:srgbClr val="17DFDA"/>
              </a:gs>
              <a:gs pos="100000">
                <a:srgbClr val="0070C0">
                  <a:alpha val="4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By writing – Hi/hello etc.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F1D38-8D4F-484A-8AD5-983C08027027}"/>
              </a:ext>
            </a:extLst>
          </p:cNvPr>
          <p:cNvSpPr txBox="1"/>
          <p:nvPr/>
        </p:nvSpPr>
        <p:spPr>
          <a:xfrm>
            <a:off x="125476" y="1364101"/>
            <a:ext cx="4780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DEFAULT STRAT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1649A-61A2-4E14-A9FF-60FA60EA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001" y="571760"/>
            <a:ext cx="8795786" cy="459522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667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F1D38-8D4F-484A-8AD5-983C08027027}"/>
              </a:ext>
            </a:extLst>
          </p:cNvPr>
          <p:cNvSpPr txBox="1"/>
          <p:nvPr/>
        </p:nvSpPr>
        <p:spPr>
          <a:xfrm>
            <a:off x="297992" y="1878281"/>
            <a:ext cx="5255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Language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72D58-C684-4A28-8B83-5C3234BE416E}"/>
              </a:ext>
            </a:extLst>
          </p:cNvPr>
          <p:cNvSpPr txBox="1"/>
          <p:nvPr/>
        </p:nvSpPr>
        <p:spPr>
          <a:xfrm>
            <a:off x="8516972" y="3298195"/>
            <a:ext cx="1915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spc="600" dirty="0">
                <a:latin typeface="Questrial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LOADING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B7711F7-F0A5-426D-ABF3-F4E9B834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8" y="743935"/>
            <a:ext cx="5697795" cy="480523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6607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C61DC9-36DC-4F3A-9D39-AA9D77533146}"/>
              </a:ext>
            </a:extLst>
          </p:cNvPr>
          <p:cNvGrpSpPr/>
          <p:nvPr/>
        </p:nvGrpSpPr>
        <p:grpSpPr>
          <a:xfrm>
            <a:off x="850722" y="1576740"/>
            <a:ext cx="5255112" cy="1468807"/>
            <a:chOff x="850722" y="1576740"/>
            <a:chExt cx="5255112" cy="146880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8C89A1-4A03-4706-97B5-9C3C068BA3DE}"/>
                </a:ext>
              </a:extLst>
            </p:cNvPr>
            <p:cNvSpPr/>
            <p:nvPr/>
          </p:nvSpPr>
          <p:spPr>
            <a:xfrm>
              <a:off x="987146" y="2973547"/>
              <a:ext cx="540000" cy="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7DFDA"/>
                </a:gs>
                <a:gs pos="65000">
                  <a:srgbClr val="0070C0"/>
                </a:gs>
                <a:gs pos="100000">
                  <a:srgbClr val="00206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F1D38-8D4F-484A-8AD5-983C08027027}"/>
                </a:ext>
              </a:extLst>
            </p:cNvPr>
            <p:cNvSpPr txBox="1"/>
            <p:nvPr/>
          </p:nvSpPr>
          <p:spPr>
            <a:xfrm>
              <a:off x="850722" y="1576740"/>
              <a:ext cx="52551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spc="300" dirty="0">
                  <a:solidFill>
                    <a:schemeClr val="bg1">
                      <a:lumMod val="50000"/>
                    </a:schemeClr>
                  </a:solidFill>
                  <a:latin typeface="Questrial" pitchFamily="2" charset="0"/>
                </a:rPr>
                <a:t>Learn-C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C3F7052-E5F0-4B79-A062-385BC7B1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96" y="568045"/>
            <a:ext cx="5545658" cy="449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A88F91-35FD-4CAB-9A8F-4EC8579EC4A4}"/>
              </a:ext>
            </a:extLst>
          </p:cNvPr>
          <p:cNvSpPr txBox="1"/>
          <p:nvPr/>
        </p:nvSpPr>
        <p:spPr>
          <a:xfrm>
            <a:off x="501912" y="2229608"/>
            <a:ext cx="320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Learning Mode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D32A69-2A35-458B-A296-143D65E949BC}"/>
              </a:ext>
            </a:extLst>
          </p:cNvPr>
          <p:cNvSpPr txBox="1"/>
          <p:nvPr/>
        </p:nvSpPr>
        <p:spPr>
          <a:xfrm>
            <a:off x="4451462" y="533932"/>
            <a:ext cx="2869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Learn-C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6AA685-864A-4584-8548-C3FAA5E72F97}"/>
              </a:ext>
            </a:extLst>
          </p:cNvPr>
          <p:cNvSpPr txBox="1"/>
          <p:nvPr/>
        </p:nvSpPr>
        <p:spPr>
          <a:xfrm>
            <a:off x="4451462" y="4176220"/>
            <a:ext cx="29094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Practice Mode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DF6DD-CC74-47DA-8CBB-348366A3CBAC}"/>
              </a:ext>
            </a:extLst>
          </p:cNvPr>
          <p:cNvSpPr txBox="1"/>
          <p:nvPr/>
        </p:nvSpPr>
        <p:spPr>
          <a:xfrm>
            <a:off x="8153401" y="2366550"/>
            <a:ext cx="416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Competitive 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E0C68-ECEF-444A-A4F9-B3B39AB10492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2681386" cy="156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7B5C50-0DDC-4216-9275-A550955D6528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0" cy="301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63E2FB-F241-40BD-9BAD-C13D84304604}"/>
              </a:ext>
            </a:extLst>
          </p:cNvPr>
          <p:cNvCxnSpPr>
            <a:cxnSpLocks/>
          </p:cNvCxnSpPr>
          <p:nvPr/>
        </p:nvCxnSpPr>
        <p:spPr>
          <a:xfrm flipH="1">
            <a:off x="2758441" y="1233384"/>
            <a:ext cx="2713573" cy="120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17A315-040E-40BD-AA0A-C197CB1B01F7}"/>
              </a:ext>
            </a:extLst>
          </p:cNvPr>
          <p:cNvCxnSpPr>
            <a:cxnSpLocks/>
          </p:cNvCxnSpPr>
          <p:nvPr/>
        </p:nvCxnSpPr>
        <p:spPr>
          <a:xfrm>
            <a:off x="6812708" y="1017321"/>
            <a:ext cx="227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D41AC-9F05-4E43-A51A-157D45C25CFC}"/>
              </a:ext>
            </a:extLst>
          </p:cNvPr>
          <p:cNvSpPr txBox="1"/>
          <p:nvPr/>
        </p:nvSpPr>
        <p:spPr>
          <a:xfrm>
            <a:off x="9173954" y="740322"/>
            <a:ext cx="245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End Session</a:t>
            </a:r>
          </a:p>
        </p:txBody>
      </p:sp>
    </p:spTree>
    <p:extLst>
      <p:ext uri="{BB962C8B-B14F-4D97-AF65-F5344CB8AC3E}">
        <p14:creationId xmlns:p14="http://schemas.microsoft.com/office/powerpoint/2010/main" val="232494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394B07D-A193-46BE-ADFC-3C84BB8E0212}"/>
              </a:ext>
            </a:extLst>
          </p:cNvPr>
          <p:cNvGrpSpPr/>
          <p:nvPr/>
        </p:nvGrpSpPr>
        <p:grpSpPr>
          <a:xfrm>
            <a:off x="344010" y="1637719"/>
            <a:ext cx="6268535" cy="1455189"/>
            <a:chOff x="919903" y="1590358"/>
            <a:chExt cx="6268535" cy="145518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8C89A1-4A03-4706-97B5-9C3C068BA3DE}"/>
                </a:ext>
              </a:extLst>
            </p:cNvPr>
            <p:cNvSpPr/>
            <p:nvPr/>
          </p:nvSpPr>
          <p:spPr>
            <a:xfrm>
              <a:off x="987146" y="2973547"/>
              <a:ext cx="540000" cy="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7DFDA"/>
                </a:gs>
                <a:gs pos="65000">
                  <a:srgbClr val="0070C0"/>
                </a:gs>
                <a:gs pos="100000">
                  <a:srgbClr val="00206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F1D38-8D4F-484A-8AD5-983C08027027}"/>
                </a:ext>
              </a:extLst>
            </p:cNvPr>
            <p:cNvSpPr txBox="1"/>
            <p:nvPr/>
          </p:nvSpPr>
          <p:spPr>
            <a:xfrm>
              <a:off x="919903" y="1590358"/>
              <a:ext cx="6268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spc="300" dirty="0">
                  <a:solidFill>
                    <a:schemeClr val="bg1">
                      <a:lumMod val="50000"/>
                    </a:schemeClr>
                  </a:solidFill>
                  <a:latin typeface="Questrial" pitchFamily="2" charset="0"/>
                </a:rPr>
                <a:t>Learn-C++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0880426-2A65-4A63-BB0B-87D3CBC6D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868680"/>
            <a:ext cx="5624277" cy="525989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8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C5AB8C-38BC-4736-B81F-C583DCA64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8397944 w 12192000"/>
              <a:gd name="connsiteY0" fmla="*/ 1449388 h 6858000"/>
              <a:gd name="connsiteX1" fmla="*/ 8170147 w 12192000"/>
              <a:gd name="connsiteY1" fmla="*/ 1677185 h 6858000"/>
              <a:gd name="connsiteX2" fmla="*/ 8170147 w 12192000"/>
              <a:gd name="connsiteY2" fmla="*/ 5180816 h 6858000"/>
              <a:gd name="connsiteX3" fmla="*/ 8397944 w 12192000"/>
              <a:gd name="connsiteY3" fmla="*/ 5408613 h 6858000"/>
              <a:gd name="connsiteX4" fmla="*/ 10665886 w 12192000"/>
              <a:gd name="connsiteY4" fmla="*/ 5408613 h 6858000"/>
              <a:gd name="connsiteX5" fmla="*/ 10893683 w 12192000"/>
              <a:gd name="connsiteY5" fmla="*/ 5180816 h 6858000"/>
              <a:gd name="connsiteX6" fmla="*/ 10893683 w 12192000"/>
              <a:gd name="connsiteY6" fmla="*/ 1677185 h 6858000"/>
              <a:gd name="connsiteX7" fmla="*/ 10665886 w 12192000"/>
              <a:gd name="connsiteY7" fmla="*/ 1449388 h 6858000"/>
              <a:gd name="connsiteX8" fmla="*/ 5423685 w 12192000"/>
              <a:gd name="connsiteY8" fmla="*/ 1449388 h 6858000"/>
              <a:gd name="connsiteX9" fmla="*/ 5195888 w 12192000"/>
              <a:gd name="connsiteY9" fmla="*/ 1677185 h 6858000"/>
              <a:gd name="connsiteX10" fmla="*/ 5195888 w 12192000"/>
              <a:gd name="connsiteY10" fmla="*/ 5180816 h 6858000"/>
              <a:gd name="connsiteX11" fmla="*/ 5423685 w 12192000"/>
              <a:gd name="connsiteY11" fmla="*/ 5408613 h 6858000"/>
              <a:gd name="connsiteX12" fmla="*/ 7691627 w 12192000"/>
              <a:gd name="connsiteY12" fmla="*/ 5408613 h 6858000"/>
              <a:gd name="connsiteX13" fmla="*/ 7919424 w 12192000"/>
              <a:gd name="connsiteY13" fmla="*/ 5180816 h 6858000"/>
              <a:gd name="connsiteX14" fmla="*/ 7919424 w 12192000"/>
              <a:gd name="connsiteY14" fmla="*/ 1677185 h 6858000"/>
              <a:gd name="connsiteX15" fmla="*/ 7691627 w 12192000"/>
              <a:gd name="connsiteY15" fmla="*/ 1449388 h 6858000"/>
              <a:gd name="connsiteX16" fmla="*/ 0 w 12192000"/>
              <a:gd name="connsiteY16" fmla="*/ 0 h 6858000"/>
              <a:gd name="connsiteX17" fmla="*/ 12192000 w 12192000"/>
              <a:gd name="connsiteY17" fmla="*/ 0 h 6858000"/>
              <a:gd name="connsiteX18" fmla="*/ 12192000 w 12192000"/>
              <a:gd name="connsiteY18" fmla="*/ 6858000 h 6858000"/>
              <a:gd name="connsiteX19" fmla="*/ 0 w 12192000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8000">
                <a:moveTo>
                  <a:pt x="8397944" y="1449388"/>
                </a:moveTo>
                <a:cubicBezTo>
                  <a:pt x="8272135" y="1449388"/>
                  <a:pt x="8170147" y="1551376"/>
                  <a:pt x="8170147" y="1677185"/>
                </a:cubicBezTo>
                <a:lnTo>
                  <a:pt x="8170147" y="5180816"/>
                </a:lnTo>
                <a:cubicBezTo>
                  <a:pt x="8170147" y="5306625"/>
                  <a:pt x="8272135" y="5408613"/>
                  <a:pt x="8397944" y="5408613"/>
                </a:cubicBezTo>
                <a:lnTo>
                  <a:pt x="10665886" y="5408613"/>
                </a:lnTo>
                <a:cubicBezTo>
                  <a:pt x="10791695" y="5408613"/>
                  <a:pt x="10893683" y="5306625"/>
                  <a:pt x="10893683" y="5180816"/>
                </a:cubicBezTo>
                <a:lnTo>
                  <a:pt x="10893683" y="1677185"/>
                </a:lnTo>
                <a:cubicBezTo>
                  <a:pt x="10893683" y="1551376"/>
                  <a:pt x="10791695" y="1449388"/>
                  <a:pt x="10665886" y="1449388"/>
                </a:cubicBezTo>
                <a:close/>
                <a:moveTo>
                  <a:pt x="5423685" y="1449388"/>
                </a:moveTo>
                <a:cubicBezTo>
                  <a:pt x="5297876" y="1449388"/>
                  <a:pt x="5195888" y="1551376"/>
                  <a:pt x="5195888" y="1677185"/>
                </a:cubicBezTo>
                <a:lnTo>
                  <a:pt x="5195888" y="5180816"/>
                </a:lnTo>
                <a:cubicBezTo>
                  <a:pt x="5195888" y="5306625"/>
                  <a:pt x="5297876" y="5408613"/>
                  <a:pt x="5423685" y="5408613"/>
                </a:cubicBezTo>
                <a:lnTo>
                  <a:pt x="7691627" y="5408613"/>
                </a:lnTo>
                <a:cubicBezTo>
                  <a:pt x="7817436" y="5408613"/>
                  <a:pt x="7919424" y="5306625"/>
                  <a:pt x="7919424" y="5180816"/>
                </a:cubicBezTo>
                <a:lnTo>
                  <a:pt x="7919424" y="1677185"/>
                </a:lnTo>
                <a:cubicBezTo>
                  <a:pt x="7919424" y="1551376"/>
                  <a:pt x="7817436" y="1449388"/>
                  <a:pt x="7691627" y="144938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0A88F91-35FD-4CAB-9A8F-4EC8579EC4A4}"/>
              </a:ext>
            </a:extLst>
          </p:cNvPr>
          <p:cNvSpPr txBox="1"/>
          <p:nvPr/>
        </p:nvSpPr>
        <p:spPr>
          <a:xfrm>
            <a:off x="501912" y="2229608"/>
            <a:ext cx="3203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Learning Mode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D32A69-2A35-458B-A296-143D65E949BC}"/>
              </a:ext>
            </a:extLst>
          </p:cNvPr>
          <p:cNvSpPr txBox="1"/>
          <p:nvPr/>
        </p:nvSpPr>
        <p:spPr>
          <a:xfrm>
            <a:off x="3876051" y="526409"/>
            <a:ext cx="3237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Learn-C++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E6AA685-864A-4584-8548-C3FAA5E72F97}"/>
              </a:ext>
            </a:extLst>
          </p:cNvPr>
          <p:cNvSpPr txBox="1"/>
          <p:nvPr/>
        </p:nvSpPr>
        <p:spPr>
          <a:xfrm>
            <a:off x="4451462" y="4176220"/>
            <a:ext cx="29094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Practice Mode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DF6DD-CC74-47DA-8CBB-348366A3CBAC}"/>
              </a:ext>
            </a:extLst>
          </p:cNvPr>
          <p:cNvSpPr txBox="1"/>
          <p:nvPr/>
        </p:nvSpPr>
        <p:spPr>
          <a:xfrm>
            <a:off x="8153401" y="2366550"/>
            <a:ext cx="4161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Competitive  Mode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E0C68-ECEF-444A-A4F9-B3B39AB10492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2681386" cy="156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7B5C50-0DDC-4216-9275-A550955D6528}"/>
              </a:ext>
            </a:extLst>
          </p:cNvPr>
          <p:cNvCxnSpPr>
            <a:cxnSpLocks/>
          </p:cNvCxnSpPr>
          <p:nvPr/>
        </p:nvCxnSpPr>
        <p:spPr>
          <a:xfrm>
            <a:off x="5472015" y="1233384"/>
            <a:ext cx="0" cy="301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63E2FB-F241-40BD-9BAD-C13D84304604}"/>
              </a:ext>
            </a:extLst>
          </p:cNvPr>
          <p:cNvCxnSpPr>
            <a:cxnSpLocks/>
          </p:cNvCxnSpPr>
          <p:nvPr/>
        </p:nvCxnSpPr>
        <p:spPr>
          <a:xfrm flipH="1">
            <a:off x="2758441" y="1233384"/>
            <a:ext cx="2713573" cy="120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D17A315-040E-40BD-AA0A-C197CB1B01F7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7113699" y="957296"/>
            <a:ext cx="203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D41AC-9F05-4E43-A51A-157D45C25CFC}"/>
              </a:ext>
            </a:extLst>
          </p:cNvPr>
          <p:cNvSpPr txBox="1"/>
          <p:nvPr/>
        </p:nvSpPr>
        <p:spPr>
          <a:xfrm>
            <a:off x="9173954" y="740322"/>
            <a:ext cx="2456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300" dirty="0">
                <a:solidFill>
                  <a:schemeClr val="bg1">
                    <a:lumMod val="50000"/>
                  </a:schemeClr>
                </a:solidFill>
                <a:latin typeface="Questrial" pitchFamily="2" charset="0"/>
              </a:rPr>
              <a:t>End Session</a:t>
            </a:r>
          </a:p>
        </p:txBody>
      </p:sp>
    </p:spTree>
    <p:extLst>
      <p:ext uri="{BB962C8B-B14F-4D97-AF65-F5344CB8AC3E}">
        <p14:creationId xmlns:p14="http://schemas.microsoft.com/office/powerpoint/2010/main" val="330875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394B07D-A193-46BE-ADFC-3C84BB8E0212}"/>
              </a:ext>
            </a:extLst>
          </p:cNvPr>
          <p:cNvGrpSpPr/>
          <p:nvPr/>
        </p:nvGrpSpPr>
        <p:grpSpPr>
          <a:xfrm>
            <a:off x="344010" y="1814673"/>
            <a:ext cx="6268535" cy="1281807"/>
            <a:chOff x="919903" y="1767312"/>
            <a:chExt cx="6268535" cy="128180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08C89A1-4A03-4706-97B5-9C3C068BA3DE}"/>
                </a:ext>
              </a:extLst>
            </p:cNvPr>
            <p:cNvSpPr/>
            <p:nvPr/>
          </p:nvSpPr>
          <p:spPr>
            <a:xfrm>
              <a:off x="1160787" y="2977119"/>
              <a:ext cx="540000" cy="7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7DFDA"/>
                </a:gs>
                <a:gs pos="65000">
                  <a:srgbClr val="0070C0"/>
                </a:gs>
                <a:gs pos="100000">
                  <a:srgbClr val="00206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F1D38-8D4F-484A-8AD5-983C08027027}"/>
                </a:ext>
              </a:extLst>
            </p:cNvPr>
            <p:cNvSpPr txBox="1"/>
            <p:nvPr/>
          </p:nvSpPr>
          <p:spPr>
            <a:xfrm>
              <a:off x="919903" y="1767312"/>
              <a:ext cx="6268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spc="300" dirty="0">
                  <a:solidFill>
                    <a:schemeClr val="bg1">
                      <a:lumMod val="50000"/>
                    </a:schemeClr>
                  </a:solidFill>
                  <a:latin typeface="Questrial" pitchFamily="2" charset="0"/>
                </a:rPr>
                <a:t>Learn-Java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4FED98-E871-46F5-9C43-F1FE42C8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92" y="728307"/>
            <a:ext cx="5905500" cy="505687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100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100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abhirup bhattacharya</cp:lastModifiedBy>
  <cp:revision>21</cp:revision>
  <dcterms:created xsi:type="dcterms:W3CDTF">2020-08-20T18:07:15Z</dcterms:created>
  <dcterms:modified xsi:type="dcterms:W3CDTF">2021-08-27T22:00:35Z</dcterms:modified>
</cp:coreProperties>
</file>