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3" r:id="rId4"/>
    <p:sldId id="269" r:id="rId5"/>
    <p:sldId id="262" r:id="rId6"/>
    <p:sldId id="303" r:id="rId7"/>
    <p:sldId id="274" r:id="rId8"/>
    <p:sldId id="302" r:id="rId9"/>
    <p:sldId id="304" r:id="rId10"/>
    <p:sldId id="307" r:id="rId11"/>
    <p:sldId id="305" r:id="rId12"/>
    <p:sldId id="306" r:id="rId13"/>
    <p:sldId id="308" r:id="rId14"/>
    <p:sldId id="264" r:id="rId15"/>
    <p:sldId id="309" r:id="rId16"/>
    <p:sldId id="265" r:id="rId17"/>
    <p:sldId id="310" r:id="rId18"/>
    <p:sldId id="311" r:id="rId19"/>
    <p:sldId id="272" r:id="rId20"/>
  </p:sldIdLst>
  <p:sldSz cx="12192000" cy="6858000"/>
  <p:notesSz cx="6858000" cy="9144000"/>
  <p:embeddedFontLst>
    <p:embeddedFont>
      <p:font typeface="Microsoft YaHei" panose="020B0503020204020204" pitchFamily="34" charset="-122"/>
      <p:regular r:id="rId21"/>
      <p:bold r:id="rId22"/>
    </p:embeddedFont>
    <p:embeddedFont>
      <p:font typeface="Microsoft YaHei Light" panose="020B0502040204020203" pitchFamily="34" charset="-122"/>
      <p:regular r:id="rId23"/>
    </p:embeddedFont>
    <p:embeddedFont>
      <p:font typeface="OPPOSans B" panose="00020600040101010101" pitchFamily="18" charset="-122"/>
      <p:regular r:id="rId24"/>
    </p:embeddedFont>
    <p:embeddedFont>
      <p:font typeface="OPPOSans R" panose="00020600040101010101" pitchFamily="18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256"/>
            <p14:sldId id="261"/>
          </p14:sldIdLst>
        </p14:section>
        <p14:section name="P1" id="{54AD71F3-046B-4AA2-9CC9-3D6E302ED0FA}">
          <p14:sldIdLst>
            <p14:sldId id="263"/>
            <p14:sldId id="269"/>
            <p14:sldId id="262"/>
            <p14:sldId id="303"/>
            <p14:sldId id="274"/>
            <p14:sldId id="302"/>
            <p14:sldId id="304"/>
            <p14:sldId id="307"/>
            <p14:sldId id="305"/>
            <p14:sldId id="306"/>
            <p14:sldId id="308"/>
            <p14:sldId id="264"/>
            <p14:sldId id="309"/>
            <p14:sldId id="265"/>
            <p14:sldId id="310"/>
            <p14:sldId id="311"/>
          </p14:sldIdLst>
        </p14:section>
        <p14:section name="P2" id="{0525A52E-7798-43E4-9558-736B4CCEEAAC}">
          <p14:sldIdLst/>
        </p14:section>
        <p14:section name="P3" id="{EB25A6D4-0C29-4681-9616-D4EAD3F49778}">
          <p14:sldIdLst/>
        </p14:section>
        <p14:section name="P4" id="{989C5CE2-9BB5-4CB6-854F-92E7D453065F}">
          <p14:sldIdLst/>
        </p14:section>
        <p14:section name="P5" id="{05AF3D2C-AD7B-4551-98C4-7814798175ED}">
          <p14:sldIdLst/>
        </p14:section>
        <p14:section name="end" id="{93B0FE6C-9A55-4952-959B-18351981C598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96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8E0"/>
    <a:srgbClr val="FE8C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0" y="64"/>
      </p:cViewPr>
      <p:guideLst>
        <p:guide orient="horz" pos="3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8E091-AEF4-437D-AA0E-4B2062281B8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0BF3F6-56FE-4720-8A9F-9CEA61D636DF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F7012952-7E14-4E83-9C47-5C54BCBD28EB}" type="parTrans" cxnId="{1A22D490-92B4-4437-9636-0D746BD6E5A2}">
      <dgm:prSet/>
      <dgm:spPr/>
      <dgm:t>
        <a:bodyPr/>
        <a:lstStyle/>
        <a:p>
          <a:endParaRPr lang="zh-CN" altLang="en-US"/>
        </a:p>
      </dgm:t>
    </dgm:pt>
    <dgm:pt modelId="{A1BE8AD0-87CD-4E2E-9ECF-346559EFD69C}" type="sibTrans" cxnId="{1A22D490-92B4-4437-9636-0D746BD6E5A2}">
      <dgm:prSet/>
      <dgm:spPr/>
      <dgm:t>
        <a:bodyPr/>
        <a:lstStyle/>
        <a:p>
          <a:endParaRPr lang="zh-CN" altLang="en-US"/>
        </a:p>
      </dgm:t>
    </dgm:pt>
    <dgm:pt modelId="{B7200657-C6E7-4E6C-807C-81AA476DD96D}">
      <dgm:prSet phldrT="[文本]"/>
      <dgm:spPr/>
      <dgm:t>
        <a:bodyPr/>
        <a:lstStyle/>
        <a:p>
          <a:r>
            <a:rPr lang="zh-CN" altLang="en-US" dirty="0"/>
            <a:t>打卡</a:t>
          </a:r>
        </a:p>
      </dgm:t>
    </dgm:pt>
    <dgm:pt modelId="{6E64083A-46D7-4D14-BFE6-C4CE656B9E1C}" type="parTrans" cxnId="{6DD591A8-7427-45C9-A26D-6372A60D314B}">
      <dgm:prSet/>
      <dgm:spPr/>
      <dgm:t>
        <a:bodyPr/>
        <a:lstStyle/>
        <a:p>
          <a:endParaRPr lang="zh-CN" altLang="en-US"/>
        </a:p>
      </dgm:t>
    </dgm:pt>
    <dgm:pt modelId="{CCE6C826-0354-4FDC-B410-624098831BAC}" type="sibTrans" cxnId="{6DD591A8-7427-45C9-A26D-6372A60D314B}">
      <dgm:prSet/>
      <dgm:spPr/>
      <dgm:t>
        <a:bodyPr/>
        <a:lstStyle/>
        <a:p>
          <a:endParaRPr lang="zh-CN" altLang="en-US"/>
        </a:p>
      </dgm:t>
    </dgm:pt>
    <dgm:pt modelId="{4C2CC578-3426-4F9E-9D20-994357DD7F19}">
      <dgm:prSet phldrT="[文本]"/>
      <dgm:spPr/>
      <dgm:t>
        <a:bodyPr/>
        <a:lstStyle/>
        <a:p>
          <a:r>
            <a:rPr lang="zh-CN" altLang="en-US" dirty="0"/>
            <a:t>物料管理</a:t>
          </a:r>
        </a:p>
      </dgm:t>
    </dgm:pt>
    <dgm:pt modelId="{86203A04-3514-41E5-926C-5AE36FFDA292}" type="parTrans" cxnId="{3556D119-A95D-4AFF-9C5B-0DEDEE10AA0E}">
      <dgm:prSet/>
      <dgm:spPr/>
      <dgm:t>
        <a:bodyPr/>
        <a:lstStyle/>
        <a:p>
          <a:endParaRPr lang="zh-CN" altLang="en-US"/>
        </a:p>
      </dgm:t>
    </dgm:pt>
    <dgm:pt modelId="{95ECAC76-0A4F-4520-8A31-B72582B6258F}" type="sibTrans" cxnId="{3556D119-A95D-4AFF-9C5B-0DEDEE10AA0E}">
      <dgm:prSet/>
      <dgm:spPr/>
      <dgm:t>
        <a:bodyPr/>
        <a:lstStyle/>
        <a:p>
          <a:endParaRPr lang="zh-CN" altLang="en-US"/>
        </a:p>
      </dgm:t>
    </dgm:pt>
    <dgm:pt modelId="{FCFE9369-5AEF-4098-BE5B-B2D18064261A}">
      <dgm:prSet phldrT="[文本]"/>
      <dgm:spPr/>
      <dgm:t>
        <a:bodyPr/>
        <a:lstStyle/>
        <a:p>
          <a:r>
            <a:rPr lang="zh-CN" altLang="en-US" dirty="0"/>
            <a:t>消息中心</a:t>
          </a:r>
        </a:p>
      </dgm:t>
    </dgm:pt>
    <dgm:pt modelId="{A6511A36-55AB-46C5-9B25-B92D3F49D751}" type="parTrans" cxnId="{290E497F-F780-4CF7-A898-89AC8BBE4F92}">
      <dgm:prSet/>
      <dgm:spPr/>
      <dgm:t>
        <a:bodyPr/>
        <a:lstStyle/>
        <a:p>
          <a:endParaRPr lang="zh-CN" altLang="en-US"/>
        </a:p>
      </dgm:t>
    </dgm:pt>
    <dgm:pt modelId="{85AE2448-931F-4203-9033-10B02CC8D07B}" type="sibTrans" cxnId="{290E497F-F780-4CF7-A898-89AC8BBE4F92}">
      <dgm:prSet/>
      <dgm:spPr/>
      <dgm:t>
        <a:bodyPr/>
        <a:lstStyle/>
        <a:p>
          <a:endParaRPr lang="zh-CN" altLang="en-US"/>
        </a:p>
      </dgm:t>
    </dgm:pt>
    <dgm:pt modelId="{7D46FFC2-8B11-49AB-AED9-6419C66BE5E7}">
      <dgm:prSet phldrT="[文本]"/>
      <dgm:spPr/>
      <dgm:t>
        <a:bodyPr/>
        <a:lstStyle/>
        <a:p>
          <a:r>
            <a:rPr lang="zh-CN" altLang="en-US" dirty="0"/>
            <a:t>设备管理</a:t>
          </a:r>
        </a:p>
      </dgm:t>
    </dgm:pt>
    <dgm:pt modelId="{7B068467-72EA-40D5-A1FF-A647D229DE6E}" type="parTrans" cxnId="{ED193A5A-2464-454A-B2C2-0515BC43FF30}">
      <dgm:prSet/>
      <dgm:spPr>
        <a:solidFill>
          <a:srgbClr val="B2B8E0"/>
        </a:solidFill>
      </dgm:spPr>
      <dgm:t>
        <a:bodyPr/>
        <a:lstStyle/>
        <a:p>
          <a:endParaRPr lang="zh-CN" altLang="en-US"/>
        </a:p>
      </dgm:t>
    </dgm:pt>
    <dgm:pt modelId="{9D733DF7-78E5-4997-93AC-4011B1082415}" type="sibTrans" cxnId="{ED193A5A-2464-454A-B2C2-0515BC43FF30}">
      <dgm:prSet/>
      <dgm:spPr/>
      <dgm:t>
        <a:bodyPr/>
        <a:lstStyle/>
        <a:p>
          <a:endParaRPr lang="zh-CN" altLang="en-US"/>
        </a:p>
      </dgm:t>
    </dgm:pt>
    <dgm:pt modelId="{C9A16514-F819-4315-A540-E16D2431C011}" type="pres">
      <dgm:prSet presAssocID="{4B28E091-AEF4-437D-AA0E-4B2062281B8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2A9A3A-307D-4035-BBFE-A0DE9CE7D94D}" type="pres">
      <dgm:prSet presAssocID="{370BF3F6-56FE-4720-8A9F-9CEA61D636DF}" presName="centerShape" presStyleLbl="node0" presStyleIdx="0" presStyleCnt="1"/>
      <dgm:spPr/>
    </dgm:pt>
    <dgm:pt modelId="{A82899FB-CE1F-4C73-8826-6624BF05A9D8}" type="pres">
      <dgm:prSet presAssocID="{6E64083A-46D7-4D14-BFE6-C4CE656B9E1C}" presName="parTrans" presStyleLbl="sibTrans2D1" presStyleIdx="0" presStyleCnt="4"/>
      <dgm:spPr/>
    </dgm:pt>
    <dgm:pt modelId="{31F3E939-2E73-4454-ACB5-DC1EC3612A4C}" type="pres">
      <dgm:prSet presAssocID="{6E64083A-46D7-4D14-BFE6-C4CE656B9E1C}" presName="connectorText" presStyleLbl="sibTrans2D1" presStyleIdx="0" presStyleCnt="4"/>
      <dgm:spPr/>
    </dgm:pt>
    <dgm:pt modelId="{78750F6A-DF97-449C-9F62-970ABD73B576}" type="pres">
      <dgm:prSet presAssocID="{B7200657-C6E7-4E6C-807C-81AA476DD96D}" presName="node" presStyleLbl="node1" presStyleIdx="0" presStyleCnt="4">
        <dgm:presLayoutVars>
          <dgm:bulletEnabled val="1"/>
        </dgm:presLayoutVars>
      </dgm:prSet>
      <dgm:spPr/>
    </dgm:pt>
    <dgm:pt modelId="{87B4A0D7-3652-4503-B2C1-3E53AAA22EB2}" type="pres">
      <dgm:prSet presAssocID="{86203A04-3514-41E5-926C-5AE36FFDA292}" presName="parTrans" presStyleLbl="sibTrans2D1" presStyleIdx="1" presStyleCnt="4"/>
      <dgm:spPr/>
    </dgm:pt>
    <dgm:pt modelId="{1DEFE7D8-A710-4B80-9486-260E5086D0A3}" type="pres">
      <dgm:prSet presAssocID="{86203A04-3514-41E5-926C-5AE36FFDA292}" presName="connectorText" presStyleLbl="sibTrans2D1" presStyleIdx="1" presStyleCnt="4"/>
      <dgm:spPr/>
    </dgm:pt>
    <dgm:pt modelId="{30C285F8-D09D-4ED3-AC96-E33F9A4D182A}" type="pres">
      <dgm:prSet presAssocID="{4C2CC578-3426-4F9E-9D20-994357DD7F19}" presName="node" presStyleLbl="node1" presStyleIdx="1" presStyleCnt="4">
        <dgm:presLayoutVars>
          <dgm:bulletEnabled val="1"/>
        </dgm:presLayoutVars>
      </dgm:prSet>
      <dgm:spPr/>
    </dgm:pt>
    <dgm:pt modelId="{049EBE0E-D98C-41DF-AD27-D2B01B7EFC15}" type="pres">
      <dgm:prSet presAssocID="{A6511A36-55AB-46C5-9B25-B92D3F49D751}" presName="parTrans" presStyleLbl="sibTrans2D1" presStyleIdx="2" presStyleCnt="4"/>
      <dgm:spPr/>
    </dgm:pt>
    <dgm:pt modelId="{E11E567F-99EB-4A87-9F93-3EE75B8FFC91}" type="pres">
      <dgm:prSet presAssocID="{A6511A36-55AB-46C5-9B25-B92D3F49D751}" presName="connectorText" presStyleLbl="sibTrans2D1" presStyleIdx="2" presStyleCnt="4"/>
      <dgm:spPr/>
    </dgm:pt>
    <dgm:pt modelId="{08190138-34B1-41DA-B561-C62E6A995002}" type="pres">
      <dgm:prSet presAssocID="{FCFE9369-5AEF-4098-BE5B-B2D18064261A}" presName="node" presStyleLbl="node1" presStyleIdx="2" presStyleCnt="4">
        <dgm:presLayoutVars>
          <dgm:bulletEnabled val="1"/>
        </dgm:presLayoutVars>
      </dgm:prSet>
      <dgm:spPr/>
    </dgm:pt>
    <dgm:pt modelId="{4B5A419B-9976-442B-B094-D49E63603002}" type="pres">
      <dgm:prSet presAssocID="{7B068467-72EA-40D5-A1FF-A647D229DE6E}" presName="parTrans" presStyleLbl="sibTrans2D1" presStyleIdx="3" presStyleCnt="4"/>
      <dgm:spPr/>
    </dgm:pt>
    <dgm:pt modelId="{922EE61E-1342-43C6-BD5F-861591E41F98}" type="pres">
      <dgm:prSet presAssocID="{7B068467-72EA-40D5-A1FF-A647D229DE6E}" presName="connectorText" presStyleLbl="sibTrans2D1" presStyleIdx="3" presStyleCnt="4"/>
      <dgm:spPr/>
    </dgm:pt>
    <dgm:pt modelId="{92519A82-40CA-4873-8086-4B5F643A6266}" type="pres">
      <dgm:prSet presAssocID="{7D46FFC2-8B11-49AB-AED9-6419C66BE5E7}" presName="node" presStyleLbl="node1" presStyleIdx="3" presStyleCnt="4">
        <dgm:presLayoutVars>
          <dgm:bulletEnabled val="1"/>
        </dgm:presLayoutVars>
      </dgm:prSet>
      <dgm:spPr/>
    </dgm:pt>
  </dgm:ptLst>
  <dgm:cxnLst>
    <dgm:cxn modelId="{B5E9B000-229B-4A1C-86BB-9AE287A52C23}" type="presOf" srcId="{B7200657-C6E7-4E6C-807C-81AA476DD96D}" destId="{78750F6A-DF97-449C-9F62-970ABD73B576}" srcOrd="0" destOrd="0" presId="urn:microsoft.com/office/officeart/2005/8/layout/radial5"/>
    <dgm:cxn modelId="{AFE27801-C0F9-44E8-9645-B7D48C8EB396}" type="presOf" srcId="{6E64083A-46D7-4D14-BFE6-C4CE656B9E1C}" destId="{31F3E939-2E73-4454-ACB5-DC1EC3612A4C}" srcOrd="1" destOrd="0" presId="urn:microsoft.com/office/officeart/2005/8/layout/radial5"/>
    <dgm:cxn modelId="{927C980F-8C56-4889-B145-CB458EC345FB}" type="presOf" srcId="{370BF3F6-56FE-4720-8A9F-9CEA61D636DF}" destId="{D82A9A3A-307D-4035-BBFE-A0DE9CE7D94D}" srcOrd="0" destOrd="0" presId="urn:microsoft.com/office/officeart/2005/8/layout/radial5"/>
    <dgm:cxn modelId="{3556D119-A95D-4AFF-9C5B-0DEDEE10AA0E}" srcId="{370BF3F6-56FE-4720-8A9F-9CEA61D636DF}" destId="{4C2CC578-3426-4F9E-9D20-994357DD7F19}" srcOrd="1" destOrd="0" parTransId="{86203A04-3514-41E5-926C-5AE36FFDA292}" sibTransId="{95ECAC76-0A4F-4520-8A31-B72582B6258F}"/>
    <dgm:cxn modelId="{15B21248-3DAE-44FD-8531-85D71A60B687}" type="presOf" srcId="{A6511A36-55AB-46C5-9B25-B92D3F49D751}" destId="{E11E567F-99EB-4A87-9F93-3EE75B8FFC91}" srcOrd="1" destOrd="0" presId="urn:microsoft.com/office/officeart/2005/8/layout/radial5"/>
    <dgm:cxn modelId="{ED193A5A-2464-454A-B2C2-0515BC43FF30}" srcId="{370BF3F6-56FE-4720-8A9F-9CEA61D636DF}" destId="{7D46FFC2-8B11-49AB-AED9-6419C66BE5E7}" srcOrd="3" destOrd="0" parTransId="{7B068467-72EA-40D5-A1FF-A647D229DE6E}" sibTransId="{9D733DF7-78E5-4997-93AC-4011B1082415}"/>
    <dgm:cxn modelId="{290E497F-F780-4CF7-A898-89AC8BBE4F92}" srcId="{370BF3F6-56FE-4720-8A9F-9CEA61D636DF}" destId="{FCFE9369-5AEF-4098-BE5B-B2D18064261A}" srcOrd="2" destOrd="0" parTransId="{A6511A36-55AB-46C5-9B25-B92D3F49D751}" sibTransId="{85AE2448-931F-4203-9033-10B02CC8D07B}"/>
    <dgm:cxn modelId="{1C560F87-AD77-4C2E-A680-8B6089D34520}" type="presOf" srcId="{7D46FFC2-8B11-49AB-AED9-6419C66BE5E7}" destId="{92519A82-40CA-4873-8086-4B5F643A6266}" srcOrd="0" destOrd="0" presId="urn:microsoft.com/office/officeart/2005/8/layout/radial5"/>
    <dgm:cxn modelId="{0B361A8F-1130-4E9A-9C1C-E66C3559C7D7}" type="presOf" srcId="{7B068467-72EA-40D5-A1FF-A647D229DE6E}" destId="{922EE61E-1342-43C6-BD5F-861591E41F98}" srcOrd="1" destOrd="0" presId="urn:microsoft.com/office/officeart/2005/8/layout/radial5"/>
    <dgm:cxn modelId="{1A22D490-92B4-4437-9636-0D746BD6E5A2}" srcId="{4B28E091-AEF4-437D-AA0E-4B2062281B8F}" destId="{370BF3F6-56FE-4720-8A9F-9CEA61D636DF}" srcOrd="0" destOrd="0" parTransId="{F7012952-7E14-4E83-9C47-5C54BCBD28EB}" sibTransId="{A1BE8AD0-87CD-4E2E-9ECF-346559EFD69C}"/>
    <dgm:cxn modelId="{251193A7-11B8-410F-B945-0F899C63A2C5}" type="presOf" srcId="{7B068467-72EA-40D5-A1FF-A647D229DE6E}" destId="{4B5A419B-9976-442B-B094-D49E63603002}" srcOrd="0" destOrd="0" presId="urn:microsoft.com/office/officeart/2005/8/layout/radial5"/>
    <dgm:cxn modelId="{6DD591A8-7427-45C9-A26D-6372A60D314B}" srcId="{370BF3F6-56FE-4720-8A9F-9CEA61D636DF}" destId="{B7200657-C6E7-4E6C-807C-81AA476DD96D}" srcOrd="0" destOrd="0" parTransId="{6E64083A-46D7-4D14-BFE6-C4CE656B9E1C}" sibTransId="{CCE6C826-0354-4FDC-B410-624098831BAC}"/>
    <dgm:cxn modelId="{7B0032B1-600E-4D32-9483-32D06C6C7C81}" type="presOf" srcId="{4B28E091-AEF4-437D-AA0E-4B2062281B8F}" destId="{C9A16514-F819-4315-A540-E16D2431C011}" srcOrd="0" destOrd="0" presId="urn:microsoft.com/office/officeart/2005/8/layout/radial5"/>
    <dgm:cxn modelId="{BF67DAB4-0E40-4184-8F76-67D85AEBD478}" type="presOf" srcId="{4C2CC578-3426-4F9E-9D20-994357DD7F19}" destId="{30C285F8-D09D-4ED3-AC96-E33F9A4D182A}" srcOrd="0" destOrd="0" presId="urn:microsoft.com/office/officeart/2005/8/layout/radial5"/>
    <dgm:cxn modelId="{DF1AF1C8-53B3-425C-98B4-21FFC53F54F5}" type="presOf" srcId="{86203A04-3514-41E5-926C-5AE36FFDA292}" destId="{1DEFE7D8-A710-4B80-9486-260E5086D0A3}" srcOrd="1" destOrd="0" presId="urn:microsoft.com/office/officeart/2005/8/layout/radial5"/>
    <dgm:cxn modelId="{CBA031CF-9A40-45BC-A5AB-9DCB3F6DB767}" type="presOf" srcId="{6E64083A-46D7-4D14-BFE6-C4CE656B9E1C}" destId="{A82899FB-CE1F-4C73-8826-6624BF05A9D8}" srcOrd="0" destOrd="0" presId="urn:microsoft.com/office/officeart/2005/8/layout/radial5"/>
    <dgm:cxn modelId="{EA8DD5D7-AD94-4D0B-B1AB-A0495F3AD5C8}" type="presOf" srcId="{FCFE9369-5AEF-4098-BE5B-B2D18064261A}" destId="{08190138-34B1-41DA-B561-C62E6A995002}" srcOrd="0" destOrd="0" presId="urn:microsoft.com/office/officeart/2005/8/layout/radial5"/>
    <dgm:cxn modelId="{739FF5E6-0055-4FC5-BCD8-D5D237CCF586}" type="presOf" srcId="{86203A04-3514-41E5-926C-5AE36FFDA292}" destId="{87B4A0D7-3652-4503-B2C1-3E53AAA22EB2}" srcOrd="0" destOrd="0" presId="urn:microsoft.com/office/officeart/2005/8/layout/radial5"/>
    <dgm:cxn modelId="{A5C0CEFC-2D2A-47CB-8A94-3CAE9D34E822}" type="presOf" srcId="{A6511A36-55AB-46C5-9B25-B92D3F49D751}" destId="{049EBE0E-D98C-41DF-AD27-D2B01B7EFC15}" srcOrd="0" destOrd="0" presId="urn:microsoft.com/office/officeart/2005/8/layout/radial5"/>
    <dgm:cxn modelId="{A8A08F84-2485-4709-B305-E2C2E7D75473}" type="presParOf" srcId="{C9A16514-F819-4315-A540-E16D2431C011}" destId="{D82A9A3A-307D-4035-BBFE-A0DE9CE7D94D}" srcOrd="0" destOrd="0" presId="urn:microsoft.com/office/officeart/2005/8/layout/radial5"/>
    <dgm:cxn modelId="{8B473751-4D0B-48FC-A109-580FE7AFD0F7}" type="presParOf" srcId="{C9A16514-F819-4315-A540-E16D2431C011}" destId="{A82899FB-CE1F-4C73-8826-6624BF05A9D8}" srcOrd="1" destOrd="0" presId="urn:microsoft.com/office/officeart/2005/8/layout/radial5"/>
    <dgm:cxn modelId="{9DC09E27-B67C-41C4-8378-2C70A7F05C33}" type="presParOf" srcId="{A82899FB-CE1F-4C73-8826-6624BF05A9D8}" destId="{31F3E939-2E73-4454-ACB5-DC1EC3612A4C}" srcOrd="0" destOrd="0" presId="urn:microsoft.com/office/officeart/2005/8/layout/radial5"/>
    <dgm:cxn modelId="{25DD5225-9C2D-40E4-BB2B-F723A8ABCD46}" type="presParOf" srcId="{C9A16514-F819-4315-A540-E16D2431C011}" destId="{78750F6A-DF97-449C-9F62-970ABD73B576}" srcOrd="2" destOrd="0" presId="urn:microsoft.com/office/officeart/2005/8/layout/radial5"/>
    <dgm:cxn modelId="{FE0CA55D-0518-4D87-A17E-1491F15E4031}" type="presParOf" srcId="{C9A16514-F819-4315-A540-E16D2431C011}" destId="{87B4A0D7-3652-4503-B2C1-3E53AAA22EB2}" srcOrd="3" destOrd="0" presId="urn:microsoft.com/office/officeart/2005/8/layout/radial5"/>
    <dgm:cxn modelId="{7CF13AA0-CCA7-4456-87FA-805F69968CE8}" type="presParOf" srcId="{87B4A0D7-3652-4503-B2C1-3E53AAA22EB2}" destId="{1DEFE7D8-A710-4B80-9486-260E5086D0A3}" srcOrd="0" destOrd="0" presId="urn:microsoft.com/office/officeart/2005/8/layout/radial5"/>
    <dgm:cxn modelId="{31AEA4B3-8DA0-4585-BB69-2663A3745A6F}" type="presParOf" srcId="{C9A16514-F819-4315-A540-E16D2431C011}" destId="{30C285F8-D09D-4ED3-AC96-E33F9A4D182A}" srcOrd="4" destOrd="0" presId="urn:microsoft.com/office/officeart/2005/8/layout/radial5"/>
    <dgm:cxn modelId="{F314EC34-03ED-436B-8B1F-8F17E0DDEA77}" type="presParOf" srcId="{C9A16514-F819-4315-A540-E16D2431C011}" destId="{049EBE0E-D98C-41DF-AD27-D2B01B7EFC15}" srcOrd="5" destOrd="0" presId="urn:microsoft.com/office/officeart/2005/8/layout/radial5"/>
    <dgm:cxn modelId="{BAF77CE6-652D-49C0-BF57-E1357F40035A}" type="presParOf" srcId="{049EBE0E-D98C-41DF-AD27-D2B01B7EFC15}" destId="{E11E567F-99EB-4A87-9F93-3EE75B8FFC91}" srcOrd="0" destOrd="0" presId="urn:microsoft.com/office/officeart/2005/8/layout/radial5"/>
    <dgm:cxn modelId="{BC37D588-3666-4380-BC3D-23A19D1BF8DE}" type="presParOf" srcId="{C9A16514-F819-4315-A540-E16D2431C011}" destId="{08190138-34B1-41DA-B561-C62E6A995002}" srcOrd="6" destOrd="0" presId="urn:microsoft.com/office/officeart/2005/8/layout/radial5"/>
    <dgm:cxn modelId="{204B6E25-02FB-4661-8BAD-01E53510B5A3}" type="presParOf" srcId="{C9A16514-F819-4315-A540-E16D2431C011}" destId="{4B5A419B-9976-442B-B094-D49E63603002}" srcOrd="7" destOrd="0" presId="urn:microsoft.com/office/officeart/2005/8/layout/radial5"/>
    <dgm:cxn modelId="{0E7C7CF2-3C8F-433F-9355-B07853911585}" type="presParOf" srcId="{4B5A419B-9976-442B-B094-D49E63603002}" destId="{922EE61E-1342-43C6-BD5F-861591E41F98}" srcOrd="0" destOrd="0" presId="urn:microsoft.com/office/officeart/2005/8/layout/radial5"/>
    <dgm:cxn modelId="{C0751522-FE9F-46B8-BB0F-BBCCB59763FB}" type="presParOf" srcId="{C9A16514-F819-4315-A540-E16D2431C011}" destId="{92519A82-40CA-4873-8086-4B5F643A626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8E091-AEF4-437D-AA0E-4B2062281B8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0BF3F6-56FE-4720-8A9F-9CEA61D636DF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F7012952-7E14-4E83-9C47-5C54BCBD28EB}" type="parTrans" cxnId="{1A22D490-92B4-4437-9636-0D746BD6E5A2}">
      <dgm:prSet/>
      <dgm:spPr/>
      <dgm:t>
        <a:bodyPr/>
        <a:lstStyle/>
        <a:p>
          <a:endParaRPr lang="zh-CN" altLang="en-US"/>
        </a:p>
      </dgm:t>
    </dgm:pt>
    <dgm:pt modelId="{A1BE8AD0-87CD-4E2E-9ECF-346559EFD69C}" type="sibTrans" cxnId="{1A22D490-92B4-4437-9636-0D746BD6E5A2}">
      <dgm:prSet/>
      <dgm:spPr/>
      <dgm:t>
        <a:bodyPr/>
        <a:lstStyle/>
        <a:p>
          <a:endParaRPr lang="zh-CN" altLang="en-US"/>
        </a:p>
      </dgm:t>
    </dgm:pt>
    <dgm:pt modelId="{B7200657-C6E7-4E6C-807C-81AA476DD96D}">
      <dgm:prSet phldrT="[文本]"/>
      <dgm:spPr/>
      <dgm:t>
        <a:bodyPr/>
        <a:lstStyle/>
        <a:p>
          <a:r>
            <a:rPr lang="zh-CN" altLang="en-US" dirty="0"/>
            <a:t>工人管理</a:t>
          </a:r>
        </a:p>
      </dgm:t>
    </dgm:pt>
    <dgm:pt modelId="{6E64083A-46D7-4D14-BFE6-C4CE656B9E1C}" type="parTrans" cxnId="{6DD591A8-7427-45C9-A26D-6372A60D314B}">
      <dgm:prSet/>
      <dgm:spPr/>
      <dgm:t>
        <a:bodyPr/>
        <a:lstStyle/>
        <a:p>
          <a:endParaRPr lang="zh-CN" altLang="en-US"/>
        </a:p>
      </dgm:t>
    </dgm:pt>
    <dgm:pt modelId="{CCE6C826-0354-4FDC-B410-624098831BAC}" type="sibTrans" cxnId="{6DD591A8-7427-45C9-A26D-6372A60D314B}">
      <dgm:prSet/>
      <dgm:spPr/>
      <dgm:t>
        <a:bodyPr/>
        <a:lstStyle/>
        <a:p>
          <a:endParaRPr lang="zh-CN" altLang="en-US"/>
        </a:p>
      </dgm:t>
    </dgm:pt>
    <dgm:pt modelId="{FCFE9369-5AEF-4098-BE5B-B2D18064261A}">
      <dgm:prSet phldrT="[文本]"/>
      <dgm:spPr/>
      <dgm:t>
        <a:bodyPr/>
        <a:lstStyle/>
        <a:p>
          <a:r>
            <a:rPr lang="zh-CN" altLang="en-US" dirty="0"/>
            <a:t>消息中心</a:t>
          </a:r>
        </a:p>
      </dgm:t>
    </dgm:pt>
    <dgm:pt modelId="{A6511A36-55AB-46C5-9B25-B92D3F49D751}" type="parTrans" cxnId="{290E497F-F780-4CF7-A898-89AC8BBE4F92}">
      <dgm:prSet/>
      <dgm:spPr/>
      <dgm:t>
        <a:bodyPr/>
        <a:lstStyle/>
        <a:p>
          <a:endParaRPr lang="zh-CN" altLang="en-US"/>
        </a:p>
      </dgm:t>
    </dgm:pt>
    <dgm:pt modelId="{85AE2448-931F-4203-9033-10B02CC8D07B}" type="sibTrans" cxnId="{290E497F-F780-4CF7-A898-89AC8BBE4F92}">
      <dgm:prSet/>
      <dgm:spPr/>
      <dgm:t>
        <a:bodyPr/>
        <a:lstStyle/>
        <a:p>
          <a:endParaRPr lang="zh-CN" altLang="en-US"/>
        </a:p>
      </dgm:t>
    </dgm:pt>
    <dgm:pt modelId="{7D46FFC2-8B11-49AB-AED9-6419C66BE5E7}">
      <dgm:prSet phldrT="[文本]"/>
      <dgm:spPr/>
      <dgm:t>
        <a:bodyPr/>
        <a:lstStyle/>
        <a:p>
          <a:r>
            <a:rPr lang="zh-CN" altLang="en-US" dirty="0"/>
            <a:t>设备管理</a:t>
          </a:r>
        </a:p>
      </dgm:t>
    </dgm:pt>
    <dgm:pt modelId="{7B068467-72EA-40D5-A1FF-A647D229DE6E}" type="parTrans" cxnId="{ED193A5A-2464-454A-B2C2-0515BC43FF30}">
      <dgm:prSet/>
      <dgm:spPr>
        <a:solidFill>
          <a:srgbClr val="B2B8E0"/>
        </a:solidFill>
      </dgm:spPr>
      <dgm:t>
        <a:bodyPr/>
        <a:lstStyle/>
        <a:p>
          <a:endParaRPr lang="zh-CN" altLang="en-US"/>
        </a:p>
      </dgm:t>
    </dgm:pt>
    <dgm:pt modelId="{9D733DF7-78E5-4997-93AC-4011B1082415}" type="sibTrans" cxnId="{ED193A5A-2464-454A-B2C2-0515BC43FF30}">
      <dgm:prSet/>
      <dgm:spPr/>
      <dgm:t>
        <a:bodyPr/>
        <a:lstStyle/>
        <a:p>
          <a:endParaRPr lang="zh-CN" altLang="en-US"/>
        </a:p>
      </dgm:t>
    </dgm:pt>
    <dgm:pt modelId="{C9A16514-F819-4315-A540-E16D2431C011}" type="pres">
      <dgm:prSet presAssocID="{4B28E091-AEF4-437D-AA0E-4B2062281B8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2A9A3A-307D-4035-BBFE-A0DE9CE7D94D}" type="pres">
      <dgm:prSet presAssocID="{370BF3F6-56FE-4720-8A9F-9CEA61D636DF}" presName="centerShape" presStyleLbl="node0" presStyleIdx="0" presStyleCnt="1"/>
      <dgm:spPr/>
    </dgm:pt>
    <dgm:pt modelId="{A82899FB-CE1F-4C73-8826-6624BF05A9D8}" type="pres">
      <dgm:prSet presAssocID="{6E64083A-46D7-4D14-BFE6-C4CE656B9E1C}" presName="parTrans" presStyleLbl="sibTrans2D1" presStyleIdx="0" presStyleCnt="3"/>
      <dgm:spPr/>
    </dgm:pt>
    <dgm:pt modelId="{31F3E939-2E73-4454-ACB5-DC1EC3612A4C}" type="pres">
      <dgm:prSet presAssocID="{6E64083A-46D7-4D14-BFE6-C4CE656B9E1C}" presName="connectorText" presStyleLbl="sibTrans2D1" presStyleIdx="0" presStyleCnt="3"/>
      <dgm:spPr/>
    </dgm:pt>
    <dgm:pt modelId="{78750F6A-DF97-449C-9F62-970ABD73B576}" type="pres">
      <dgm:prSet presAssocID="{B7200657-C6E7-4E6C-807C-81AA476DD96D}" presName="node" presStyleLbl="node1" presStyleIdx="0" presStyleCnt="3">
        <dgm:presLayoutVars>
          <dgm:bulletEnabled val="1"/>
        </dgm:presLayoutVars>
      </dgm:prSet>
      <dgm:spPr/>
    </dgm:pt>
    <dgm:pt modelId="{049EBE0E-D98C-41DF-AD27-D2B01B7EFC15}" type="pres">
      <dgm:prSet presAssocID="{A6511A36-55AB-46C5-9B25-B92D3F49D751}" presName="parTrans" presStyleLbl="sibTrans2D1" presStyleIdx="1" presStyleCnt="3"/>
      <dgm:spPr/>
    </dgm:pt>
    <dgm:pt modelId="{E11E567F-99EB-4A87-9F93-3EE75B8FFC91}" type="pres">
      <dgm:prSet presAssocID="{A6511A36-55AB-46C5-9B25-B92D3F49D751}" presName="connectorText" presStyleLbl="sibTrans2D1" presStyleIdx="1" presStyleCnt="3"/>
      <dgm:spPr/>
    </dgm:pt>
    <dgm:pt modelId="{08190138-34B1-41DA-B561-C62E6A995002}" type="pres">
      <dgm:prSet presAssocID="{FCFE9369-5AEF-4098-BE5B-B2D18064261A}" presName="node" presStyleLbl="node1" presStyleIdx="1" presStyleCnt="3">
        <dgm:presLayoutVars>
          <dgm:bulletEnabled val="1"/>
        </dgm:presLayoutVars>
      </dgm:prSet>
      <dgm:spPr/>
    </dgm:pt>
    <dgm:pt modelId="{4B5A419B-9976-442B-B094-D49E63603002}" type="pres">
      <dgm:prSet presAssocID="{7B068467-72EA-40D5-A1FF-A647D229DE6E}" presName="parTrans" presStyleLbl="sibTrans2D1" presStyleIdx="2" presStyleCnt="3"/>
      <dgm:spPr/>
    </dgm:pt>
    <dgm:pt modelId="{922EE61E-1342-43C6-BD5F-861591E41F98}" type="pres">
      <dgm:prSet presAssocID="{7B068467-72EA-40D5-A1FF-A647D229DE6E}" presName="connectorText" presStyleLbl="sibTrans2D1" presStyleIdx="2" presStyleCnt="3"/>
      <dgm:spPr/>
    </dgm:pt>
    <dgm:pt modelId="{92519A82-40CA-4873-8086-4B5F643A6266}" type="pres">
      <dgm:prSet presAssocID="{7D46FFC2-8B11-49AB-AED9-6419C66BE5E7}" presName="node" presStyleLbl="node1" presStyleIdx="2" presStyleCnt="3">
        <dgm:presLayoutVars>
          <dgm:bulletEnabled val="1"/>
        </dgm:presLayoutVars>
      </dgm:prSet>
      <dgm:spPr/>
    </dgm:pt>
  </dgm:ptLst>
  <dgm:cxnLst>
    <dgm:cxn modelId="{B5E9B000-229B-4A1C-86BB-9AE287A52C23}" type="presOf" srcId="{B7200657-C6E7-4E6C-807C-81AA476DD96D}" destId="{78750F6A-DF97-449C-9F62-970ABD73B576}" srcOrd="0" destOrd="0" presId="urn:microsoft.com/office/officeart/2005/8/layout/radial5"/>
    <dgm:cxn modelId="{AFE27801-C0F9-44E8-9645-B7D48C8EB396}" type="presOf" srcId="{6E64083A-46D7-4D14-BFE6-C4CE656B9E1C}" destId="{31F3E939-2E73-4454-ACB5-DC1EC3612A4C}" srcOrd="1" destOrd="0" presId="urn:microsoft.com/office/officeart/2005/8/layout/radial5"/>
    <dgm:cxn modelId="{927C980F-8C56-4889-B145-CB458EC345FB}" type="presOf" srcId="{370BF3F6-56FE-4720-8A9F-9CEA61D636DF}" destId="{D82A9A3A-307D-4035-BBFE-A0DE9CE7D94D}" srcOrd="0" destOrd="0" presId="urn:microsoft.com/office/officeart/2005/8/layout/radial5"/>
    <dgm:cxn modelId="{15B21248-3DAE-44FD-8531-85D71A60B687}" type="presOf" srcId="{A6511A36-55AB-46C5-9B25-B92D3F49D751}" destId="{E11E567F-99EB-4A87-9F93-3EE75B8FFC91}" srcOrd="1" destOrd="0" presId="urn:microsoft.com/office/officeart/2005/8/layout/radial5"/>
    <dgm:cxn modelId="{ED193A5A-2464-454A-B2C2-0515BC43FF30}" srcId="{370BF3F6-56FE-4720-8A9F-9CEA61D636DF}" destId="{7D46FFC2-8B11-49AB-AED9-6419C66BE5E7}" srcOrd="2" destOrd="0" parTransId="{7B068467-72EA-40D5-A1FF-A647D229DE6E}" sibTransId="{9D733DF7-78E5-4997-93AC-4011B1082415}"/>
    <dgm:cxn modelId="{290E497F-F780-4CF7-A898-89AC8BBE4F92}" srcId="{370BF3F6-56FE-4720-8A9F-9CEA61D636DF}" destId="{FCFE9369-5AEF-4098-BE5B-B2D18064261A}" srcOrd="1" destOrd="0" parTransId="{A6511A36-55AB-46C5-9B25-B92D3F49D751}" sibTransId="{85AE2448-931F-4203-9033-10B02CC8D07B}"/>
    <dgm:cxn modelId="{1C560F87-AD77-4C2E-A680-8B6089D34520}" type="presOf" srcId="{7D46FFC2-8B11-49AB-AED9-6419C66BE5E7}" destId="{92519A82-40CA-4873-8086-4B5F643A6266}" srcOrd="0" destOrd="0" presId="urn:microsoft.com/office/officeart/2005/8/layout/radial5"/>
    <dgm:cxn modelId="{0B361A8F-1130-4E9A-9C1C-E66C3559C7D7}" type="presOf" srcId="{7B068467-72EA-40D5-A1FF-A647D229DE6E}" destId="{922EE61E-1342-43C6-BD5F-861591E41F98}" srcOrd="1" destOrd="0" presId="urn:microsoft.com/office/officeart/2005/8/layout/radial5"/>
    <dgm:cxn modelId="{1A22D490-92B4-4437-9636-0D746BD6E5A2}" srcId="{4B28E091-AEF4-437D-AA0E-4B2062281B8F}" destId="{370BF3F6-56FE-4720-8A9F-9CEA61D636DF}" srcOrd="0" destOrd="0" parTransId="{F7012952-7E14-4E83-9C47-5C54BCBD28EB}" sibTransId="{A1BE8AD0-87CD-4E2E-9ECF-346559EFD69C}"/>
    <dgm:cxn modelId="{251193A7-11B8-410F-B945-0F899C63A2C5}" type="presOf" srcId="{7B068467-72EA-40D5-A1FF-A647D229DE6E}" destId="{4B5A419B-9976-442B-B094-D49E63603002}" srcOrd="0" destOrd="0" presId="urn:microsoft.com/office/officeart/2005/8/layout/radial5"/>
    <dgm:cxn modelId="{6DD591A8-7427-45C9-A26D-6372A60D314B}" srcId="{370BF3F6-56FE-4720-8A9F-9CEA61D636DF}" destId="{B7200657-C6E7-4E6C-807C-81AA476DD96D}" srcOrd="0" destOrd="0" parTransId="{6E64083A-46D7-4D14-BFE6-C4CE656B9E1C}" sibTransId="{CCE6C826-0354-4FDC-B410-624098831BAC}"/>
    <dgm:cxn modelId="{7B0032B1-600E-4D32-9483-32D06C6C7C81}" type="presOf" srcId="{4B28E091-AEF4-437D-AA0E-4B2062281B8F}" destId="{C9A16514-F819-4315-A540-E16D2431C011}" srcOrd="0" destOrd="0" presId="urn:microsoft.com/office/officeart/2005/8/layout/radial5"/>
    <dgm:cxn modelId="{CBA031CF-9A40-45BC-A5AB-9DCB3F6DB767}" type="presOf" srcId="{6E64083A-46D7-4D14-BFE6-C4CE656B9E1C}" destId="{A82899FB-CE1F-4C73-8826-6624BF05A9D8}" srcOrd="0" destOrd="0" presId="urn:microsoft.com/office/officeart/2005/8/layout/radial5"/>
    <dgm:cxn modelId="{EA8DD5D7-AD94-4D0B-B1AB-A0495F3AD5C8}" type="presOf" srcId="{FCFE9369-5AEF-4098-BE5B-B2D18064261A}" destId="{08190138-34B1-41DA-B561-C62E6A995002}" srcOrd="0" destOrd="0" presId="urn:microsoft.com/office/officeart/2005/8/layout/radial5"/>
    <dgm:cxn modelId="{A5C0CEFC-2D2A-47CB-8A94-3CAE9D34E822}" type="presOf" srcId="{A6511A36-55AB-46C5-9B25-B92D3F49D751}" destId="{049EBE0E-D98C-41DF-AD27-D2B01B7EFC15}" srcOrd="0" destOrd="0" presId="urn:microsoft.com/office/officeart/2005/8/layout/radial5"/>
    <dgm:cxn modelId="{A8A08F84-2485-4709-B305-E2C2E7D75473}" type="presParOf" srcId="{C9A16514-F819-4315-A540-E16D2431C011}" destId="{D82A9A3A-307D-4035-BBFE-A0DE9CE7D94D}" srcOrd="0" destOrd="0" presId="urn:microsoft.com/office/officeart/2005/8/layout/radial5"/>
    <dgm:cxn modelId="{8B473751-4D0B-48FC-A109-580FE7AFD0F7}" type="presParOf" srcId="{C9A16514-F819-4315-A540-E16D2431C011}" destId="{A82899FB-CE1F-4C73-8826-6624BF05A9D8}" srcOrd="1" destOrd="0" presId="urn:microsoft.com/office/officeart/2005/8/layout/radial5"/>
    <dgm:cxn modelId="{9DC09E27-B67C-41C4-8378-2C70A7F05C33}" type="presParOf" srcId="{A82899FB-CE1F-4C73-8826-6624BF05A9D8}" destId="{31F3E939-2E73-4454-ACB5-DC1EC3612A4C}" srcOrd="0" destOrd="0" presId="urn:microsoft.com/office/officeart/2005/8/layout/radial5"/>
    <dgm:cxn modelId="{25DD5225-9C2D-40E4-BB2B-F723A8ABCD46}" type="presParOf" srcId="{C9A16514-F819-4315-A540-E16D2431C011}" destId="{78750F6A-DF97-449C-9F62-970ABD73B576}" srcOrd="2" destOrd="0" presId="urn:microsoft.com/office/officeart/2005/8/layout/radial5"/>
    <dgm:cxn modelId="{F314EC34-03ED-436B-8B1F-8F17E0DDEA77}" type="presParOf" srcId="{C9A16514-F819-4315-A540-E16D2431C011}" destId="{049EBE0E-D98C-41DF-AD27-D2B01B7EFC15}" srcOrd="3" destOrd="0" presId="urn:microsoft.com/office/officeart/2005/8/layout/radial5"/>
    <dgm:cxn modelId="{BAF77CE6-652D-49C0-BF57-E1357F40035A}" type="presParOf" srcId="{049EBE0E-D98C-41DF-AD27-D2B01B7EFC15}" destId="{E11E567F-99EB-4A87-9F93-3EE75B8FFC91}" srcOrd="0" destOrd="0" presId="urn:microsoft.com/office/officeart/2005/8/layout/radial5"/>
    <dgm:cxn modelId="{BC37D588-3666-4380-BC3D-23A19D1BF8DE}" type="presParOf" srcId="{C9A16514-F819-4315-A540-E16D2431C011}" destId="{08190138-34B1-41DA-B561-C62E6A995002}" srcOrd="4" destOrd="0" presId="urn:microsoft.com/office/officeart/2005/8/layout/radial5"/>
    <dgm:cxn modelId="{204B6E25-02FB-4661-8BAD-01E53510B5A3}" type="presParOf" srcId="{C9A16514-F819-4315-A540-E16D2431C011}" destId="{4B5A419B-9976-442B-B094-D49E63603002}" srcOrd="5" destOrd="0" presId="urn:microsoft.com/office/officeart/2005/8/layout/radial5"/>
    <dgm:cxn modelId="{0E7C7CF2-3C8F-433F-9355-B07853911585}" type="presParOf" srcId="{4B5A419B-9976-442B-B094-D49E63603002}" destId="{922EE61E-1342-43C6-BD5F-861591E41F98}" srcOrd="0" destOrd="0" presId="urn:microsoft.com/office/officeart/2005/8/layout/radial5"/>
    <dgm:cxn modelId="{C0751522-FE9F-46B8-BB0F-BBCCB59763FB}" type="presParOf" srcId="{C9A16514-F819-4315-A540-E16D2431C011}" destId="{92519A82-40CA-4873-8086-4B5F643A6266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9A3A-307D-4035-BBFE-A0DE9CE7D94D}">
      <dsp:nvSpPr>
        <dsp:cNvPr id="0" name=""/>
        <dsp:cNvSpPr/>
      </dsp:nvSpPr>
      <dsp:spPr>
        <a:xfrm>
          <a:off x="1746861" y="983990"/>
          <a:ext cx="701612" cy="70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首页</a:t>
          </a:r>
        </a:p>
      </dsp:txBody>
      <dsp:txXfrm>
        <a:off x="1849610" y="1086739"/>
        <a:ext cx="496114" cy="496114"/>
      </dsp:txXfrm>
    </dsp:sp>
    <dsp:sp modelId="{A82899FB-CE1F-4C73-8826-6624BF05A9D8}">
      <dsp:nvSpPr>
        <dsp:cNvPr id="0" name=""/>
        <dsp:cNvSpPr/>
      </dsp:nvSpPr>
      <dsp:spPr>
        <a:xfrm rot="16200000">
          <a:off x="2023315" y="728637"/>
          <a:ext cx="148704" cy="23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45621" y="798653"/>
        <a:ext cx="104093" cy="143128"/>
      </dsp:txXfrm>
    </dsp:sp>
    <dsp:sp modelId="{78750F6A-DF97-449C-9F62-970ABD73B576}">
      <dsp:nvSpPr>
        <dsp:cNvPr id="0" name=""/>
        <dsp:cNvSpPr/>
      </dsp:nvSpPr>
      <dsp:spPr>
        <a:xfrm>
          <a:off x="1746861" y="1803"/>
          <a:ext cx="701612" cy="70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打卡</a:t>
          </a:r>
        </a:p>
      </dsp:txBody>
      <dsp:txXfrm>
        <a:off x="1849610" y="104552"/>
        <a:ext cx="496114" cy="496114"/>
      </dsp:txXfrm>
    </dsp:sp>
    <dsp:sp modelId="{87B4A0D7-3652-4503-B2C1-3E53AAA22EB2}">
      <dsp:nvSpPr>
        <dsp:cNvPr id="0" name=""/>
        <dsp:cNvSpPr/>
      </dsp:nvSpPr>
      <dsp:spPr>
        <a:xfrm>
          <a:off x="2510200" y="1215522"/>
          <a:ext cx="148704" cy="23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10200" y="1263232"/>
        <a:ext cx="104093" cy="143128"/>
      </dsp:txXfrm>
    </dsp:sp>
    <dsp:sp modelId="{30C285F8-D09D-4ED3-AC96-E33F9A4D182A}">
      <dsp:nvSpPr>
        <dsp:cNvPr id="0" name=""/>
        <dsp:cNvSpPr/>
      </dsp:nvSpPr>
      <dsp:spPr>
        <a:xfrm>
          <a:off x="2729048" y="983990"/>
          <a:ext cx="701612" cy="70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物料管理</a:t>
          </a:r>
        </a:p>
      </dsp:txBody>
      <dsp:txXfrm>
        <a:off x="2831797" y="1086739"/>
        <a:ext cx="496114" cy="496114"/>
      </dsp:txXfrm>
    </dsp:sp>
    <dsp:sp modelId="{049EBE0E-D98C-41DF-AD27-D2B01B7EFC15}">
      <dsp:nvSpPr>
        <dsp:cNvPr id="0" name=""/>
        <dsp:cNvSpPr/>
      </dsp:nvSpPr>
      <dsp:spPr>
        <a:xfrm rot="5400000">
          <a:off x="2023315" y="1702407"/>
          <a:ext cx="148704" cy="23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45621" y="1727812"/>
        <a:ext cx="104093" cy="143128"/>
      </dsp:txXfrm>
    </dsp:sp>
    <dsp:sp modelId="{08190138-34B1-41DA-B561-C62E6A995002}">
      <dsp:nvSpPr>
        <dsp:cNvPr id="0" name=""/>
        <dsp:cNvSpPr/>
      </dsp:nvSpPr>
      <dsp:spPr>
        <a:xfrm>
          <a:off x="1746861" y="1966177"/>
          <a:ext cx="701612" cy="70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消息中心</a:t>
          </a:r>
        </a:p>
      </dsp:txBody>
      <dsp:txXfrm>
        <a:off x="1849610" y="2068926"/>
        <a:ext cx="496114" cy="496114"/>
      </dsp:txXfrm>
    </dsp:sp>
    <dsp:sp modelId="{4B5A419B-9976-442B-B094-D49E63603002}">
      <dsp:nvSpPr>
        <dsp:cNvPr id="0" name=""/>
        <dsp:cNvSpPr/>
      </dsp:nvSpPr>
      <dsp:spPr>
        <a:xfrm rot="10800000">
          <a:off x="1536430" y="1215522"/>
          <a:ext cx="148704" cy="238548"/>
        </a:xfrm>
        <a:prstGeom prst="rightArrow">
          <a:avLst>
            <a:gd name="adj1" fmla="val 60000"/>
            <a:gd name="adj2" fmla="val 50000"/>
          </a:avLst>
        </a:prstGeom>
        <a:solidFill>
          <a:srgbClr val="B2B8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1581041" y="1263232"/>
        <a:ext cx="104093" cy="143128"/>
      </dsp:txXfrm>
    </dsp:sp>
    <dsp:sp modelId="{92519A82-40CA-4873-8086-4B5F643A6266}">
      <dsp:nvSpPr>
        <dsp:cNvPr id="0" name=""/>
        <dsp:cNvSpPr/>
      </dsp:nvSpPr>
      <dsp:spPr>
        <a:xfrm>
          <a:off x="764674" y="983990"/>
          <a:ext cx="701612" cy="70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设备管理</a:t>
          </a:r>
        </a:p>
      </dsp:txBody>
      <dsp:txXfrm>
        <a:off x="867423" y="1086739"/>
        <a:ext cx="496114" cy="496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9A3A-307D-4035-BBFE-A0DE9CE7D94D}">
      <dsp:nvSpPr>
        <dsp:cNvPr id="0" name=""/>
        <dsp:cNvSpPr/>
      </dsp:nvSpPr>
      <dsp:spPr>
        <a:xfrm>
          <a:off x="1361425" y="1074365"/>
          <a:ext cx="650600" cy="650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首页</a:t>
          </a:r>
        </a:p>
      </dsp:txBody>
      <dsp:txXfrm>
        <a:off x="1456703" y="1169643"/>
        <a:ext cx="460044" cy="460044"/>
      </dsp:txXfrm>
    </dsp:sp>
    <dsp:sp modelId="{A82899FB-CE1F-4C73-8826-6624BF05A9D8}">
      <dsp:nvSpPr>
        <dsp:cNvPr id="0" name=""/>
        <dsp:cNvSpPr/>
      </dsp:nvSpPr>
      <dsp:spPr>
        <a:xfrm rot="16200000">
          <a:off x="1617217" y="836549"/>
          <a:ext cx="139016" cy="221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638070" y="901643"/>
        <a:ext cx="97311" cy="132722"/>
      </dsp:txXfrm>
    </dsp:sp>
    <dsp:sp modelId="{78750F6A-DF97-449C-9F62-970ABD73B576}">
      <dsp:nvSpPr>
        <dsp:cNvPr id="0" name=""/>
        <dsp:cNvSpPr/>
      </dsp:nvSpPr>
      <dsp:spPr>
        <a:xfrm>
          <a:off x="1282641" y="3902"/>
          <a:ext cx="808167" cy="808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工人管理</a:t>
          </a:r>
        </a:p>
      </dsp:txBody>
      <dsp:txXfrm>
        <a:off x="1400994" y="122255"/>
        <a:ext cx="571461" cy="571461"/>
      </dsp:txXfrm>
    </dsp:sp>
    <dsp:sp modelId="{049EBE0E-D98C-41DF-AD27-D2B01B7EFC15}">
      <dsp:nvSpPr>
        <dsp:cNvPr id="0" name=""/>
        <dsp:cNvSpPr/>
      </dsp:nvSpPr>
      <dsp:spPr>
        <a:xfrm rot="1800000">
          <a:off x="2009105" y="1515320"/>
          <a:ext cx="139016" cy="221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011899" y="1549135"/>
        <a:ext cx="97311" cy="132722"/>
      </dsp:txXfrm>
    </dsp:sp>
    <dsp:sp modelId="{08190138-34B1-41DA-B561-C62E6A995002}">
      <dsp:nvSpPr>
        <dsp:cNvPr id="0" name=""/>
        <dsp:cNvSpPr/>
      </dsp:nvSpPr>
      <dsp:spPr>
        <a:xfrm>
          <a:off x="2141461" y="1491421"/>
          <a:ext cx="808167" cy="808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消息中心</a:t>
          </a:r>
        </a:p>
      </dsp:txBody>
      <dsp:txXfrm>
        <a:off x="2259814" y="1609774"/>
        <a:ext cx="571461" cy="571461"/>
      </dsp:txXfrm>
    </dsp:sp>
    <dsp:sp modelId="{4B5A419B-9976-442B-B094-D49E63603002}">
      <dsp:nvSpPr>
        <dsp:cNvPr id="0" name=""/>
        <dsp:cNvSpPr/>
      </dsp:nvSpPr>
      <dsp:spPr>
        <a:xfrm rot="9000000">
          <a:off x="1225328" y="1515320"/>
          <a:ext cx="139016" cy="221204"/>
        </a:xfrm>
        <a:prstGeom prst="rightArrow">
          <a:avLst>
            <a:gd name="adj1" fmla="val 60000"/>
            <a:gd name="adj2" fmla="val 50000"/>
          </a:avLst>
        </a:prstGeom>
        <a:solidFill>
          <a:srgbClr val="B2B8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10800000">
        <a:off x="1264239" y="1549135"/>
        <a:ext cx="97311" cy="132722"/>
      </dsp:txXfrm>
    </dsp:sp>
    <dsp:sp modelId="{92519A82-40CA-4873-8086-4B5F643A6266}">
      <dsp:nvSpPr>
        <dsp:cNvPr id="0" name=""/>
        <dsp:cNvSpPr/>
      </dsp:nvSpPr>
      <dsp:spPr>
        <a:xfrm>
          <a:off x="423821" y="1491421"/>
          <a:ext cx="808167" cy="808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设备管理</a:t>
          </a:r>
        </a:p>
      </dsp:txBody>
      <dsp:txXfrm>
        <a:off x="542174" y="1609774"/>
        <a:ext cx="571461" cy="571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页"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FB225B-1EF1-465B-947D-77D2022EE9A0}"/>
              </a:ext>
            </a:extLst>
          </p:cNvPr>
          <p:cNvSpPr/>
          <p:nvPr userDrawn="1"/>
        </p:nvSpPr>
        <p:spPr>
          <a:xfrm>
            <a:off x="736600" y="685800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84CE9A9-0BA2-4CB5-AE21-770C96CEB0AF}"/>
              </a:ext>
            </a:extLst>
          </p:cNvPr>
          <p:cNvCxnSpPr>
            <a:cxnSpLocks/>
          </p:cNvCxnSpPr>
          <p:nvPr userDrawn="1"/>
        </p:nvCxnSpPr>
        <p:spPr>
          <a:xfrm>
            <a:off x="731837" y="972985"/>
            <a:ext cx="10728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6C4E1-7FEF-483A-8724-D1C286041D5A}"/>
              </a:ext>
            </a:extLst>
          </p:cNvPr>
          <p:cNvSpPr txBox="1"/>
          <p:nvPr userDrawn="1"/>
        </p:nvSpPr>
        <p:spPr>
          <a:xfrm>
            <a:off x="10083229" y="665352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AB702-0BE2-4C85-A10C-72FA57260ED2}"/>
              </a:ext>
            </a:extLst>
          </p:cNvPr>
          <p:cNvCxnSpPr>
            <a:cxnSpLocks/>
          </p:cNvCxnSpPr>
          <p:nvPr userDrawn="1"/>
        </p:nvCxnSpPr>
        <p:spPr>
          <a:xfrm>
            <a:off x="9944735" y="695325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39E8A7-614C-4D54-9C97-B49DD99A30A7}"/>
              </a:ext>
            </a:extLst>
          </p:cNvPr>
          <p:cNvCxnSpPr>
            <a:cxnSpLocks/>
          </p:cNvCxnSpPr>
          <p:nvPr userDrawn="1"/>
        </p:nvCxnSpPr>
        <p:spPr>
          <a:xfrm>
            <a:off x="723900" y="5500787"/>
            <a:ext cx="9536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D19C653-79FF-46B3-9B81-C206E4FEA59B}"/>
              </a:ext>
            </a:extLst>
          </p:cNvPr>
          <p:cNvSpPr txBox="1"/>
          <p:nvPr userDrawn="1"/>
        </p:nvSpPr>
        <p:spPr>
          <a:xfrm>
            <a:off x="8965305" y="5609766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8EAE4BB-3366-4F6B-A2A6-EDFB898C3B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5609766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March  15</a:t>
            </a:r>
            <a:endParaRPr lang="zh-CN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ED3482B2-00B6-4548-908D-B1D27A81B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2713" y="5436490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0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FB225B-1EF1-465B-947D-77D2022EE9A0}"/>
              </a:ext>
            </a:extLst>
          </p:cNvPr>
          <p:cNvSpPr/>
          <p:nvPr userDrawn="1"/>
        </p:nvSpPr>
        <p:spPr>
          <a:xfrm>
            <a:off x="736600" y="280284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84CE9A9-0BA2-4CB5-AE21-770C96CEB0AF}"/>
              </a:ext>
            </a:extLst>
          </p:cNvPr>
          <p:cNvCxnSpPr>
            <a:cxnSpLocks/>
          </p:cNvCxnSpPr>
          <p:nvPr userDrawn="1"/>
        </p:nvCxnSpPr>
        <p:spPr>
          <a:xfrm>
            <a:off x="731837" y="567469"/>
            <a:ext cx="10728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6C4E1-7FEF-483A-8724-D1C286041D5A}"/>
              </a:ext>
            </a:extLst>
          </p:cNvPr>
          <p:cNvSpPr txBox="1"/>
          <p:nvPr userDrawn="1"/>
        </p:nvSpPr>
        <p:spPr>
          <a:xfrm>
            <a:off x="10083229" y="259836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AB702-0BE2-4C85-A10C-72FA57260ED2}"/>
              </a:ext>
            </a:extLst>
          </p:cNvPr>
          <p:cNvCxnSpPr>
            <a:cxnSpLocks/>
          </p:cNvCxnSpPr>
          <p:nvPr userDrawn="1"/>
        </p:nvCxnSpPr>
        <p:spPr>
          <a:xfrm>
            <a:off x="9944735" y="289809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39E8A7-614C-4D54-9C97-B49DD99A30A7}"/>
              </a:ext>
            </a:extLst>
          </p:cNvPr>
          <p:cNvCxnSpPr>
            <a:cxnSpLocks/>
          </p:cNvCxnSpPr>
          <p:nvPr userDrawn="1"/>
        </p:nvCxnSpPr>
        <p:spPr>
          <a:xfrm>
            <a:off x="723900" y="6105086"/>
            <a:ext cx="9536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D19C653-79FF-46B3-9B81-C206E4FEA59B}"/>
              </a:ext>
            </a:extLst>
          </p:cNvPr>
          <p:cNvSpPr txBox="1"/>
          <p:nvPr userDrawn="1"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8EAE4BB-3366-4F6B-A2A6-EDFB898C3B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14065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March  15</a:t>
            </a:r>
            <a:endParaRPr lang="zh-CN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ED3482B2-00B6-4548-908D-B1D27A81B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56ABBE-3ACC-42D5-9D39-EE65B94E73DB}"/>
              </a:ext>
            </a:extLst>
          </p:cNvPr>
          <p:cNvSpPr txBox="1"/>
          <p:nvPr userDrawn="1"/>
        </p:nvSpPr>
        <p:spPr>
          <a:xfrm>
            <a:off x="10058423" y="1612243"/>
            <a:ext cx="1309654" cy="30777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500" cap="all" dirty="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Content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C5BC55-E1E3-4A37-9FF4-7639072F5E2D}"/>
              </a:ext>
            </a:extLst>
          </p:cNvPr>
          <p:cNvSpPr txBox="1"/>
          <p:nvPr userDrawn="1"/>
        </p:nvSpPr>
        <p:spPr>
          <a:xfrm>
            <a:off x="8918599" y="1345073"/>
            <a:ext cx="1025922" cy="61555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500" cap="all" dirty="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28FCE8-6A29-4F8E-A98C-EB8797AD3A53}"/>
              </a:ext>
            </a:extLst>
          </p:cNvPr>
          <p:cNvSpPr/>
          <p:nvPr userDrawn="1"/>
        </p:nvSpPr>
        <p:spPr>
          <a:xfrm>
            <a:off x="8842375" y="1337811"/>
            <a:ext cx="2613025" cy="61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3A3EE667-0160-4F50-AADE-6690F5650C35}"/>
              </a:ext>
            </a:extLst>
          </p:cNvPr>
          <p:cNvSpPr/>
          <p:nvPr userDrawn="1"/>
        </p:nvSpPr>
        <p:spPr>
          <a:xfrm>
            <a:off x="8802687" y="1297309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A98A44B9-08DD-43C4-AE0D-1E0A4C33646E}"/>
              </a:ext>
            </a:extLst>
          </p:cNvPr>
          <p:cNvSpPr/>
          <p:nvPr userDrawn="1"/>
        </p:nvSpPr>
        <p:spPr>
          <a:xfrm>
            <a:off x="8802687" y="1909762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E4F4CE2B-674B-4E72-94F2-97B337EF2A5A}"/>
              </a:ext>
            </a:extLst>
          </p:cNvPr>
          <p:cNvSpPr/>
          <p:nvPr userDrawn="1"/>
        </p:nvSpPr>
        <p:spPr>
          <a:xfrm>
            <a:off x="11415713" y="1297309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27420C2C-A3C7-45D4-953D-DACEE1E827CB}"/>
              </a:ext>
            </a:extLst>
          </p:cNvPr>
          <p:cNvSpPr/>
          <p:nvPr userDrawn="1"/>
        </p:nvSpPr>
        <p:spPr>
          <a:xfrm>
            <a:off x="11415713" y="1909762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1FB225B-1EF1-465B-947D-77D2022EE9A0}"/>
              </a:ext>
            </a:extLst>
          </p:cNvPr>
          <p:cNvSpPr/>
          <p:nvPr userDrawn="1"/>
        </p:nvSpPr>
        <p:spPr>
          <a:xfrm>
            <a:off x="736600" y="280284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84CE9A9-0BA2-4CB5-AE21-770C96CEB0AF}"/>
              </a:ext>
            </a:extLst>
          </p:cNvPr>
          <p:cNvCxnSpPr>
            <a:cxnSpLocks/>
          </p:cNvCxnSpPr>
          <p:nvPr userDrawn="1"/>
        </p:nvCxnSpPr>
        <p:spPr>
          <a:xfrm>
            <a:off x="731837" y="567469"/>
            <a:ext cx="107283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C6C4E1-7FEF-483A-8724-D1C286041D5A}"/>
              </a:ext>
            </a:extLst>
          </p:cNvPr>
          <p:cNvSpPr txBox="1"/>
          <p:nvPr userDrawn="1"/>
        </p:nvSpPr>
        <p:spPr>
          <a:xfrm>
            <a:off x="10083229" y="259836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AB702-0BE2-4C85-A10C-72FA57260ED2}"/>
              </a:ext>
            </a:extLst>
          </p:cNvPr>
          <p:cNvCxnSpPr>
            <a:cxnSpLocks/>
          </p:cNvCxnSpPr>
          <p:nvPr userDrawn="1"/>
        </p:nvCxnSpPr>
        <p:spPr>
          <a:xfrm>
            <a:off x="9944735" y="289809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39E8A7-614C-4D54-9C97-B49DD99A30A7}"/>
              </a:ext>
            </a:extLst>
          </p:cNvPr>
          <p:cNvCxnSpPr>
            <a:cxnSpLocks/>
          </p:cNvCxnSpPr>
          <p:nvPr userDrawn="1"/>
        </p:nvCxnSpPr>
        <p:spPr>
          <a:xfrm>
            <a:off x="723900" y="6105086"/>
            <a:ext cx="9536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D19C653-79FF-46B3-9B81-C206E4FEA59B}"/>
              </a:ext>
            </a:extLst>
          </p:cNvPr>
          <p:cNvSpPr txBox="1"/>
          <p:nvPr userDrawn="1"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8EAE4BB-3366-4F6B-A2A6-EDFB898C3B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14065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March  15</a:t>
            </a:r>
            <a:endParaRPr lang="zh-CN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ED3482B2-00B6-4548-908D-B1D27A81B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43E24DEA-8345-47AD-A02C-516055211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859" y="2660073"/>
            <a:ext cx="145874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B1E2BD99-6EC8-4B26-8ABC-22CFBF38D1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838" y="3083935"/>
            <a:ext cx="169918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780E188-81FC-483B-A976-988A5C1937E0}"/>
              </a:ext>
            </a:extLst>
          </p:cNvPr>
          <p:cNvCxnSpPr>
            <a:cxnSpLocks/>
          </p:cNvCxnSpPr>
          <p:nvPr userDrawn="1"/>
        </p:nvCxnSpPr>
        <p:spPr>
          <a:xfrm flipH="1">
            <a:off x="758331" y="2889959"/>
            <a:ext cx="116932" cy="1169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1">
                <a:lumMod val="50000"/>
                <a:lumOff val="5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9E27E0E-1590-4F92-B9FF-A80D7100C095}"/>
              </a:ext>
            </a:extLst>
          </p:cNvPr>
          <p:cNvSpPr/>
          <p:nvPr userDrawn="1"/>
        </p:nvSpPr>
        <p:spPr>
          <a:xfrm>
            <a:off x="736600" y="280284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38BCB-E34D-43ED-94BB-313C0762A6D8}"/>
              </a:ext>
            </a:extLst>
          </p:cNvPr>
          <p:cNvCxnSpPr>
            <a:cxnSpLocks/>
          </p:cNvCxnSpPr>
          <p:nvPr userDrawn="1"/>
        </p:nvCxnSpPr>
        <p:spPr>
          <a:xfrm>
            <a:off x="1024556" y="567469"/>
            <a:ext cx="1043560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975AE-5896-4B45-AF59-A1A198FFBB62}"/>
              </a:ext>
            </a:extLst>
          </p:cNvPr>
          <p:cNvSpPr txBox="1"/>
          <p:nvPr userDrawn="1"/>
        </p:nvSpPr>
        <p:spPr>
          <a:xfrm>
            <a:off x="10083229" y="259836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A598CAB-DE36-4AE3-A736-3D8D5F2C0B2A}"/>
              </a:ext>
            </a:extLst>
          </p:cNvPr>
          <p:cNvCxnSpPr>
            <a:cxnSpLocks/>
          </p:cNvCxnSpPr>
          <p:nvPr userDrawn="1"/>
        </p:nvCxnSpPr>
        <p:spPr>
          <a:xfrm>
            <a:off x="9944735" y="289809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43458E7-0A38-44FC-809E-DB3D70C8322F}"/>
              </a:ext>
            </a:extLst>
          </p:cNvPr>
          <p:cNvCxnSpPr>
            <a:cxnSpLocks/>
          </p:cNvCxnSpPr>
          <p:nvPr userDrawn="1"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3BC86C3-9A82-4CCA-880A-A718FADEECC8}"/>
              </a:ext>
            </a:extLst>
          </p:cNvPr>
          <p:cNvSpPr txBox="1"/>
          <p:nvPr userDrawn="1"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20" name="文本占位符 23">
            <a:extLst>
              <a:ext uri="{FF2B5EF4-FFF2-40B4-BE49-F238E27FC236}">
                <a16:creationId xmlns:a16="http://schemas.microsoft.com/office/drawing/2014/main" id="{6CEADC10-DD3B-48A8-B620-D2C9EB933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6214065"/>
            <a:ext cx="974626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March  15</a:t>
            </a:r>
            <a:endParaRPr lang="zh-CN" altLang="en-US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E632B2C3-AE63-48E1-8601-97FB865180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</a:lstStyle>
          <a:p>
            <a:pPr lvl="0"/>
            <a:r>
              <a:rPr lang="en-US" altLang="zh-CN" dirty="0"/>
              <a:t>20XX</a:t>
            </a:r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514FE3F7-7A17-4FBA-AA39-6A9CDB7B86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859" y="2660073"/>
            <a:ext cx="145874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46EA6D4-9C48-4C1D-8C18-6AD6824BBF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838" y="3083935"/>
            <a:ext cx="169918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062D73-4FFA-416C-BFBA-DFEEFA1D1C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58331" y="2889959"/>
            <a:ext cx="116932" cy="1169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7E87A58-20DA-4CE1-9648-5D071061856C}"/>
              </a:ext>
            </a:extLst>
          </p:cNvPr>
          <p:cNvCxnSpPr>
            <a:cxnSpLocks/>
          </p:cNvCxnSpPr>
          <p:nvPr userDrawn="1"/>
        </p:nvCxnSpPr>
        <p:spPr>
          <a:xfrm>
            <a:off x="1024556" y="567469"/>
            <a:ext cx="0" cy="5537617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BD37C3DC-0840-4D02-A4D2-5022D33496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18671" y="677333"/>
            <a:ext cx="5080529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585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1">
                <a:lumMod val="50000"/>
                <a:lumOff val="5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9E27E0E-1590-4F92-B9FF-A80D7100C095}"/>
              </a:ext>
            </a:extLst>
          </p:cNvPr>
          <p:cNvSpPr/>
          <p:nvPr userDrawn="1"/>
        </p:nvSpPr>
        <p:spPr>
          <a:xfrm>
            <a:off x="736600" y="280284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38BCB-E34D-43ED-94BB-313C0762A6D8}"/>
              </a:ext>
            </a:extLst>
          </p:cNvPr>
          <p:cNvCxnSpPr>
            <a:cxnSpLocks/>
          </p:cNvCxnSpPr>
          <p:nvPr userDrawn="1"/>
        </p:nvCxnSpPr>
        <p:spPr>
          <a:xfrm>
            <a:off x="1024556" y="567469"/>
            <a:ext cx="1043560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975AE-5896-4B45-AF59-A1A198FFBB62}"/>
              </a:ext>
            </a:extLst>
          </p:cNvPr>
          <p:cNvSpPr txBox="1"/>
          <p:nvPr userDrawn="1"/>
        </p:nvSpPr>
        <p:spPr>
          <a:xfrm>
            <a:off x="10083229" y="259836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A598CAB-DE36-4AE3-A736-3D8D5F2C0B2A}"/>
              </a:ext>
            </a:extLst>
          </p:cNvPr>
          <p:cNvCxnSpPr>
            <a:cxnSpLocks/>
          </p:cNvCxnSpPr>
          <p:nvPr userDrawn="1"/>
        </p:nvCxnSpPr>
        <p:spPr>
          <a:xfrm>
            <a:off x="9944735" y="289809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514FE3F7-7A17-4FBA-AA39-6A9CDB7B86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859" y="2660073"/>
            <a:ext cx="145874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46EA6D4-9C48-4C1D-8C18-6AD6824BBF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838" y="3083935"/>
            <a:ext cx="169918" cy="1538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062D73-4FFA-416C-BFBA-DFEEFA1D1C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58331" y="2889959"/>
            <a:ext cx="116932" cy="1169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7E87A58-20DA-4CE1-9648-5D071061856C}"/>
              </a:ext>
            </a:extLst>
          </p:cNvPr>
          <p:cNvCxnSpPr>
            <a:cxnSpLocks/>
          </p:cNvCxnSpPr>
          <p:nvPr userDrawn="1"/>
        </p:nvCxnSpPr>
        <p:spPr>
          <a:xfrm>
            <a:off x="1024556" y="567469"/>
            <a:ext cx="0" cy="5537617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BD37C3DC-0840-4D02-A4D2-5022D33496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18671" y="677333"/>
            <a:ext cx="5080529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8438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gradFill>
          <a:gsLst>
            <a:gs pos="0">
              <a:schemeClr val="accent1">
                <a:lumMod val="50000"/>
                <a:lumOff val="5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9E27E0E-1590-4F92-B9FF-A80D7100C095}"/>
              </a:ext>
            </a:extLst>
          </p:cNvPr>
          <p:cNvSpPr/>
          <p:nvPr userDrawn="1"/>
        </p:nvSpPr>
        <p:spPr>
          <a:xfrm>
            <a:off x="736600" y="280284"/>
            <a:ext cx="1230697" cy="164616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38BCB-E34D-43ED-94BB-313C0762A6D8}"/>
              </a:ext>
            </a:extLst>
          </p:cNvPr>
          <p:cNvCxnSpPr>
            <a:cxnSpLocks/>
          </p:cNvCxnSpPr>
          <p:nvPr userDrawn="1"/>
        </p:nvCxnSpPr>
        <p:spPr>
          <a:xfrm>
            <a:off x="736600" y="567469"/>
            <a:ext cx="1072356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975AE-5896-4B45-AF59-A1A198FFBB62}"/>
              </a:ext>
            </a:extLst>
          </p:cNvPr>
          <p:cNvSpPr txBox="1"/>
          <p:nvPr userDrawn="1"/>
        </p:nvSpPr>
        <p:spPr>
          <a:xfrm>
            <a:off x="10083229" y="259836"/>
            <a:ext cx="1372171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all" baseline="0" dirty="0">
                <a:latin typeface="+mn-ea"/>
                <a:ea typeface="+mn-ea"/>
              </a:rPr>
              <a:t>work report</a:t>
            </a:r>
            <a:endParaRPr lang="zh-CN" altLang="en-US" sz="1500" b="0" cap="all" baseline="0" dirty="0">
              <a:latin typeface="+mn-ea"/>
              <a:ea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A598CAB-DE36-4AE3-A736-3D8D5F2C0B2A}"/>
              </a:ext>
            </a:extLst>
          </p:cNvPr>
          <p:cNvCxnSpPr>
            <a:cxnSpLocks/>
          </p:cNvCxnSpPr>
          <p:nvPr userDrawn="1"/>
        </p:nvCxnSpPr>
        <p:spPr>
          <a:xfrm>
            <a:off x="9944735" y="289809"/>
            <a:ext cx="0" cy="27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BD37C3DC-0840-4D02-A4D2-5022D33496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600" y="677333"/>
            <a:ext cx="5080529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2430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0A229E26-7C93-45E4-98A3-AD3438CF8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AC3EA38F-EB6D-4502-BD67-6BF5A109A263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779D199-2617-4064-B528-4BD87100ECEE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OPPOSans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OPPOSans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https://pixabay.com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OfficePLUS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0A051C53-9682-4112-B69A-7BB70918F171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</a:p>
        </p:txBody>
      </p: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4C0908CF-7CB8-4192-A43C-CC3A75F8749B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21587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3968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2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2AEDC0-30AB-4F12-B01B-9CC018B87673}"/>
              </a:ext>
            </a:extLst>
          </p:cNvPr>
          <p:cNvGrpSpPr/>
          <p:nvPr/>
        </p:nvGrpSpPr>
        <p:grpSpPr>
          <a:xfrm>
            <a:off x="5775112" y="2048688"/>
            <a:ext cx="5770811" cy="1880377"/>
            <a:chOff x="5775111" y="1944171"/>
            <a:chExt cx="5770811" cy="1880377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F3FEFF6-FD9D-4A6C-9BB2-01526BEB81DC}"/>
                </a:ext>
              </a:extLst>
            </p:cNvPr>
            <p:cNvSpPr txBox="1"/>
            <p:nvPr/>
          </p:nvSpPr>
          <p:spPr>
            <a:xfrm>
              <a:off x="5775111" y="1944171"/>
              <a:ext cx="320600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zh-CN" altLang="en-US" sz="5000" dirty="0">
                  <a:latin typeface="+mj-ea"/>
                  <a:ea typeface="+mj-ea"/>
                </a:rPr>
                <a:t>大作业之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633E0DE-9AA1-4A8F-94BB-AFDD5C7E4738}"/>
                </a:ext>
              </a:extLst>
            </p:cNvPr>
            <p:cNvSpPr txBox="1"/>
            <p:nvPr/>
          </p:nvSpPr>
          <p:spPr>
            <a:xfrm>
              <a:off x="5775111" y="2713612"/>
              <a:ext cx="5770811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zh-CN" altLang="en-US" sz="5000" dirty="0">
                  <a:latin typeface="+mj-ea"/>
                  <a:ea typeface="+mj-ea"/>
                </a:rPr>
                <a:t>需求分析与初步设计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7D29F9B-E1EE-4C4F-BA77-4995B61B9039}"/>
                </a:ext>
              </a:extLst>
            </p:cNvPr>
            <p:cNvSpPr txBox="1"/>
            <p:nvPr/>
          </p:nvSpPr>
          <p:spPr>
            <a:xfrm>
              <a:off x="5775111" y="3516771"/>
              <a:ext cx="399308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zh-CN" altLang="en-US" sz="2000" dirty="0">
                <a:latin typeface="+mj-ea"/>
                <a:ea typeface="+mj-ea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9B5DCD3B-90D8-41AD-8C33-4E72BDA0E9C3}"/>
              </a:ext>
            </a:extLst>
          </p:cNvPr>
          <p:cNvSpPr txBox="1"/>
          <p:nvPr/>
        </p:nvSpPr>
        <p:spPr>
          <a:xfrm>
            <a:off x="736600" y="4098815"/>
            <a:ext cx="1700787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500" dirty="0"/>
              <a:t>汇报人</a:t>
            </a:r>
            <a:r>
              <a:rPr lang="en-US" altLang="zh-CN" sz="1500" dirty="0"/>
              <a:t>·</a:t>
            </a:r>
            <a:r>
              <a:rPr lang="zh-CN" altLang="en-US" sz="1500" dirty="0"/>
              <a:t>梁克武，陈朝岩，邹翔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47FAB68-A6C9-429D-B17E-0D3387C65438}"/>
              </a:ext>
            </a:extLst>
          </p:cNvPr>
          <p:cNvSpPr txBox="1"/>
          <p:nvPr/>
        </p:nvSpPr>
        <p:spPr>
          <a:xfrm>
            <a:off x="736600" y="4464575"/>
            <a:ext cx="1635063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500" dirty="0"/>
              <a:t>组别</a:t>
            </a:r>
            <a:r>
              <a:rPr lang="en-US" altLang="zh-CN" sz="1500" dirty="0"/>
              <a:t>·</a:t>
            </a:r>
            <a:r>
              <a:rPr lang="zh-CN" altLang="en-US" sz="1500" dirty="0"/>
              <a:t>第</a:t>
            </a:r>
            <a:r>
              <a:rPr lang="en-US" altLang="zh-CN" sz="1500" dirty="0"/>
              <a:t>19</a:t>
            </a:r>
            <a:r>
              <a:rPr lang="zh-CN" altLang="en-US" sz="1500" dirty="0"/>
              <a:t>组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C53C6B-F0E1-4B28-93AB-462187740FD8}"/>
              </a:ext>
            </a:extLst>
          </p:cNvPr>
          <p:cNvSpPr/>
          <p:nvPr/>
        </p:nvSpPr>
        <p:spPr>
          <a:xfrm rot="19398427">
            <a:off x="4907965" y="2212464"/>
            <a:ext cx="4940300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2272CE9-172A-488E-9263-3CD4E2D62DC4}"/>
              </a:ext>
            </a:extLst>
          </p:cNvPr>
          <p:cNvSpPr txBox="1"/>
          <p:nvPr/>
        </p:nvSpPr>
        <p:spPr>
          <a:xfrm>
            <a:off x="1707268" y="5590577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CB26A53F-01CF-4FEB-84C5-C3E8F6F9A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4DE537E0-1437-4583-8999-9FE6DA316E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A46F5EB-73E2-44B3-AE1F-129200DFAD07}"/>
              </a:ext>
            </a:extLst>
          </p:cNvPr>
          <p:cNvSpPr>
            <a:spLocks/>
          </p:cNvSpPr>
          <p:nvPr/>
        </p:nvSpPr>
        <p:spPr bwMode="auto">
          <a:xfrm>
            <a:off x="8981118" y="1258649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F7E28F-44E4-41B4-42BE-792F3DF2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27" y="1610525"/>
            <a:ext cx="2960019" cy="4436945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设备报修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设备管理的子功能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传统信息报备设计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允许用户报备相关信息</a:t>
            </a:r>
            <a:endParaRPr lang="en-US" altLang="zh-CN" dirty="0"/>
          </a:p>
          <a:p>
            <a:r>
              <a:rPr lang="zh-CN" altLang="en-US" dirty="0"/>
              <a:t>上传相关图片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427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物料管理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展示物料信息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传统表格设计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用户可在此申请、领取所需物料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E61BBA-E5AF-7CB4-A035-D8E0611C8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20" y="2028761"/>
            <a:ext cx="6442492" cy="24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6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3F7A97-C407-437A-3370-1113DDC1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90" y="962016"/>
            <a:ext cx="4025584" cy="5267624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消息中心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展示收到的消息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卡片式消息推送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用户在此读取相关消息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032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CE218E0E-7726-4E79-B609-0E34A5CC37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工人管理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展示所有工人信息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传统表格设计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用户可在此管理、监控工人情况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70C3235-9781-491F-8C3A-7049A7759B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E85CB-4831-C27F-812E-1C191906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8" y="2008598"/>
            <a:ext cx="6111952" cy="34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E2572B-3FEE-4840-83F7-DAF69794D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5B158C2-B7BE-457A-879B-505A3A4D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F4DBB-5ECF-46F1-9CB7-E52BFC09A01C}"/>
              </a:ext>
            </a:extLst>
          </p:cNvPr>
          <p:cNvSpPr txBox="1"/>
          <p:nvPr/>
        </p:nvSpPr>
        <p:spPr>
          <a:xfrm>
            <a:off x="3879487" y="2486276"/>
            <a:ext cx="3206006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业务逻辑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FAA8F-61DA-4A7E-ADFD-EAA3E3808346}"/>
              </a:ext>
            </a:extLst>
          </p:cNvPr>
          <p:cNvSpPr txBox="1"/>
          <p:nvPr/>
        </p:nvSpPr>
        <p:spPr>
          <a:xfrm>
            <a:off x="3879487" y="2076794"/>
            <a:ext cx="11237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2000" cap="all" dirty="0">
                <a:latin typeface="+mj-ea"/>
                <a:ea typeface="+mj-ea"/>
              </a:rPr>
              <a:t>Part 03</a:t>
            </a:r>
            <a:endParaRPr lang="zh-CN" altLang="en-US" sz="2000" cap="all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688C8F-48A5-48C6-B392-FEE039942964}"/>
              </a:ext>
            </a:extLst>
          </p:cNvPr>
          <p:cNvSpPr txBox="1"/>
          <p:nvPr/>
        </p:nvSpPr>
        <p:spPr>
          <a:xfrm>
            <a:off x="3879487" y="3294507"/>
            <a:ext cx="3993081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Enter English translation here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490A4-B80A-4DE4-894E-ACFF4E2071A4}"/>
              </a:ext>
            </a:extLst>
          </p:cNvPr>
          <p:cNvSpPr/>
          <p:nvPr/>
        </p:nvSpPr>
        <p:spPr>
          <a:xfrm>
            <a:off x="3742315" y="1994516"/>
            <a:ext cx="4707371" cy="187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4" name="矩形 13">
            <a:extLst>
              <a:ext uri="{FF2B5EF4-FFF2-40B4-BE49-F238E27FC236}">
                <a16:creationId xmlns:a16="http://schemas.microsoft.com/office/drawing/2014/main" id="{D2F08170-3A69-4199-9BB0-41B4EDCF8390}"/>
              </a:ext>
            </a:extLst>
          </p:cNvPr>
          <p:cNvSpPr/>
          <p:nvPr/>
        </p:nvSpPr>
        <p:spPr>
          <a:xfrm>
            <a:off x="3702627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0" name="矩形 19">
            <a:extLst>
              <a:ext uri="{FF2B5EF4-FFF2-40B4-BE49-F238E27FC236}">
                <a16:creationId xmlns:a16="http://schemas.microsoft.com/office/drawing/2014/main" id="{A109098C-2C43-4E0B-B8C9-55E133C1E962}"/>
              </a:ext>
            </a:extLst>
          </p:cNvPr>
          <p:cNvSpPr/>
          <p:nvPr/>
        </p:nvSpPr>
        <p:spPr>
          <a:xfrm>
            <a:off x="3702627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C745F3BA-402F-414E-B2D5-9ED574DF1D7F}"/>
              </a:ext>
            </a:extLst>
          </p:cNvPr>
          <p:cNvSpPr/>
          <p:nvPr/>
        </p:nvSpPr>
        <p:spPr>
          <a:xfrm>
            <a:off x="8409999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D67E1145-B10C-4CD2-B1E4-CE52BB3B4A03}"/>
              </a:ext>
            </a:extLst>
          </p:cNvPr>
          <p:cNvSpPr/>
          <p:nvPr/>
        </p:nvSpPr>
        <p:spPr>
          <a:xfrm>
            <a:off x="8409999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C6C96A-AC79-4BDE-9D37-570F0FB2F8B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55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椭圆 286">
            <a:extLst>
              <a:ext uri="{FF2B5EF4-FFF2-40B4-BE49-F238E27FC236}">
                <a16:creationId xmlns:a16="http://schemas.microsoft.com/office/drawing/2014/main" id="{AF6345EA-5E6F-4482-8E6A-14B3ABCEFF7F}"/>
              </a:ext>
            </a:extLst>
          </p:cNvPr>
          <p:cNvSpPr/>
          <p:nvPr/>
        </p:nvSpPr>
        <p:spPr>
          <a:xfrm>
            <a:off x="3867976" y="2370910"/>
            <a:ext cx="4487088" cy="448709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A8C3A-5131-47B3-A34F-950591E82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600" y="6214065"/>
            <a:ext cx="918521" cy="230832"/>
          </a:xfrm>
        </p:spPr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4599675-32DE-47D5-AE7C-0DD0924280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34EA8DC-DC2C-42D9-9E6E-B704BA153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18671" y="677333"/>
            <a:ext cx="5080529" cy="461665"/>
          </a:xfrm>
        </p:spPr>
        <p:txBody>
          <a:bodyPr>
            <a:noAutofit/>
          </a:bodyPr>
          <a:lstStyle/>
          <a:p>
            <a:r>
              <a:rPr lang="zh-CN" altLang="en-US" dirty="0"/>
              <a:t>业务逻辑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BAB2FA8-72BB-4C1F-9787-2A5FA0E4EFD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FE32EFA-6403-495F-99B3-4147ADB453A4}"/>
              </a:ext>
            </a:extLst>
          </p:cNvPr>
          <p:cNvSpPr>
            <a:spLocks/>
          </p:cNvSpPr>
          <p:nvPr/>
        </p:nvSpPr>
        <p:spPr bwMode="auto">
          <a:xfrm>
            <a:off x="4632368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84F18A-9483-411E-9978-4CE1B88F6F50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>
            <a:off x="1291189" y="1247976"/>
            <a:ext cx="3341179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id="{0962C64A-9C53-4C3F-A5FE-5455CAAC2A79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大圆" hidden="1">
            <a:extLst>
              <a:ext uri="{FF2B5EF4-FFF2-40B4-BE49-F238E27FC236}">
                <a16:creationId xmlns:a16="http://schemas.microsoft.com/office/drawing/2014/main" id="{DDF6529E-E688-4481-96A0-7353764281C5}"/>
              </a:ext>
            </a:extLst>
          </p:cNvPr>
          <p:cNvSpPr/>
          <p:nvPr/>
        </p:nvSpPr>
        <p:spPr>
          <a:xfrm>
            <a:off x="-2360294" y="-3861435"/>
            <a:ext cx="16912589" cy="16912590"/>
          </a:xfrm>
          <a:custGeom>
            <a:avLst/>
            <a:gdLst>
              <a:gd name="connsiteX0" fmla="*/ 16912590 w 16912589"/>
              <a:gd name="connsiteY0" fmla="*/ 8456295 h 16912590"/>
              <a:gd name="connsiteX1" fmla="*/ 8456295 w 16912589"/>
              <a:gd name="connsiteY1" fmla="*/ 16912590 h 16912590"/>
              <a:gd name="connsiteX2" fmla="*/ 0 w 16912589"/>
              <a:gd name="connsiteY2" fmla="*/ 8456295 h 16912590"/>
              <a:gd name="connsiteX3" fmla="*/ 8456295 w 16912589"/>
              <a:gd name="connsiteY3" fmla="*/ 0 h 16912590"/>
              <a:gd name="connsiteX4" fmla="*/ 16912590 w 16912589"/>
              <a:gd name="connsiteY4" fmla="*/ 8456295 h 1691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2589" h="16912590">
                <a:moveTo>
                  <a:pt x="16912590" y="8456295"/>
                </a:moveTo>
                <a:cubicBezTo>
                  <a:pt x="16912590" y="13126578"/>
                  <a:pt x="13126577" y="16912590"/>
                  <a:pt x="8456295" y="16912590"/>
                </a:cubicBezTo>
                <a:cubicBezTo>
                  <a:pt x="3786012" y="16912590"/>
                  <a:pt x="0" y="13126578"/>
                  <a:pt x="0" y="8456295"/>
                </a:cubicBezTo>
                <a:cubicBezTo>
                  <a:pt x="0" y="3786013"/>
                  <a:pt x="3786012" y="0"/>
                  <a:pt x="8456295" y="0"/>
                </a:cubicBezTo>
                <a:cubicBezTo>
                  <a:pt x="13126577" y="0"/>
                  <a:pt x="16912590" y="3786013"/>
                  <a:pt x="16912590" y="8456295"/>
                </a:cubicBezTo>
                <a:close/>
              </a:path>
            </a:pathLst>
          </a:custGeom>
          <a:solidFill>
            <a:schemeClr val="accent1"/>
          </a:solidFill>
          <a:ln w="219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ED8AB2D-E7F8-0776-103F-FAA1F2013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06213"/>
              </p:ext>
            </p:extLst>
          </p:nvPr>
        </p:nvGraphicFramePr>
        <p:xfrm>
          <a:off x="7935480" y="852102"/>
          <a:ext cx="4195335" cy="266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395CAE2-771F-CEFF-1DD6-13C7045DFC9A}"/>
              </a:ext>
            </a:extLst>
          </p:cNvPr>
          <p:cNvGrpSpPr/>
          <p:nvPr/>
        </p:nvGrpSpPr>
        <p:grpSpPr>
          <a:xfrm>
            <a:off x="8469597" y="2067174"/>
            <a:ext cx="152512" cy="248947"/>
            <a:chOff x="1916419" y="1569674"/>
            <a:chExt cx="192505" cy="307855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F6B6A083-6A46-C922-2396-E14702DBB7AF}"/>
                </a:ext>
              </a:extLst>
            </p:cNvPr>
            <p:cNvSpPr/>
            <p:nvPr/>
          </p:nvSpPr>
          <p:spPr>
            <a:xfrm rot="10800000">
              <a:off x="1916419" y="1569674"/>
              <a:ext cx="192505" cy="3078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箭头: 右 4">
              <a:extLst>
                <a:ext uri="{FF2B5EF4-FFF2-40B4-BE49-F238E27FC236}">
                  <a16:creationId xmlns:a16="http://schemas.microsoft.com/office/drawing/2014/main" id="{EBDEBA92-DEFB-8B68-BECC-313B7901413A}"/>
                </a:ext>
              </a:extLst>
            </p:cNvPr>
            <p:cNvSpPr txBox="1"/>
            <p:nvPr/>
          </p:nvSpPr>
          <p:spPr>
            <a:xfrm rot="21600000">
              <a:off x="1974170" y="1631245"/>
              <a:ext cx="134754" cy="184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900" kern="12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77F49E-FEA1-B038-9C6D-7A96CC3A9A3C}"/>
              </a:ext>
            </a:extLst>
          </p:cNvPr>
          <p:cNvGrpSpPr/>
          <p:nvPr/>
        </p:nvGrpSpPr>
        <p:grpSpPr>
          <a:xfrm>
            <a:off x="7662565" y="1833435"/>
            <a:ext cx="717348" cy="732199"/>
            <a:chOff x="920157" y="1270873"/>
            <a:chExt cx="905457" cy="90545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574CFE7-2199-8AB3-8144-1BDBEBC16C93}"/>
                </a:ext>
              </a:extLst>
            </p:cNvPr>
            <p:cNvSpPr/>
            <p:nvPr/>
          </p:nvSpPr>
          <p:spPr>
            <a:xfrm>
              <a:off x="920157" y="1270873"/>
              <a:ext cx="905457" cy="90545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6">
              <a:extLst>
                <a:ext uri="{FF2B5EF4-FFF2-40B4-BE49-F238E27FC236}">
                  <a16:creationId xmlns:a16="http://schemas.microsoft.com/office/drawing/2014/main" id="{04162B5F-BE22-EA85-B319-C51F123C7770}"/>
                </a:ext>
              </a:extLst>
            </p:cNvPr>
            <p:cNvSpPr txBox="1"/>
            <p:nvPr/>
          </p:nvSpPr>
          <p:spPr>
            <a:xfrm>
              <a:off x="1052758" y="1403474"/>
              <a:ext cx="640255" cy="6402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500" kern="1200" dirty="0"/>
                <a:t>报修</a:t>
              </a:r>
            </a:p>
          </p:txBody>
        </p:sp>
      </p:grp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78366DD4-2A5D-3876-6493-6F8E30FAE3A2}"/>
              </a:ext>
            </a:extLst>
          </p:cNvPr>
          <p:cNvSpPr/>
          <p:nvPr/>
        </p:nvSpPr>
        <p:spPr>
          <a:xfrm rot="1501836">
            <a:off x="8482455" y="2675514"/>
            <a:ext cx="1110032" cy="307177"/>
          </a:xfrm>
          <a:prstGeom prst="leftRightArrow">
            <a:avLst/>
          </a:prstGeom>
          <a:solidFill>
            <a:srgbClr val="B2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1F4C3E1F-0DC9-630C-90C9-34FE78829D04}"/>
              </a:ext>
            </a:extLst>
          </p:cNvPr>
          <p:cNvSpPr/>
          <p:nvPr/>
        </p:nvSpPr>
        <p:spPr>
          <a:xfrm rot="19061016">
            <a:off x="10335102" y="2748427"/>
            <a:ext cx="725786" cy="205491"/>
          </a:xfrm>
          <a:prstGeom prst="leftRightArrow">
            <a:avLst/>
          </a:prstGeom>
          <a:solidFill>
            <a:srgbClr val="B2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B189CA0-6D73-099B-C793-2706BB540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2" y="1369435"/>
            <a:ext cx="1714500" cy="1714500"/>
          </a:xfrm>
          <a:prstGeom prst="rect">
            <a:avLst/>
          </a:prstGeom>
        </p:spPr>
      </p:pic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9E3657E8-A179-35A7-7DF2-57AD7BDB3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53267"/>
              </p:ext>
            </p:extLst>
          </p:nvPr>
        </p:nvGraphicFramePr>
        <p:xfrm>
          <a:off x="1940342" y="3429000"/>
          <a:ext cx="3373451" cy="230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3" name="图片 42">
            <a:extLst>
              <a:ext uri="{FF2B5EF4-FFF2-40B4-BE49-F238E27FC236}">
                <a16:creationId xmlns:a16="http://schemas.microsoft.com/office/drawing/2014/main" id="{D889DA14-3C5F-16D4-EFB8-CD9E809D91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17" y="401478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E2572B-3FEE-4840-83F7-DAF69794D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5B158C2-B7BE-457A-879B-505A3A4D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F4DBB-5ECF-46F1-9CB7-E52BFC09A01C}"/>
              </a:ext>
            </a:extLst>
          </p:cNvPr>
          <p:cNvSpPr txBox="1"/>
          <p:nvPr/>
        </p:nvSpPr>
        <p:spPr>
          <a:xfrm>
            <a:off x="3879487" y="2486276"/>
            <a:ext cx="2564805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组件分析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FAA8F-61DA-4A7E-ADFD-EAA3E3808346}"/>
              </a:ext>
            </a:extLst>
          </p:cNvPr>
          <p:cNvSpPr txBox="1"/>
          <p:nvPr/>
        </p:nvSpPr>
        <p:spPr>
          <a:xfrm>
            <a:off x="3879487" y="2076794"/>
            <a:ext cx="11237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2000" cap="all" dirty="0">
                <a:latin typeface="+mj-ea"/>
                <a:ea typeface="+mj-ea"/>
              </a:rPr>
              <a:t>Part 04</a:t>
            </a:r>
            <a:endParaRPr lang="zh-CN" altLang="en-US" sz="2000" cap="all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688C8F-48A5-48C6-B392-FEE039942964}"/>
              </a:ext>
            </a:extLst>
          </p:cNvPr>
          <p:cNvSpPr txBox="1"/>
          <p:nvPr/>
        </p:nvSpPr>
        <p:spPr>
          <a:xfrm>
            <a:off x="3879487" y="3294507"/>
            <a:ext cx="3993081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Enter English translation here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490A4-B80A-4DE4-894E-ACFF4E2071A4}"/>
              </a:ext>
            </a:extLst>
          </p:cNvPr>
          <p:cNvSpPr/>
          <p:nvPr/>
        </p:nvSpPr>
        <p:spPr>
          <a:xfrm>
            <a:off x="3742315" y="1994516"/>
            <a:ext cx="4707371" cy="187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4" name="矩形 13">
            <a:extLst>
              <a:ext uri="{FF2B5EF4-FFF2-40B4-BE49-F238E27FC236}">
                <a16:creationId xmlns:a16="http://schemas.microsoft.com/office/drawing/2014/main" id="{D2F08170-3A69-4199-9BB0-41B4EDCF8390}"/>
              </a:ext>
            </a:extLst>
          </p:cNvPr>
          <p:cNvSpPr/>
          <p:nvPr/>
        </p:nvSpPr>
        <p:spPr>
          <a:xfrm>
            <a:off x="3702627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0" name="矩形 19">
            <a:extLst>
              <a:ext uri="{FF2B5EF4-FFF2-40B4-BE49-F238E27FC236}">
                <a16:creationId xmlns:a16="http://schemas.microsoft.com/office/drawing/2014/main" id="{A109098C-2C43-4E0B-B8C9-55E133C1E962}"/>
              </a:ext>
            </a:extLst>
          </p:cNvPr>
          <p:cNvSpPr/>
          <p:nvPr/>
        </p:nvSpPr>
        <p:spPr>
          <a:xfrm>
            <a:off x="3702627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C745F3BA-402F-414E-B2D5-9ED574DF1D7F}"/>
              </a:ext>
            </a:extLst>
          </p:cNvPr>
          <p:cNvSpPr/>
          <p:nvPr/>
        </p:nvSpPr>
        <p:spPr>
          <a:xfrm>
            <a:off x="8409999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D67E1145-B10C-4CD2-B1E4-CE52BB3B4A03}"/>
              </a:ext>
            </a:extLst>
          </p:cNvPr>
          <p:cNvSpPr/>
          <p:nvPr/>
        </p:nvSpPr>
        <p:spPr>
          <a:xfrm>
            <a:off x="8409999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C6C96A-AC79-4BDE-9D37-570F0FB2F8B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220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图形 11">
            <a:extLst>
              <a:ext uri="{FF2B5EF4-FFF2-40B4-BE49-F238E27FC236}">
                <a16:creationId xmlns:a16="http://schemas.microsoft.com/office/drawing/2014/main" id="{DC136655-1FB2-40A3-9BBF-5EF27E801FE9}"/>
              </a:ext>
            </a:extLst>
          </p:cNvPr>
          <p:cNvGrpSpPr/>
          <p:nvPr/>
        </p:nvGrpSpPr>
        <p:grpSpPr>
          <a:xfrm>
            <a:off x="3246082" y="1744979"/>
            <a:ext cx="5699935" cy="4274820"/>
            <a:chOff x="3246082" y="1744979"/>
            <a:chExt cx="5699935" cy="4274820"/>
          </a:xfrm>
          <a:solidFill>
            <a:schemeClr val="accent1">
              <a:alpha val="19000"/>
            </a:schemeClr>
          </a:solidFill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3F42667-8595-40D6-9A46-40BD4BD67DFC}"/>
                </a:ext>
              </a:extLst>
            </p:cNvPr>
            <p:cNvSpPr/>
            <p:nvPr/>
          </p:nvSpPr>
          <p:spPr>
            <a:xfrm>
              <a:off x="6096000" y="4100195"/>
              <a:ext cx="2850018" cy="1919604"/>
            </a:xfrm>
            <a:custGeom>
              <a:avLst/>
              <a:gdLst>
                <a:gd name="connsiteX0" fmla="*/ 2467610 w 2850018"/>
                <a:gd name="connsiteY0" fmla="*/ 1919605 h 1919604"/>
                <a:gd name="connsiteX1" fmla="*/ 0 w 2850018"/>
                <a:gd name="connsiteY1" fmla="*/ 494665 h 1919604"/>
                <a:gd name="connsiteX2" fmla="*/ 2806065 w 2850018"/>
                <a:gd name="connsiteY2" fmla="*/ 0 h 1919604"/>
                <a:gd name="connsiteX3" fmla="*/ 2467610 w 2850018"/>
                <a:gd name="connsiteY3" fmla="*/ 1919605 h 191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0018" h="1919604">
                  <a:moveTo>
                    <a:pt x="2467610" y="1919605"/>
                  </a:moveTo>
                  <a:lnTo>
                    <a:pt x="0" y="494665"/>
                  </a:lnTo>
                  <a:lnTo>
                    <a:pt x="2806065" y="0"/>
                  </a:lnTo>
                  <a:cubicBezTo>
                    <a:pt x="2919095" y="636905"/>
                    <a:pt x="2816860" y="1315720"/>
                    <a:pt x="2467610" y="191960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17D284E-C335-4B07-8982-46A1C250F96A}"/>
                </a:ext>
              </a:extLst>
            </p:cNvPr>
            <p:cNvSpPr/>
            <p:nvPr/>
          </p:nvSpPr>
          <p:spPr>
            <a:xfrm>
              <a:off x="6096000" y="2411729"/>
              <a:ext cx="2806065" cy="2183129"/>
            </a:xfrm>
            <a:custGeom>
              <a:avLst/>
              <a:gdLst>
                <a:gd name="connsiteX0" fmla="*/ 2806065 w 2806065"/>
                <a:gd name="connsiteY0" fmla="*/ 1688465 h 2183129"/>
                <a:gd name="connsiteX1" fmla="*/ 0 w 2806065"/>
                <a:gd name="connsiteY1" fmla="*/ 2183130 h 2183129"/>
                <a:gd name="connsiteX2" fmla="*/ 1831975 w 2806065"/>
                <a:gd name="connsiteY2" fmla="*/ 0 h 2183129"/>
                <a:gd name="connsiteX3" fmla="*/ 2806065 w 2806065"/>
                <a:gd name="connsiteY3" fmla="*/ 1688465 h 218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6065" h="2183129">
                  <a:moveTo>
                    <a:pt x="2806065" y="1688465"/>
                  </a:moveTo>
                  <a:lnTo>
                    <a:pt x="0" y="2183130"/>
                  </a:lnTo>
                  <a:lnTo>
                    <a:pt x="1831975" y="0"/>
                  </a:lnTo>
                  <a:cubicBezTo>
                    <a:pt x="2327275" y="415925"/>
                    <a:pt x="2685415" y="1001395"/>
                    <a:pt x="2806065" y="168846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0B3CB5E-89DB-4012-996C-B9DC9ADB302D}"/>
                </a:ext>
              </a:extLst>
            </p:cNvPr>
            <p:cNvSpPr/>
            <p:nvPr/>
          </p:nvSpPr>
          <p:spPr>
            <a:xfrm>
              <a:off x="6096000" y="1744979"/>
              <a:ext cx="1831975" cy="2849879"/>
            </a:xfrm>
            <a:custGeom>
              <a:avLst/>
              <a:gdLst>
                <a:gd name="connsiteX0" fmla="*/ 1831975 w 1831975"/>
                <a:gd name="connsiteY0" fmla="*/ 666750 h 2849879"/>
                <a:gd name="connsiteX1" fmla="*/ 0 w 1831975"/>
                <a:gd name="connsiteY1" fmla="*/ 2849880 h 2849879"/>
                <a:gd name="connsiteX2" fmla="*/ 0 w 1831975"/>
                <a:gd name="connsiteY2" fmla="*/ 0 h 2849879"/>
                <a:gd name="connsiteX3" fmla="*/ 1831975 w 1831975"/>
                <a:gd name="connsiteY3" fmla="*/ 666750 h 284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1975" h="2849879">
                  <a:moveTo>
                    <a:pt x="1831975" y="666750"/>
                  </a:moveTo>
                  <a:lnTo>
                    <a:pt x="0" y="2849880"/>
                  </a:lnTo>
                  <a:lnTo>
                    <a:pt x="0" y="0"/>
                  </a:lnTo>
                  <a:cubicBezTo>
                    <a:pt x="647065" y="0"/>
                    <a:pt x="1297305" y="218440"/>
                    <a:pt x="1831975" y="66675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9446EF1-E7D6-4A47-86D6-1B767B705AFF}"/>
                </a:ext>
              </a:extLst>
            </p:cNvPr>
            <p:cNvSpPr/>
            <p:nvPr/>
          </p:nvSpPr>
          <p:spPr>
            <a:xfrm>
              <a:off x="4264025" y="1745614"/>
              <a:ext cx="1831975" cy="2849880"/>
            </a:xfrm>
            <a:custGeom>
              <a:avLst/>
              <a:gdLst>
                <a:gd name="connsiteX0" fmla="*/ 1831975 w 1831975"/>
                <a:gd name="connsiteY0" fmla="*/ 0 h 2849880"/>
                <a:gd name="connsiteX1" fmla="*/ 1831975 w 1831975"/>
                <a:gd name="connsiteY1" fmla="*/ 2849880 h 2849880"/>
                <a:gd name="connsiteX2" fmla="*/ 0 w 1831975"/>
                <a:gd name="connsiteY2" fmla="*/ 666115 h 2849880"/>
                <a:gd name="connsiteX3" fmla="*/ 1831975 w 1831975"/>
                <a:gd name="connsiteY3" fmla="*/ 0 h 2849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1975" h="2849880">
                  <a:moveTo>
                    <a:pt x="1831975" y="0"/>
                  </a:moveTo>
                  <a:lnTo>
                    <a:pt x="1831975" y="2849880"/>
                  </a:lnTo>
                  <a:lnTo>
                    <a:pt x="0" y="666115"/>
                  </a:lnTo>
                  <a:cubicBezTo>
                    <a:pt x="495300" y="250190"/>
                    <a:pt x="1134745" y="0"/>
                    <a:pt x="183197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86AA15D6-310F-4022-AE63-75B7EEA133B9}"/>
                </a:ext>
              </a:extLst>
            </p:cNvPr>
            <p:cNvSpPr/>
            <p:nvPr/>
          </p:nvSpPr>
          <p:spPr>
            <a:xfrm>
              <a:off x="3289934" y="2411729"/>
              <a:ext cx="2806065" cy="2183129"/>
            </a:xfrm>
            <a:custGeom>
              <a:avLst/>
              <a:gdLst>
                <a:gd name="connsiteX0" fmla="*/ 974090 w 2806065"/>
                <a:gd name="connsiteY0" fmla="*/ 0 h 2183129"/>
                <a:gd name="connsiteX1" fmla="*/ 2806065 w 2806065"/>
                <a:gd name="connsiteY1" fmla="*/ 2183130 h 2183129"/>
                <a:gd name="connsiteX2" fmla="*/ 0 w 2806065"/>
                <a:gd name="connsiteY2" fmla="*/ 1688465 h 2183129"/>
                <a:gd name="connsiteX3" fmla="*/ 974090 w 2806065"/>
                <a:gd name="connsiteY3" fmla="*/ 0 h 218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6065" h="2183129">
                  <a:moveTo>
                    <a:pt x="974090" y="0"/>
                  </a:moveTo>
                  <a:lnTo>
                    <a:pt x="2806065" y="2183130"/>
                  </a:lnTo>
                  <a:lnTo>
                    <a:pt x="0" y="1688465"/>
                  </a:lnTo>
                  <a:cubicBezTo>
                    <a:pt x="111760" y="1051560"/>
                    <a:pt x="440055" y="448310"/>
                    <a:pt x="97409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5EEA049C-87D6-486E-9505-5367BBB2A2C9}"/>
                </a:ext>
              </a:extLst>
            </p:cNvPr>
            <p:cNvSpPr/>
            <p:nvPr/>
          </p:nvSpPr>
          <p:spPr>
            <a:xfrm>
              <a:off x="3246082" y="4100195"/>
              <a:ext cx="2849917" cy="1919604"/>
            </a:xfrm>
            <a:custGeom>
              <a:avLst/>
              <a:gdLst>
                <a:gd name="connsiteX0" fmla="*/ 43852 w 2849917"/>
                <a:gd name="connsiteY0" fmla="*/ 0 h 1919604"/>
                <a:gd name="connsiteX1" fmla="*/ 2849918 w 2849917"/>
                <a:gd name="connsiteY1" fmla="*/ 494665 h 1919604"/>
                <a:gd name="connsiteX2" fmla="*/ 382308 w 2849917"/>
                <a:gd name="connsiteY2" fmla="*/ 1919605 h 1919604"/>
                <a:gd name="connsiteX3" fmla="*/ 43852 w 2849917"/>
                <a:gd name="connsiteY3" fmla="*/ 0 h 191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917" h="1919604">
                  <a:moveTo>
                    <a:pt x="43852" y="0"/>
                  </a:moveTo>
                  <a:lnTo>
                    <a:pt x="2849918" y="494665"/>
                  </a:lnTo>
                  <a:lnTo>
                    <a:pt x="382308" y="1919605"/>
                  </a:lnTo>
                  <a:cubicBezTo>
                    <a:pt x="58458" y="1359535"/>
                    <a:pt x="-77432" y="687070"/>
                    <a:pt x="4385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88" name="椭圆 287">
            <a:extLst>
              <a:ext uri="{FF2B5EF4-FFF2-40B4-BE49-F238E27FC236}">
                <a16:creationId xmlns:a16="http://schemas.microsoft.com/office/drawing/2014/main" id="{09A8A3BC-C00D-4C0B-9ECE-F1D041042624}"/>
              </a:ext>
            </a:extLst>
          </p:cNvPr>
          <p:cNvSpPr/>
          <p:nvPr/>
        </p:nvSpPr>
        <p:spPr>
          <a:xfrm>
            <a:off x="2754086" y="1252944"/>
            <a:ext cx="6683828" cy="668383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图形 11">
            <a:extLst>
              <a:ext uri="{FF2B5EF4-FFF2-40B4-BE49-F238E27FC236}">
                <a16:creationId xmlns:a16="http://schemas.microsoft.com/office/drawing/2014/main" id="{BD93166D-ACCB-474B-9659-88CAFBBB2D44}"/>
              </a:ext>
            </a:extLst>
          </p:cNvPr>
          <p:cNvGrpSpPr/>
          <p:nvPr/>
        </p:nvGrpSpPr>
        <p:grpSpPr>
          <a:xfrm>
            <a:off x="3977896" y="2476900"/>
            <a:ext cx="4235665" cy="3479399"/>
            <a:chOff x="3977896" y="2476900"/>
            <a:chExt cx="4235665" cy="3479399"/>
          </a:xfrm>
          <a:solidFill>
            <a:schemeClr val="accent1"/>
          </a:solidFill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1675C4A-9D1C-4DD1-A266-0B89B4B7ABE8}"/>
                </a:ext>
              </a:extLst>
            </p:cNvPr>
            <p:cNvSpPr/>
            <p:nvPr/>
          </p:nvSpPr>
          <p:spPr>
            <a:xfrm>
              <a:off x="3977896" y="4154804"/>
              <a:ext cx="2118103" cy="1801495"/>
            </a:xfrm>
            <a:custGeom>
              <a:avLst/>
              <a:gdLst>
                <a:gd name="connsiteX0" fmla="*/ 46733 w 2118103"/>
                <a:gd name="connsiteY0" fmla="*/ 0 h 1801495"/>
                <a:gd name="connsiteX1" fmla="*/ 2118103 w 2118103"/>
                <a:gd name="connsiteY1" fmla="*/ 440055 h 1801495"/>
                <a:gd name="connsiteX2" fmla="*/ 495678 w 2118103"/>
                <a:gd name="connsiteY2" fmla="*/ 1801495 h 1801495"/>
                <a:gd name="connsiteX3" fmla="*/ 46733 w 2118103"/>
                <a:gd name="connsiteY3" fmla="*/ 0 h 180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103" h="1801495">
                  <a:moveTo>
                    <a:pt x="46733" y="0"/>
                  </a:moveTo>
                  <a:lnTo>
                    <a:pt x="2118103" y="440055"/>
                  </a:lnTo>
                  <a:lnTo>
                    <a:pt x="495678" y="1801495"/>
                  </a:lnTo>
                  <a:cubicBezTo>
                    <a:pt x="91818" y="1319530"/>
                    <a:pt x="-94237" y="662940"/>
                    <a:pt x="4673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789671D-FF91-41D1-B04F-7BF4FEC9431B}"/>
                </a:ext>
              </a:extLst>
            </p:cNvPr>
            <p:cNvSpPr/>
            <p:nvPr/>
          </p:nvSpPr>
          <p:spPr>
            <a:xfrm>
              <a:off x="4024629" y="2691764"/>
              <a:ext cx="2071370" cy="1903094"/>
            </a:xfrm>
            <a:custGeom>
              <a:avLst/>
              <a:gdLst>
                <a:gd name="connsiteX0" fmla="*/ 1143000 w 2071370"/>
                <a:gd name="connsiteY0" fmla="*/ 0 h 1903094"/>
                <a:gd name="connsiteX1" fmla="*/ 2071370 w 2071370"/>
                <a:gd name="connsiteY1" fmla="*/ 1903095 h 1903094"/>
                <a:gd name="connsiteX2" fmla="*/ 0 w 2071370"/>
                <a:gd name="connsiteY2" fmla="*/ 1463040 h 1903094"/>
                <a:gd name="connsiteX3" fmla="*/ 1143000 w 2071370"/>
                <a:gd name="connsiteY3" fmla="*/ 0 h 19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70" h="1903094">
                  <a:moveTo>
                    <a:pt x="1143000" y="0"/>
                  </a:moveTo>
                  <a:lnTo>
                    <a:pt x="2071370" y="1903095"/>
                  </a:lnTo>
                  <a:lnTo>
                    <a:pt x="0" y="1463040"/>
                  </a:lnTo>
                  <a:cubicBezTo>
                    <a:pt x="130810" y="847725"/>
                    <a:pt x="534035" y="297180"/>
                    <a:pt x="114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A23C07A-81B7-4B5C-A655-D5AAECCB9CAE}"/>
                </a:ext>
              </a:extLst>
            </p:cNvPr>
            <p:cNvSpPr/>
            <p:nvPr/>
          </p:nvSpPr>
          <p:spPr>
            <a:xfrm>
              <a:off x="5167629" y="2476900"/>
              <a:ext cx="1856739" cy="2117959"/>
            </a:xfrm>
            <a:custGeom>
              <a:avLst/>
              <a:gdLst>
                <a:gd name="connsiteX0" fmla="*/ 1856740 w 1856739"/>
                <a:gd name="connsiteY0" fmla="*/ 214865 h 2117959"/>
                <a:gd name="connsiteX1" fmla="*/ 928370 w 1856739"/>
                <a:gd name="connsiteY1" fmla="*/ 2117960 h 2117959"/>
                <a:gd name="connsiteX2" fmla="*/ 0 w 1856739"/>
                <a:gd name="connsiteY2" fmla="*/ 214865 h 2117959"/>
                <a:gd name="connsiteX3" fmla="*/ 1856740 w 1856739"/>
                <a:gd name="connsiteY3" fmla="*/ 214865 h 2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739" h="2117959">
                  <a:moveTo>
                    <a:pt x="1856740" y="214865"/>
                  </a:moveTo>
                  <a:lnTo>
                    <a:pt x="928370" y="2117960"/>
                  </a:lnTo>
                  <a:lnTo>
                    <a:pt x="0" y="214865"/>
                  </a:lnTo>
                  <a:cubicBezTo>
                    <a:pt x="565785" y="-60725"/>
                    <a:pt x="1247775" y="-82315"/>
                    <a:pt x="1856740" y="21486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42EFAE2-F90E-4272-9B46-72612A42A069}"/>
                </a:ext>
              </a:extLst>
            </p:cNvPr>
            <p:cNvSpPr/>
            <p:nvPr/>
          </p:nvSpPr>
          <p:spPr>
            <a:xfrm>
              <a:off x="6096000" y="2691129"/>
              <a:ext cx="2071369" cy="1903729"/>
            </a:xfrm>
            <a:custGeom>
              <a:avLst/>
              <a:gdLst>
                <a:gd name="connsiteX0" fmla="*/ 2071370 w 2071369"/>
                <a:gd name="connsiteY0" fmla="*/ 1463675 h 1903729"/>
                <a:gd name="connsiteX1" fmla="*/ 0 w 2071369"/>
                <a:gd name="connsiteY1" fmla="*/ 1903730 h 1903729"/>
                <a:gd name="connsiteX2" fmla="*/ 928370 w 2071369"/>
                <a:gd name="connsiteY2" fmla="*/ 0 h 1903729"/>
                <a:gd name="connsiteX3" fmla="*/ 2071370 w 2071369"/>
                <a:gd name="connsiteY3" fmla="*/ 1463675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69" h="1903729">
                  <a:moveTo>
                    <a:pt x="2071370" y="1463675"/>
                  </a:moveTo>
                  <a:lnTo>
                    <a:pt x="0" y="1903730"/>
                  </a:lnTo>
                  <a:lnTo>
                    <a:pt x="928370" y="0"/>
                  </a:lnTo>
                  <a:cubicBezTo>
                    <a:pt x="1493520" y="276225"/>
                    <a:pt x="1930400" y="800735"/>
                    <a:pt x="2071370" y="146367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6D5CE4C-6092-4D16-ACF3-3BAE295DAB2D}"/>
                </a:ext>
              </a:extLst>
            </p:cNvPr>
            <p:cNvSpPr/>
            <p:nvPr/>
          </p:nvSpPr>
          <p:spPr>
            <a:xfrm>
              <a:off x="6096000" y="4154804"/>
              <a:ext cx="2117562" cy="1801495"/>
            </a:xfrm>
            <a:custGeom>
              <a:avLst/>
              <a:gdLst>
                <a:gd name="connsiteX0" fmla="*/ 1622425 w 2117562"/>
                <a:gd name="connsiteY0" fmla="*/ 1801495 h 1801495"/>
                <a:gd name="connsiteX1" fmla="*/ 0 w 2117562"/>
                <a:gd name="connsiteY1" fmla="*/ 440055 h 1801495"/>
                <a:gd name="connsiteX2" fmla="*/ 2071370 w 2117562"/>
                <a:gd name="connsiteY2" fmla="*/ 0 h 1801495"/>
                <a:gd name="connsiteX3" fmla="*/ 1622425 w 2117562"/>
                <a:gd name="connsiteY3" fmla="*/ 1801495 h 180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562" h="1801495">
                  <a:moveTo>
                    <a:pt x="1622425" y="1801495"/>
                  </a:moveTo>
                  <a:lnTo>
                    <a:pt x="0" y="440055"/>
                  </a:lnTo>
                  <a:lnTo>
                    <a:pt x="2071370" y="0"/>
                  </a:lnTo>
                  <a:cubicBezTo>
                    <a:pt x="2201545" y="615315"/>
                    <a:pt x="2058035" y="1282065"/>
                    <a:pt x="1622425" y="18014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7" name="椭圆 286">
            <a:extLst>
              <a:ext uri="{FF2B5EF4-FFF2-40B4-BE49-F238E27FC236}">
                <a16:creationId xmlns:a16="http://schemas.microsoft.com/office/drawing/2014/main" id="{AF6345EA-5E6F-4482-8E6A-14B3ABCEFF7F}"/>
              </a:ext>
            </a:extLst>
          </p:cNvPr>
          <p:cNvSpPr/>
          <p:nvPr/>
        </p:nvSpPr>
        <p:spPr>
          <a:xfrm>
            <a:off x="3852456" y="2351314"/>
            <a:ext cx="4487088" cy="448709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A8C3A-5131-47B3-A34F-950591E82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600" y="6214065"/>
            <a:ext cx="918521" cy="230832"/>
          </a:xfrm>
        </p:spPr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4599675-32DE-47D5-AE7C-0DD0924280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34EA8DC-DC2C-42D9-9E6E-B704BA153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18671" y="677333"/>
            <a:ext cx="5080529" cy="461665"/>
          </a:xfrm>
        </p:spPr>
        <p:txBody>
          <a:bodyPr>
            <a:noAutofit/>
          </a:bodyPr>
          <a:lstStyle/>
          <a:p>
            <a:r>
              <a:rPr lang="zh-CN" altLang="en-US" dirty="0"/>
              <a:t>可用第三方组件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BAB2FA8-72BB-4C1F-9787-2A5FA0E4EFD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FE32EFA-6403-495F-99B3-4147ADB453A4}"/>
              </a:ext>
            </a:extLst>
          </p:cNvPr>
          <p:cNvSpPr>
            <a:spLocks/>
          </p:cNvSpPr>
          <p:nvPr/>
        </p:nvSpPr>
        <p:spPr bwMode="auto">
          <a:xfrm>
            <a:off x="4632368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84F18A-9483-411E-9978-4CE1B88F6F50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>
            <a:off x="1291189" y="1247976"/>
            <a:ext cx="3341179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id="{0962C64A-9C53-4C3F-A5FE-5455CAAC2A79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AEC8EFFC-FA58-4F33-9795-D64D022581B5}"/>
              </a:ext>
            </a:extLst>
          </p:cNvPr>
          <p:cNvSpPr/>
          <p:nvPr/>
        </p:nvSpPr>
        <p:spPr>
          <a:xfrm>
            <a:off x="4951095" y="2121198"/>
            <a:ext cx="769442" cy="272254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 err="1">
                <a:latin typeface="+mn-ea"/>
              </a:rPr>
              <a:t>Treeview</a:t>
            </a:r>
            <a:endParaRPr lang="zh-CN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3ADC8E62-D18C-4F1B-82A0-BD5903222A72}"/>
              </a:ext>
            </a:extLst>
          </p:cNvPr>
          <p:cNvSpPr/>
          <p:nvPr/>
        </p:nvSpPr>
        <p:spPr>
          <a:xfrm>
            <a:off x="6661654" y="2121198"/>
            <a:ext cx="577081" cy="27225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Select</a:t>
            </a:r>
            <a:endParaRPr lang="zh-CN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96FEB89C-F326-4F5F-8C0B-311071EF7758}"/>
              </a:ext>
            </a:extLst>
          </p:cNvPr>
          <p:cNvSpPr/>
          <p:nvPr/>
        </p:nvSpPr>
        <p:spPr>
          <a:xfrm>
            <a:off x="3747989" y="3228023"/>
            <a:ext cx="384721" cy="56079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 err="1">
                <a:latin typeface="+mn-ea"/>
              </a:rPr>
              <a:t>Textarea</a:t>
            </a:r>
            <a:endParaRPr lang="en-US" altLang="zh-CN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E83FC37-FD59-43B9-867D-BFBE3F40C567}"/>
              </a:ext>
            </a:extLst>
          </p:cNvPr>
          <p:cNvSpPr/>
          <p:nvPr/>
        </p:nvSpPr>
        <p:spPr>
          <a:xfrm>
            <a:off x="8059634" y="3128191"/>
            <a:ext cx="38472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Lists</a:t>
            </a:r>
            <a:endParaRPr lang="en-US" altLang="zh-CN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38028F68-23CD-4468-83DE-90F36C6C7F3B}"/>
              </a:ext>
            </a:extLst>
          </p:cNvPr>
          <p:cNvSpPr/>
          <p:nvPr/>
        </p:nvSpPr>
        <p:spPr>
          <a:xfrm>
            <a:off x="3457357" y="4569668"/>
            <a:ext cx="38472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 err="1">
                <a:solidFill>
                  <a:schemeClr val="tx1"/>
                </a:solidFill>
                <a:latin typeface="+mn-ea"/>
              </a:rPr>
              <a:t>combobox</a:t>
            </a:r>
            <a:endParaRPr lang="zh-CN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B212614-AEB1-4091-8A84-4CAADC0638FE}"/>
              </a:ext>
            </a:extLst>
          </p:cNvPr>
          <p:cNvSpPr/>
          <p:nvPr/>
        </p:nvSpPr>
        <p:spPr>
          <a:xfrm>
            <a:off x="8349922" y="4569668"/>
            <a:ext cx="384721" cy="56079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 err="1">
                <a:latin typeface="+mn-ea"/>
              </a:rPr>
              <a:t>DIalogs</a:t>
            </a:r>
            <a:endParaRPr lang="en-US" altLang="zh-CN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大圆" hidden="1">
            <a:extLst>
              <a:ext uri="{FF2B5EF4-FFF2-40B4-BE49-F238E27FC236}">
                <a16:creationId xmlns:a16="http://schemas.microsoft.com/office/drawing/2014/main" id="{DDF6529E-E688-4481-96A0-7353764281C5}"/>
              </a:ext>
            </a:extLst>
          </p:cNvPr>
          <p:cNvSpPr/>
          <p:nvPr/>
        </p:nvSpPr>
        <p:spPr>
          <a:xfrm>
            <a:off x="-2360294" y="-3861435"/>
            <a:ext cx="16912589" cy="16912590"/>
          </a:xfrm>
          <a:custGeom>
            <a:avLst/>
            <a:gdLst>
              <a:gd name="connsiteX0" fmla="*/ 16912590 w 16912589"/>
              <a:gd name="connsiteY0" fmla="*/ 8456295 h 16912590"/>
              <a:gd name="connsiteX1" fmla="*/ 8456295 w 16912589"/>
              <a:gd name="connsiteY1" fmla="*/ 16912590 h 16912590"/>
              <a:gd name="connsiteX2" fmla="*/ 0 w 16912589"/>
              <a:gd name="connsiteY2" fmla="*/ 8456295 h 16912590"/>
              <a:gd name="connsiteX3" fmla="*/ 8456295 w 16912589"/>
              <a:gd name="connsiteY3" fmla="*/ 0 h 16912590"/>
              <a:gd name="connsiteX4" fmla="*/ 16912590 w 16912589"/>
              <a:gd name="connsiteY4" fmla="*/ 8456295 h 1691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2589" h="16912590">
                <a:moveTo>
                  <a:pt x="16912590" y="8456295"/>
                </a:moveTo>
                <a:cubicBezTo>
                  <a:pt x="16912590" y="13126578"/>
                  <a:pt x="13126577" y="16912590"/>
                  <a:pt x="8456295" y="16912590"/>
                </a:cubicBezTo>
                <a:cubicBezTo>
                  <a:pt x="3786012" y="16912590"/>
                  <a:pt x="0" y="13126578"/>
                  <a:pt x="0" y="8456295"/>
                </a:cubicBezTo>
                <a:cubicBezTo>
                  <a:pt x="0" y="3786013"/>
                  <a:pt x="3786012" y="0"/>
                  <a:pt x="8456295" y="0"/>
                </a:cubicBezTo>
                <a:cubicBezTo>
                  <a:pt x="13126577" y="0"/>
                  <a:pt x="16912590" y="3786013"/>
                  <a:pt x="16912590" y="8456295"/>
                </a:cubicBezTo>
                <a:close/>
              </a:path>
            </a:pathLst>
          </a:custGeom>
          <a:solidFill>
            <a:schemeClr val="accent1"/>
          </a:solidFill>
          <a:ln w="219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846CF21A-FC58-4CD9-B198-F590E36F74E3}"/>
              </a:ext>
            </a:extLst>
          </p:cNvPr>
          <p:cNvSpPr/>
          <p:nvPr/>
        </p:nvSpPr>
        <p:spPr>
          <a:xfrm>
            <a:off x="4951095" y="3449954"/>
            <a:ext cx="2289809" cy="228981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94D5F705-3B3B-4720-A021-8DD60A12B7ED}"/>
              </a:ext>
            </a:extLst>
          </p:cNvPr>
          <p:cNvSpPr/>
          <p:nvPr/>
        </p:nvSpPr>
        <p:spPr>
          <a:xfrm>
            <a:off x="5711280" y="2552524"/>
            <a:ext cx="769441" cy="84933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Simple</a:t>
            </a:r>
          </a:p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tables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6A5D3AA1-BB14-46A1-960C-B83FD0208E2D}"/>
              </a:ext>
            </a:extLst>
          </p:cNvPr>
          <p:cNvSpPr/>
          <p:nvPr/>
        </p:nvSpPr>
        <p:spPr>
          <a:xfrm>
            <a:off x="4557498" y="3249230"/>
            <a:ext cx="57708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Forms</a:t>
            </a: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9ED7F63-C8FD-4703-81F3-868E888E9DDC}"/>
              </a:ext>
            </a:extLst>
          </p:cNvPr>
          <p:cNvSpPr/>
          <p:nvPr/>
        </p:nvSpPr>
        <p:spPr>
          <a:xfrm>
            <a:off x="4086334" y="4593954"/>
            <a:ext cx="76944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Cards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3392D307-D26D-49AB-A775-C5E913D0A327}"/>
              </a:ext>
            </a:extLst>
          </p:cNvPr>
          <p:cNvSpPr/>
          <p:nvPr/>
        </p:nvSpPr>
        <p:spPr>
          <a:xfrm>
            <a:off x="6953194" y="3249230"/>
            <a:ext cx="76944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Tabs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BFA3647-D214-40FF-92C7-E1D7F9B36024}"/>
              </a:ext>
            </a:extLst>
          </p:cNvPr>
          <p:cNvSpPr/>
          <p:nvPr/>
        </p:nvSpPr>
        <p:spPr>
          <a:xfrm>
            <a:off x="7431600" y="4593954"/>
            <a:ext cx="384721" cy="56079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500" dirty="0">
                <a:latin typeface="+mn-ea"/>
              </a:rPr>
              <a:t>Tooltips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771FD98E-6D23-4E86-AC5F-E2B0C4A4BD8F}"/>
              </a:ext>
            </a:extLst>
          </p:cNvPr>
          <p:cNvSpPr txBox="1"/>
          <p:nvPr/>
        </p:nvSpPr>
        <p:spPr>
          <a:xfrm>
            <a:off x="5238393" y="4210139"/>
            <a:ext cx="1715213" cy="769441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>
              <a:defRPr sz="2000"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z="3000" dirty="0"/>
              <a:t>VUETIFY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33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椭圆 286">
            <a:extLst>
              <a:ext uri="{FF2B5EF4-FFF2-40B4-BE49-F238E27FC236}">
                <a16:creationId xmlns:a16="http://schemas.microsoft.com/office/drawing/2014/main" id="{AF6345EA-5E6F-4482-8E6A-14B3ABCEFF7F}"/>
              </a:ext>
            </a:extLst>
          </p:cNvPr>
          <p:cNvSpPr/>
          <p:nvPr/>
        </p:nvSpPr>
        <p:spPr>
          <a:xfrm>
            <a:off x="3867976" y="2370910"/>
            <a:ext cx="4487088" cy="448709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A8C3A-5131-47B3-A34F-950591E82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600" y="6214065"/>
            <a:ext cx="918521" cy="230832"/>
          </a:xfrm>
        </p:spPr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4599675-32DE-47D5-AE7C-0DD0924280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34EA8DC-DC2C-42D9-9E6E-B704BA153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18671" y="677333"/>
            <a:ext cx="5080529" cy="461665"/>
          </a:xfrm>
        </p:spPr>
        <p:txBody>
          <a:bodyPr>
            <a:noAutofit/>
          </a:bodyPr>
          <a:lstStyle/>
          <a:p>
            <a:r>
              <a:rPr lang="zh-CN" altLang="en-US" dirty="0"/>
              <a:t>部分样例展示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BAB2FA8-72BB-4C1F-9787-2A5FA0E4EFD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FE32EFA-6403-495F-99B3-4147ADB453A4}"/>
              </a:ext>
            </a:extLst>
          </p:cNvPr>
          <p:cNvSpPr>
            <a:spLocks/>
          </p:cNvSpPr>
          <p:nvPr/>
        </p:nvSpPr>
        <p:spPr bwMode="auto">
          <a:xfrm>
            <a:off x="4632368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84F18A-9483-411E-9978-4CE1B88F6F50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>
            <a:off x="1291189" y="1247976"/>
            <a:ext cx="3341179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id="{0962C64A-9C53-4C3F-A5FE-5455CAAC2A79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大圆" hidden="1">
            <a:extLst>
              <a:ext uri="{FF2B5EF4-FFF2-40B4-BE49-F238E27FC236}">
                <a16:creationId xmlns:a16="http://schemas.microsoft.com/office/drawing/2014/main" id="{DDF6529E-E688-4481-96A0-7353764281C5}"/>
              </a:ext>
            </a:extLst>
          </p:cNvPr>
          <p:cNvSpPr/>
          <p:nvPr/>
        </p:nvSpPr>
        <p:spPr>
          <a:xfrm>
            <a:off x="-2360294" y="-3861435"/>
            <a:ext cx="16912589" cy="16912590"/>
          </a:xfrm>
          <a:custGeom>
            <a:avLst/>
            <a:gdLst>
              <a:gd name="connsiteX0" fmla="*/ 16912590 w 16912589"/>
              <a:gd name="connsiteY0" fmla="*/ 8456295 h 16912590"/>
              <a:gd name="connsiteX1" fmla="*/ 8456295 w 16912589"/>
              <a:gd name="connsiteY1" fmla="*/ 16912590 h 16912590"/>
              <a:gd name="connsiteX2" fmla="*/ 0 w 16912589"/>
              <a:gd name="connsiteY2" fmla="*/ 8456295 h 16912590"/>
              <a:gd name="connsiteX3" fmla="*/ 8456295 w 16912589"/>
              <a:gd name="connsiteY3" fmla="*/ 0 h 16912590"/>
              <a:gd name="connsiteX4" fmla="*/ 16912590 w 16912589"/>
              <a:gd name="connsiteY4" fmla="*/ 8456295 h 1691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2589" h="16912590">
                <a:moveTo>
                  <a:pt x="16912590" y="8456295"/>
                </a:moveTo>
                <a:cubicBezTo>
                  <a:pt x="16912590" y="13126578"/>
                  <a:pt x="13126577" y="16912590"/>
                  <a:pt x="8456295" y="16912590"/>
                </a:cubicBezTo>
                <a:cubicBezTo>
                  <a:pt x="3786012" y="16912590"/>
                  <a:pt x="0" y="13126578"/>
                  <a:pt x="0" y="8456295"/>
                </a:cubicBezTo>
                <a:cubicBezTo>
                  <a:pt x="0" y="3786013"/>
                  <a:pt x="3786012" y="0"/>
                  <a:pt x="8456295" y="0"/>
                </a:cubicBezTo>
                <a:cubicBezTo>
                  <a:pt x="13126577" y="0"/>
                  <a:pt x="16912590" y="3786013"/>
                  <a:pt x="16912590" y="8456295"/>
                </a:cubicBezTo>
                <a:close/>
              </a:path>
            </a:pathLst>
          </a:custGeom>
          <a:solidFill>
            <a:schemeClr val="accent1"/>
          </a:solidFill>
          <a:ln w="219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413D16-8183-8D20-0F19-141427A6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78" y="1514405"/>
            <a:ext cx="4336879" cy="25014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B94CFA-FE85-44C6-7CA1-794E46E7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78" y="1978347"/>
            <a:ext cx="3319487" cy="40624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11A71EB-1AC3-1365-3729-A800448149DF}"/>
              </a:ext>
            </a:extLst>
          </p:cNvPr>
          <p:cNvSpPr txBox="1"/>
          <p:nvPr/>
        </p:nvSpPr>
        <p:spPr>
          <a:xfrm>
            <a:off x="1819587" y="39983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Cards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7428B2-AD82-30F8-EDC6-1303AF5E7364}"/>
              </a:ext>
            </a:extLst>
          </p:cNvPr>
          <p:cNvSpPr txBox="1"/>
          <p:nvPr/>
        </p:nvSpPr>
        <p:spPr>
          <a:xfrm>
            <a:off x="7295882" y="16454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7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2AEDC0-30AB-4F12-B01B-9CC018B87673}"/>
              </a:ext>
            </a:extLst>
          </p:cNvPr>
          <p:cNvGrpSpPr/>
          <p:nvPr/>
        </p:nvGrpSpPr>
        <p:grpSpPr>
          <a:xfrm>
            <a:off x="5308600" y="2048688"/>
            <a:ext cx="6262723" cy="1538882"/>
            <a:chOff x="5283199" y="1944171"/>
            <a:chExt cx="6262723" cy="153888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F3FEFF6-FD9D-4A6C-9BB2-01526BEB81DC}"/>
                </a:ext>
              </a:extLst>
            </p:cNvPr>
            <p:cNvSpPr txBox="1"/>
            <p:nvPr/>
          </p:nvSpPr>
          <p:spPr>
            <a:xfrm>
              <a:off x="5283199" y="1944171"/>
              <a:ext cx="320600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5000" dirty="0">
                  <a:latin typeface="+mj-ea"/>
                  <a:ea typeface="+mj-ea"/>
                </a:rPr>
                <a:t>Thanks</a:t>
              </a:r>
              <a:endParaRPr lang="zh-CN" altLang="en-US" sz="5000" dirty="0">
                <a:latin typeface="+mj-ea"/>
                <a:ea typeface="+mj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633E0DE-9AA1-4A8F-94BB-AFDD5C7E4738}"/>
                </a:ext>
              </a:extLst>
            </p:cNvPr>
            <p:cNvSpPr txBox="1"/>
            <p:nvPr/>
          </p:nvSpPr>
          <p:spPr>
            <a:xfrm>
              <a:off x="5283199" y="2713612"/>
              <a:ext cx="626272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5000" dirty="0">
                  <a:latin typeface="+mj-ea"/>
                  <a:ea typeface="+mj-ea"/>
                </a:rPr>
                <a:t>For Your Attention</a:t>
              </a:r>
              <a:endParaRPr lang="zh-CN" altLang="en-US" sz="5000" dirty="0">
                <a:latin typeface="+mj-ea"/>
                <a:ea typeface="+mj-ea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9B5DCD3B-90D8-41AD-8C33-4E72BDA0E9C3}"/>
              </a:ext>
            </a:extLst>
          </p:cNvPr>
          <p:cNvSpPr txBox="1"/>
          <p:nvPr/>
        </p:nvSpPr>
        <p:spPr>
          <a:xfrm>
            <a:off x="736600" y="4098815"/>
            <a:ext cx="1700787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500" dirty="0"/>
              <a:t>汇报人</a:t>
            </a:r>
            <a:r>
              <a:rPr lang="en-US" altLang="zh-CN" sz="1500" dirty="0"/>
              <a:t>·</a:t>
            </a:r>
            <a:r>
              <a:rPr lang="zh-CN" altLang="en-US" sz="1500" dirty="0"/>
              <a:t>梁克武，陈朝岩，邹翔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47FAB68-A6C9-429D-B17E-0D3387C65438}"/>
              </a:ext>
            </a:extLst>
          </p:cNvPr>
          <p:cNvSpPr txBox="1"/>
          <p:nvPr/>
        </p:nvSpPr>
        <p:spPr>
          <a:xfrm>
            <a:off x="736600" y="4464575"/>
            <a:ext cx="1635063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500" dirty="0"/>
              <a:t>部门</a:t>
            </a:r>
            <a:r>
              <a:rPr lang="en-US" altLang="zh-CN" sz="1500" dirty="0"/>
              <a:t>·</a:t>
            </a:r>
            <a:r>
              <a:rPr lang="zh-CN" altLang="en-US" sz="1500" dirty="0"/>
              <a:t>第</a:t>
            </a:r>
            <a:r>
              <a:rPr lang="en-US" altLang="zh-CN" sz="1500" dirty="0"/>
              <a:t>19</a:t>
            </a:r>
            <a:r>
              <a:rPr lang="zh-CN" altLang="en-US" sz="1500" dirty="0"/>
              <a:t>组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C53C6B-F0E1-4B28-93AB-462187740FD8}"/>
              </a:ext>
            </a:extLst>
          </p:cNvPr>
          <p:cNvSpPr/>
          <p:nvPr/>
        </p:nvSpPr>
        <p:spPr>
          <a:xfrm rot="19398427">
            <a:off x="4413374" y="2212464"/>
            <a:ext cx="4940300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2272CE9-172A-488E-9263-3CD4E2D62DC4}"/>
              </a:ext>
            </a:extLst>
          </p:cNvPr>
          <p:cNvSpPr txBox="1"/>
          <p:nvPr/>
        </p:nvSpPr>
        <p:spPr>
          <a:xfrm>
            <a:off x="1707268" y="5590577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CB26A53F-01CF-4FEB-84C5-C3E8F6F9A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4DE537E0-1437-4583-8999-9FE6DA316E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A46F5EB-73E2-44B3-AE1F-129200DFAD07}"/>
              </a:ext>
            </a:extLst>
          </p:cNvPr>
          <p:cNvSpPr>
            <a:spLocks/>
          </p:cNvSpPr>
          <p:nvPr/>
        </p:nvSpPr>
        <p:spPr bwMode="auto">
          <a:xfrm>
            <a:off x="8486527" y="1258649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62112E-4AB4-45EE-8643-6B3A0A703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600" y="6214065"/>
            <a:ext cx="918521" cy="230832"/>
          </a:xfrm>
        </p:spPr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DDDE-DAA1-4B43-A9C6-2A2899E161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696F5389-3C0B-4EBF-B82D-23F2C210F2DF}"/>
              </a:ext>
            </a:extLst>
          </p:cNvPr>
          <p:cNvGrpSpPr/>
          <p:nvPr/>
        </p:nvGrpSpPr>
        <p:grpSpPr>
          <a:xfrm>
            <a:off x="7884054" y="2523119"/>
            <a:ext cx="2186377" cy="540238"/>
            <a:chOff x="7810500" y="2523119"/>
            <a:chExt cx="2186377" cy="540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87D4D6D-1CCA-4493-8A75-125D3A424512}"/>
                </a:ext>
              </a:extLst>
            </p:cNvPr>
            <p:cNvSpPr txBox="1"/>
            <p:nvPr/>
          </p:nvSpPr>
          <p:spPr>
            <a:xfrm>
              <a:off x="8393874" y="2678636"/>
              <a:ext cx="1603003" cy="3847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zh-CN" altLang="en-US" sz="2500" dirty="0">
                  <a:latin typeface="+mj-ea"/>
                  <a:ea typeface="+mj-ea"/>
                </a:rPr>
                <a:t>业务逻辑</a:t>
              </a:r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D12AF82A-D192-4FB9-BDCC-86865FC484EA}"/>
                </a:ext>
              </a:extLst>
            </p:cNvPr>
            <p:cNvGrpSpPr/>
            <p:nvPr/>
          </p:nvGrpSpPr>
          <p:grpSpPr>
            <a:xfrm>
              <a:off x="7810500" y="2544156"/>
              <a:ext cx="480105" cy="480104"/>
              <a:chOff x="7810500" y="2544156"/>
              <a:chExt cx="480105" cy="48010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39B6FF0-7E1B-4992-8862-7CC9CAA8462B}"/>
                  </a:ext>
                </a:extLst>
              </p:cNvPr>
              <p:cNvSpPr/>
              <p:nvPr/>
            </p:nvSpPr>
            <p:spPr>
              <a:xfrm rot="2700000">
                <a:off x="7810500" y="2544156"/>
                <a:ext cx="332998" cy="3329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03DA13A-1BE2-4866-A9DA-E66B7EDD9A6F}"/>
                  </a:ext>
                </a:extLst>
              </p:cNvPr>
              <p:cNvSpPr/>
              <p:nvPr/>
            </p:nvSpPr>
            <p:spPr>
              <a:xfrm rot="2700000">
                <a:off x="7957607" y="2691262"/>
                <a:ext cx="332998" cy="3329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D6F8F9-9316-463D-94C5-3FC4845B115F}"/>
                </a:ext>
              </a:extLst>
            </p:cNvPr>
            <p:cNvSpPr txBox="1"/>
            <p:nvPr/>
          </p:nvSpPr>
          <p:spPr>
            <a:xfrm>
              <a:off x="8393874" y="2523119"/>
              <a:ext cx="56425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US" altLang="zh-CN" sz="1000" cap="all" dirty="0">
                  <a:latin typeface="+mj-ea"/>
                  <a:ea typeface="+mj-ea"/>
                </a:rPr>
                <a:t>Part 03</a:t>
              </a:r>
              <a:endParaRPr lang="zh-CN" altLang="en-US" sz="1000" cap="all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1B0F2C-8C80-4BA1-9A63-C3EEBCA7F5EC}"/>
              </a:ext>
            </a:extLst>
          </p:cNvPr>
          <p:cNvSpPr txBox="1"/>
          <p:nvPr/>
        </p:nvSpPr>
        <p:spPr>
          <a:xfrm>
            <a:off x="1315212" y="2678636"/>
            <a:ext cx="2244204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用户需求分析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BBCA144F-39A4-4497-B097-94B60F73D09E}"/>
              </a:ext>
            </a:extLst>
          </p:cNvPr>
          <p:cNvGrpSpPr/>
          <p:nvPr/>
        </p:nvGrpSpPr>
        <p:grpSpPr>
          <a:xfrm>
            <a:off x="731838" y="2544156"/>
            <a:ext cx="480105" cy="480104"/>
            <a:chOff x="658284" y="2544156"/>
            <a:chExt cx="480105" cy="48010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E7E3093-805C-41B2-8801-824AD9BCDA83}"/>
                </a:ext>
              </a:extLst>
            </p:cNvPr>
            <p:cNvSpPr/>
            <p:nvPr/>
          </p:nvSpPr>
          <p:spPr>
            <a:xfrm rot="2700000">
              <a:off x="658284" y="2544156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001D2AA-9139-44B2-9870-06D447753124}"/>
                </a:ext>
              </a:extLst>
            </p:cNvPr>
            <p:cNvSpPr/>
            <p:nvPr/>
          </p:nvSpPr>
          <p:spPr>
            <a:xfrm rot="2700000">
              <a:off x="805391" y="2691262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9F96269-C975-4249-833B-2D27039CFC57}"/>
              </a:ext>
            </a:extLst>
          </p:cNvPr>
          <p:cNvSpPr txBox="1"/>
          <p:nvPr/>
        </p:nvSpPr>
        <p:spPr>
          <a:xfrm>
            <a:off x="1315212" y="2523119"/>
            <a:ext cx="54021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1000" cap="all" dirty="0">
                <a:latin typeface="+mj-ea"/>
                <a:ea typeface="+mj-ea"/>
              </a:rPr>
              <a:t>Part 01</a:t>
            </a:r>
            <a:endParaRPr lang="zh-CN" altLang="en-US" sz="1000" cap="all" dirty="0"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795873-C4D0-4CD8-8534-619C3542908B}"/>
              </a:ext>
            </a:extLst>
          </p:cNvPr>
          <p:cNvSpPr txBox="1"/>
          <p:nvPr/>
        </p:nvSpPr>
        <p:spPr>
          <a:xfrm>
            <a:off x="1315212" y="3796236"/>
            <a:ext cx="1282402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组件分析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7A48FA68-5CAC-4B92-A49F-D9C19DAD3AFE}"/>
              </a:ext>
            </a:extLst>
          </p:cNvPr>
          <p:cNvGrpSpPr/>
          <p:nvPr/>
        </p:nvGrpSpPr>
        <p:grpSpPr>
          <a:xfrm>
            <a:off x="731838" y="3661756"/>
            <a:ext cx="480105" cy="480104"/>
            <a:chOff x="658284" y="3661756"/>
            <a:chExt cx="480105" cy="48010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2108649-FBEF-4E6B-A876-CDA1FAF72F16}"/>
                </a:ext>
              </a:extLst>
            </p:cNvPr>
            <p:cNvSpPr/>
            <p:nvPr/>
          </p:nvSpPr>
          <p:spPr>
            <a:xfrm rot="2700000">
              <a:off x="658284" y="3661756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7076F5-EB81-4902-A78D-C457F5A1E8AD}"/>
                </a:ext>
              </a:extLst>
            </p:cNvPr>
            <p:cNvSpPr/>
            <p:nvPr/>
          </p:nvSpPr>
          <p:spPr>
            <a:xfrm rot="2700000">
              <a:off x="805391" y="3808862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FDF465F-164B-4FDB-8832-BC05AA6AD6DB}"/>
              </a:ext>
            </a:extLst>
          </p:cNvPr>
          <p:cNvSpPr txBox="1"/>
          <p:nvPr/>
        </p:nvSpPr>
        <p:spPr>
          <a:xfrm>
            <a:off x="1315212" y="3640719"/>
            <a:ext cx="56425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1000" cap="all" dirty="0">
                <a:latin typeface="+mj-ea"/>
                <a:ea typeface="+mj-ea"/>
              </a:rPr>
              <a:t>Part 04</a:t>
            </a:r>
            <a:endParaRPr lang="zh-CN" altLang="en-US" sz="1000" cap="all" dirty="0"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8E5392-2965-45D0-B8C8-37C803F94869}"/>
              </a:ext>
            </a:extLst>
          </p:cNvPr>
          <p:cNvSpPr txBox="1"/>
          <p:nvPr/>
        </p:nvSpPr>
        <p:spPr>
          <a:xfrm>
            <a:off x="4891322" y="2678636"/>
            <a:ext cx="1282402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功能原型设计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ECFE732-6107-414A-A80A-F04AC894E0A7}"/>
              </a:ext>
            </a:extLst>
          </p:cNvPr>
          <p:cNvGrpSpPr/>
          <p:nvPr/>
        </p:nvGrpSpPr>
        <p:grpSpPr>
          <a:xfrm>
            <a:off x="4307948" y="2544156"/>
            <a:ext cx="480105" cy="480104"/>
            <a:chOff x="4234394" y="2544156"/>
            <a:chExt cx="480105" cy="480104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9A9BDE8-0C2C-4D45-AF2E-B19D89B9E934}"/>
                </a:ext>
              </a:extLst>
            </p:cNvPr>
            <p:cNvSpPr/>
            <p:nvPr/>
          </p:nvSpPr>
          <p:spPr>
            <a:xfrm rot="2700000">
              <a:off x="4234394" y="2544156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691AE0A-D5A0-46B3-A0F3-343671DC17DA}"/>
                </a:ext>
              </a:extLst>
            </p:cNvPr>
            <p:cNvSpPr/>
            <p:nvPr/>
          </p:nvSpPr>
          <p:spPr>
            <a:xfrm rot="2700000">
              <a:off x="4381501" y="2691262"/>
              <a:ext cx="332998" cy="3329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224F641-5642-45D3-A4AC-E87936B3E9FA}"/>
              </a:ext>
            </a:extLst>
          </p:cNvPr>
          <p:cNvSpPr txBox="1"/>
          <p:nvPr/>
        </p:nvSpPr>
        <p:spPr>
          <a:xfrm>
            <a:off x="4891322" y="2523119"/>
            <a:ext cx="56425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1000" cap="all" dirty="0">
                <a:latin typeface="+mj-ea"/>
                <a:ea typeface="+mj-ea"/>
              </a:rPr>
              <a:t>Part 02</a:t>
            </a:r>
            <a:endParaRPr lang="zh-CN" altLang="en-US" sz="1000" cap="all" dirty="0">
              <a:latin typeface="+mj-ea"/>
              <a:ea typeface="+mj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BC32EA1-C046-4289-A8BF-A20179370D63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92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E2572B-3FEE-4840-83F7-DAF69794D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5B158C2-B7BE-457A-879B-505A3A4D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F4DBB-5ECF-46F1-9CB7-E52BFC09A01C}"/>
              </a:ext>
            </a:extLst>
          </p:cNvPr>
          <p:cNvSpPr txBox="1"/>
          <p:nvPr/>
        </p:nvSpPr>
        <p:spPr>
          <a:xfrm>
            <a:off x="3879487" y="2486276"/>
            <a:ext cx="4488408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用户需求分析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FAA8F-61DA-4A7E-ADFD-EAA3E3808346}"/>
              </a:ext>
            </a:extLst>
          </p:cNvPr>
          <p:cNvSpPr txBox="1"/>
          <p:nvPr/>
        </p:nvSpPr>
        <p:spPr>
          <a:xfrm>
            <a:off x="3879487" y="2076794"/>
            <a:ext cx="1078821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2000" cap="all" dirty="0">
                <a:latin typeface="+mj-ea"/>
                <a:ea typeface="+mj-ea"/>
              </a:rPr>
              <a:t>Part 01</a:t>
            </a:r>
            <a:endParaRPr lang="zh-CN" altLang="en-US" sz="2000" cap="all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688C8F-48A5-48C6-B392-FEE039942964}"/>
              </a:ext>
            </a:extLst>
          </p:cNvPr>
          <p:cNvSpPr txBox="1"/>
          <p:nvPr/>
        </p:nvSpPr>
        <p:spPr>
          <a:xfrm>
            <a:off x="3879487" y="3294507"/>
            <a:ext cx="3993081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490A4-B80A-4DE4-894E-ACFF4E2071A4}"/>
              </a:ext>
            </a:extLst>
          </p:cNvPr>
          <p:cNvSpPr/>
          <p:nvPr/>
        </p:nvSpPr>
        <p:spPr>
          <a:xfrm>
            <a:off x="3742315" y="1994516"/>
            <a:ext cx="4707371" cy="18709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4" name="矩形 13">
            <a:extLst>
              <a:ext uri="{FF2B5EF4-FFF2-40B4-BE49-F238E27FC236}">
                <a16:creationId xmlns:a16="http://schemas.microsoft.com/office/drawing/2014/main" id="{D2F08170-3A69-4199-9BB0-41B4EDCF8390}"/>
              </a:ext>
            </a:extLst>
          </p:cNvPr>
          <p:cNvSpPr/>
          <p:nvPr/>
        </p:nvSpPr>
        <p:spPr>
          <a:xfrm>
            <a:off x="3702627" y="1954828"/>
            <a:ext cx="79375" cy="7937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0" name="矩形 19">
            <a:extLst>
              <a:ext uri="{FF2B5EF4-FFF2-40B4-BE49-F238E27FC236}">
                <a16:creationId xmlns:a16="http://schemas.microsoft.com/office/drawing/2014/main" id="{A109098C-2C43-4E0B-B8C9-55E133C1E962}"/>
              </a:ext>
            </a:extLst>
          </p:cNvPr>
          <p:cNvSpPr/>
          <p:nvPr/>
        </p:nvSpPr>
        <p:spPr>
          <a:xfrm>
            <a:off x="3702627" y="3825730"/>
            <a:ext cx="79375" cy="7937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C745F3BA-402F-414E-B2D5-9ED574DF1D7F}"/>
              </a:ext>
            </a:extLst>
          </p:cNvPr>
          <p:cNvSpPr/>
          <p:nvPr/>
        </p:nvSpPr>
        <p:spPr>
          <a:xfrm>
            <a:off x="8409999" y="1954828"/>
            <a:ext cx="79375" cy="7937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D67E1145-B10C-4CD2-B1E4-CE52BB3B4A03}"/>
              </a:ext>
            </a:extLst>
          </p:cNvPr>
          <p:cNvSpPr/>
          <p:nvPr/>
        </p:nvSpPr>
        <p:spPr>
          <a:xfrm>
            <a:off x="8409999" y="3825730"/>
            <a:ext cx="79375" cy="7937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C6C96A-AC79-4BDE-9D37-570F0FB2F8B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0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EAE03D-8CEE-446F-A1D7-625F9D7D8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600" y="6214065"/>
            <a:ext cx="918521" cy="230832"/>
          </a:xfrm>
        </p:spPr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6DC0E-0ACA-45C7-A9E9-B15946EC8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24226F-550E-4388-B399-9CE3773D90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18671" y="677333"/>
            <a:ext cx="5080529" cy="461665"/>
          </a:xfrm>
        </p:spPr>
        <p:txBody>
          <a:bodyPr>
            <a:noAutofit/>
          </a:bodyPr>
          <a:lstStyle/>
          <a:p>
            <a:r>
              <a:rPr lang="zh-CN" altLang="en-US" dirty="0"/>
              <a:t>用户需求分析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4386185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094996" cy="2354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525308-D2DF-4502-B2A5-BDAE1578E64B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93C27C-D130-E9D4-1979-7E783AEF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17" y="1482220"/>
            <a:ext cx="6613291" cy="39078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26A92A-E701-A580-A347-90701AF6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3" y="3844062"/>
            <a:ext cx="1469488" cy="14694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1F28C18-D79C-0D41-940E-E05E708E6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17" y="205303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E2572B-3FEE-4840-83F7-DAF69794D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5B158C2-B7BE-457A-879B-505A3A4D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F4DBB-5ECF-46F1-9CB7-E52BFC09A01C}"/>
              </a:ext>
            </a:extLst>
          </p:cNvPr>
          <p:cNvSpPr txBox="1"/>
          <p:nvPr/>
        </p:nvSpPr>
        <p:spPr>
          <a:xfrm>
            <a:off x="3879487" y="2486276"/>
            <a:ext cx="2564805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zh-CN" altLang="en-US" sz="5000" dirty="0">
                <a:latin typeface="+mj-ea"/>
                <a:ea typeface="+mj-ea"/>
              </a:rPr>
              <a:t>功能原型设计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CFAA8F-61DA-4A7E-ADFD-EAA3E3808346}"/>
              </a:ext>
            </a:extLst>
          </p:cNvPr>
          <p:cNvSpPr txBox="1"/>
          <p:nvPr/>
        </p:nvSpPr>
        <p:spPr>
          <a:xfrm>
            <a:off x="3879487" y="2076794"/>
            <a:ext cx="11237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zh-CN" sz="2000" cap="all" dirty="0">
                <a:latin typeface="+mj-ea"/>
                <a:ea typeface="+mj-ea"/>
              </a:rPr>
              <a:t>Part 02</a:t>
            </a:r>
            <a:endParaRPr lang="zh-CN" altLang="en-US" sz="2000" cap="all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688C8F-48A5-48C6-B392-FEE039942964}"/>
              </a:ext>
            </a:extLst>
          </p:cNvPr>
          <p:cNvSpPr txBox="1"/>
          <p:nvPr/>
        </p:nvSpPr>
        <p:spPr>
          <a:xfrm>
            <a:off x="3879487" y="3294507"/>
            <a:ext cx="3993081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490A4-B80A-4DE4-894E-ACFF4E2071A4}"/>
              </a:ext>
            </a:extLst>
          </p:cNvPr>
          <p:cNvSpPr/>
          <p:nvPr/>
        </p:nvSpPr>
        <p:spPr>
          <a:xfrm>
            <a:off x="3742315" y="1994516"/>
            <a:ext cx="4707371" cy="187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4" name="矩形 13">
            <a:extLst>
              <a:ext uri="{FF2B5EF4-FFF2-40B4-BE49-F238E27FC236}">
                <a16:creationId xmlns:a16="http://schemas.microsoft.com/office/drawing/2014/main" id="{D2F08170-3A69-4199-9BB0-41B4EDCF8390}"/>
              </a:ext>
            </a:extLst>
          </p:cNvPr>
          <p:cNvSpPr/>
          <p:nvPr/>
        </p:nvSpPr>
        <p:spPr>
          <a:xfrm>
            <a:off x="3702627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0" name="矩形 19">
            <a:extLst>
              <a:ext uri="{FF2B5EF4-FFF2-40B4-BE49-F238E27FC236}">
                <a16:creationId xmlns:a16="http://schemas.microsoft.com/office/drawing/2014/main" id="{A109098C-2C43-4E0B-B8C9-55E133C1E962}"/>
              </a:ext>
            </a:extLst>
          </p:cNvPr>
          <p:cNvSpPr/>
          <p:nvPr/>
        </p:nvSpPr>
        <p:spPr>
          <a:xfrm>
            <a:off x="3702627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C745F3BA-402F-414E-B2D5-9ED574DF1D7F}"/>
              </a:ext>
            </a:extLst>
          </p:cNvPr>
          <p:cNvSpPr/>
          <p:nvPr/>
        </p:nvSpPr>
        <p:spPr>
          <a:xfrm>
            <a:off x="8409999" y="1954828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D67E1145-B10C-4CD2-B1E4-CE52BB3B4A03}"/>
              </a:ext>
            </a:extLst>
          </p:cNvPr>
          <p:cNvSpPr/>
          <p:nvPr/>
        </p:nvSpPr>
        <p:spPr>
          <a:xfrm>
            <a:off x="8409999" y="3825730"/>
            <a:ext cx="79375" cy="79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C6C96A-AC79-4BDE-9D37-570F0FB2F8B6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7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登录页面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进入应用前的身份认证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参考主流登录界面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用于认证工人或主管的身份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1AEDA7-06B1-2B4B-EEDE-44344365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10" y="688515"/>
            <a:ext cx="247689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首页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进入应用的第一个页面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方块卡片式功能选项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直观地向用户展示所有功能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C04AA-E556-AB7D-EF80-6C00C433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96" y="688515"/>
            <a:ext cx="251379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打卡页面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用于工人打卡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模块化打卡设计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不仅可以打卡还可以</a:t>
            </a:r>
            <a:endParaRPr lang="en-US" altLang="zh-CN" dirty="0"/>
          </a:p>
          <a:p>
            <a:r>
              <a:rPr lang="zh-CN" altLang="en-US" dirty="0"/>
              <a:t>查看历史打卡记录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2713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F539C-44DF-9670-FD1C-C61F38BB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09" y="1447332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306CDB-C4B8-4929-9B0A-B1799D6F10F1}"/>
              </a:ext>
            </a:extLst>
          </p:cNvPr>
          <p:cNvSpPr/>
          <p:nvPr/>
        </p:nvSpPr>
        <p:spPr>
          <a:xfrm>
            <a:off x="5086033" y="3023829"/>
            <a:ext cx="6374129" cy="2435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699840-9F83-491A-8801-227D6B097097}"/>
              </a:ext>
            </a:extLst>
          </p:cNvPr>
          <p:cNvSpPr txBox="1"/>
          <p:nvPr/>
        </p:nvSpPr>
        <p:spPr>
          <a:xfrm>
            <a:off x="5768529" y="3377551"/>
            <a:ext cx="933877" cy="6501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PORTAL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59F54BA-E570-4C0D-BCE1-38FDEBE3EC14}"/>
              </a:ext>
            </a:extLst>
          </p:cNvPr>
          <p:cNvSpPr txBox="1"/>
          <p:nvPr/>
        </p:nvSpPr>
        <p:spPr>
          <a:xfrm>
            <a:off x="10083057" y="3403468"/>
            <a:ext cx="1324080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r>
              <a:rPr lang="en-US" altLang="zh-CN" dirty="0">
                <a:ln w="63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DESIGN</a:t>
            </a:r>
            <a:endParaRPr lang="zh-CN" altLang="en-US" dirty="0">
              <a:ln w="63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771AC6-0E0E-4099-A97A-CA1C314676CE}"/>
              </a:ext>
            </a:extLst>
          </p:cNvPr>
          <p:cNvSpPr txBox="1"/>
          <p:nvPr/>
        </p:nvSpPr>
        <p:spPr>
          <a:xfrm>
            <a:off x="5095144" y="4350835"/>
            <a:ext cx="6355907" cy="18466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2500">
                <a:latin typeface="+mj-ea"/>
                <a:ea typeface="+mj-ea"/>
              </a:defRPr>
            </a:lvl1pPr>
          </a:lstStyle>
          <a:p>
            <a:endParaRPr lang="zh-CN" altLang="en-US" sz="12000" dirty="0">
              <a:ln w="6350">
                <a:solidFill>
                  <a:schemeClr val="tx1">
                    <a:alpha val="64000"/>
                  </a:schemeClr>
                </a:solidFill>
              </a:ln>
              <a:noFill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05AC366-7A53-4AFF-B48D-15B442E86598}"/>
              </a:ext>
            </a:extLst>
          </p:cNvPr>
          <p:cNvSpPr/>
          <p:nvPr/>
        </p:nvSpPr>
        <p:spPr>
          <a:xfrm>
            <a:off x="1218671" y="2059106"/>
            <a:ext cx="4488873" cy="241328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 hidden="1">
            <a:extLst>
              <a:ext uri="{FF2B5EF4-FFF2-40B4-BE49-F238E27FC236}">
                <a16:creationId xmlns:a16="http://schemas.microsoft.com/office/drawing/2014/main" id="{94DE2C80-1B9E-439D-8347-E6A9CADC1FBD}"/>
              </a:ext>
            </a:extLst>
          </p:cNvPr>
          <p:cNvSpPr/>
          <p:nvPr/>
        </p:nvSpPr>
        <p:spPr>
          <a:xfrm>
            <a:off x="-2667862" y="-5175115"/>
            <a:ext cx="17527724" cy="17527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DF7D5FE-1DC7-4FFC-847B-4720DE8D9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功能原型设计</a:t>
            </a: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D4F2048-C203-411E-9145-9459EB8C7E29}"/>
              </a:ext>
            </a:extLst>
          </p:cNvPr>
          <p:cNvSpPr>
            <a:spLocks/>
          </p:cNvSpPr>
          <p:nvPr/>
        </p:nvSpPr>
        <p:spPr bwMode="auto">
          <a:xfrm>
            <a:off x="5002276" y="1128713"/>
            <a:ext cx="243234" cy="243234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38A12D-8E37-4C83-830D-7841A6746B28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>
            <a:off x="1291189" y="1247976"/>
            <a:ext cx="3711087" cy="2354"/>
          </a:xfrm>
          <a:prstGeom prst="lin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47816D74-4304-454B-9FAD-92FAD748058D}"/>
              </a:ext>
            </a:extLst>
          </p:cNvPr>
          <p:cNvSpPr>
            <a:spLocks/>
          </p:cNvSpPr>
          <p:nvPr/>
        </p:nvSpPr>
        <p:spPr bwMode="auto">
          <a:xfrm>
            <a:off x="758331" y="981547"/>
            <a:ext cx="532858" cy="532858"/>
          </a:xfrm>
          <a:custGeom>
            <a:avLst/>
            <a:gdLst>
              <a:gd name="T0" fmla="*/ 240 w 240"/>
              <a:gd name="T1" fmla="*/ 120 h 240"/>
              <a:gd name="T2" fmla="*/ 120 w 240"/>
              <a:gd name="T3" fmla="*/ 240 h 240"/>
              <a:gd name="T4" fmla="*/ 0 w 240"/>
              <a:gd name="T5" fmla="*/ 120 h 240"/>
              <a:gd name="T6" fmla="*/ 120 w 240"/>
              <a:gd name="T7" fmla="*/ 0 h 240"/>
              <a:gd name="T8" fmla="*/ 240 w 240"/>
              <a:gd name="T9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40">
                <a:moveTo>
                  <a:pt x="240" y="120"/>
                </a:moveTo>
                <a:cubicBezTo>
                  <a:pt x="135" y="120"/>
                  <a:pt x="120" y="135"/>
                  <a:pt x="120" y="240"/>
                </a:cubicBezTo>
                <a:cubicBezTo>
                  <a:pt x="120" y="135"/>
                  <a:pt x="105" y="120"/>
                  <a:pt x="0" y="120"/>
                </a:cubicBezTo>
                <a:cubicBezTo>
                  <a:pt x="105" y="120"/>
                  <a:pt x="120" y="106"/>
                  <a:pt x="120" y="0"/>
                </a:cubicBezTo>
                <a:cubicBezTo>
                  <a:pt x="120" y="106"/>
                  <a:pt x="135" y="120"/>
                  <a:pt x="240" y="120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30282D-0DB3-4723-89A0-2337427B0560}"/>
              </a:ext>
            </a:extLst>
          </p:cNvPr>
          <p:cNvSpPr txBox="1"/>
          <p:nvPr/>
        </p:nvSpPr>
        <p:spPr>
          <a:xfrm>
            <a:off x="1399561" y="2184185"/>
            <a:ext cx="1603003" cy="3847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2500" dirty="0">
                <a:latin typeface="+mj-ea"/>
                <a:ea typeface="+mj-ea"/>
              </a:rPr>
              <a:t>设备管理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25A838-E180-4A0A-BFBB-33D750691BEC}"/>
              </a:ext>
            </a:extLst>
          </p:cNvPr>
          <p:cNvSpPr txBox="1"/>
          <p:nvPr/>
        </p:nvSpPr>
        <p:spPr>
          <a:xfrm>
            <a:off x="3155794" y="2158318"/>
            <a:ext cx="2396816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展示设备信息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BE5B7A-6D25-43D0-9C8D-EAA0F46E23CD}"/>
              </a:ext>
            </a:extLst>
          </p:cNvPr>
          <p:cNvSpPr txBox="1"/>
          <p:nvPr/>
        </p:nvSpPr>
        <p:spPr>
          <a:xfrm>
            <a:off x="1399561" y="2549856"/>
            <a:ext cx="1256754" cy="1538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pPr>
              <a:lnSpc>
                <a:spcPct val="100000"/>
              </a:lnSpc>
            </a:pPr>
            <a:r>
              <a:rPr lang="en-US" altLang="zh-CN" sz="1000" dirty="0"/>
              <a:t>Portal Design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7BFB8-A661-4A88-8C54-1B2BD72BA072}"/>
              </a:ext>
            </a:extLst>
          </p:cNvPr>
          <p:cNvSpPr txBox="1"/>
          <p:nvPr/>
        </p:nvSpPr>
        <p:spPr>
          <a:xfrm>
            <a:off x="1399561" y="3020725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FBB14A-72D7-4A02-9937-5CBA00C54503}"/>
              </a:ext>
            </a:extLst>
          </p:cNvPr>
          <p:cNvSpPr txBox="1"/>
          <p:nvPr/>
        </p:nvSpPr>
        <p:spPr>
          <a:xfrm>
            <a:off x="2299591" y="3020725"/>
            <a:ext cx="2115964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模块化展示不同数据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BF1E0E-001F-46C2-858A-DDC593DE6535}"/>
              </a:ext>
            </a:extLst>
          </p:cNvPr>
          <p:cNvSpPr txBox="1"/>
          <p:nvPr/>
        </p:nvSpPr>
        <p:spPr>
          <a:xfrm>
            <a:off x="1399560" y="3644299"/>
            <a:ext cx="577081" cy="272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用途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0BCCC10-B22B-478E-927E-B0961136F77B}"/>
              </a:ext>
            </a:extLst>
          </p:cNvPr>
          <p:cNvSpPr txBox="1"/>
          <p:nvPr/>
        </p:nvSpPr>
        <p:spPr>
          <a:xfrm>
            <a:off x="2299591" y="3644299"/>
            <a:ext cx="3145988" cy="56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500"/>
            </a:lvl1pPr>
          </a:lstStyle>
          <a:p>
            <a:r>
              <a:rPr lang="zh-CN" altLang="en-US" dirty="0"/>
              <a:t>直观地向用户展示特定设备的各项详细信息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FE3E33-D653-4E12-ACD0-4576167CC054}"/>
              </a:ext>
            </a:extLst>
          </p:cNvPr>
          <p:cNvCxnSpPr>
            <a:cxnSpLocks/>
          </p:cNvCxnSpPr>
          <p:nvPr/>
        </p:nvCxnSpPr>
        <p:spPr>
          <a:xfrm>
            <a:off x="1363325" y="2826994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922224F-62EB-4D0C-8568-678FB36F3A49}"/>
              </a:ext>
            </a:extLst>
          </p:cNvPr>
          <p:cNvCxnSpPr>
            <a:cxnSpLocks/>
          </p:cNvCxnSpPr>
          <p:nvPr/>
        </p:nvCxnSpPr>
        <p:spPr>
          <a:xfrm>
            <a:off x="1363325" y="3517027"/>
            <a:ext cx="4199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矩形 73">
            <a:extLst>
              <a:ext uri="{FF2B5EF4-FFF2-40B4-BE49-F238E27FC236}">
                <a16:creationId xmlns:a16="http://schemas.microsoft.com/office/drawing/2014/main" id="{5A6C7118-BF6A-4E31-A5BE-46E3BE10AE8A}"/>
              </a:ext>
            </a:extLst>
          </p:cNvPr>
          <p:cNvSpPr/>
          <p:nvPr/>
        </p:nvSpPr>
        <p:spPr>
          <a:xfrm>
            <a:off x="5086033" y="5458857"/>
            <a:ext cx="6374129" cy="1399137"/>
          </a:xfrm>
          <a:prstGeom prst="rect">
            <a:avLst/>
          </a:prstGeom>
          <a:ln>
            <a:noFill/>
          </a:ln>
          <a:effectLst>
            <a:outerShdw blurRad="393700" dist="63500" dir="16200000" sx="96000" sy="96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占位符 23">
            <a:extLst>
              <a:ext uri="{FF2B5EF4-FFF2-40B4-BE49-F238E27FC236}">
                <a16:creationId xmlns:a16="http://schemas.microsoft.com/office/drawing/2014/main" id="{FA6B3369-1026-4681-AB87-734AF4959E49}"/>
              </a:ext>
            </a:extLst>
          </p:cNvPr>
          <p:cNvSpPr txBox="1">
            <a:spLocks/>
          </p:cNvSpPr>
          <p:nvPr/>
        </p:nvSpPr>
        <p:spPr>
          <a:xfrm>
            <a:off x="736600" y="6214065"/>
            <a:ext cx="918521" cy="230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March 27</a:t>
            </a:r>
            <a:endParaRPr lang="zh-CN" altLang="en-US" dirty="0"/>
          </a:p>
        </p:txBody>
      </p:sp>
      <p:sp useBgFill="1">
        <p:nvSpPr>
          <p:cNvPr id="79" name="矩形 78">
            <a:extLst>
              <a:ext uri="{FF2B5EF4-FFF2-40B4-BE49-F238E27FC236}">
                <a16:creationId xmlns:a16="http://schemas.microsoft.com/office/drawing/2014/main" id="{13567F49-F887-4EB0-A535-965B9BB26A00}"/>
              </a:ext>
            </a:extLst>
          </p:cNvPr>
          <p:cNvSpPr/>
          <p:nvPr/>
        </p:nvSpPr>
        <p:spPr>
          <a:xfrm>
            <a:off x="3818468" y="5458857"/>
            <a:ext cx="8373532" cy="139913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A46F8BB-2788-4887-B50C-1236DB2512E1}"/>
              </a:ext>
            </a:extLst>
          </p:cNvPr>
          <p:cNvCxnSpPr>
            <a:cxnSpLocks/>
          </p:cNvCxnSpPr>
          <p:nvPr/>
        </p:nvCxnSpPr>
        <p:spPr>
          <a:xfrm>
            <a:off x="1024556" y="6105086"/>
            <a:ext cx="9235975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6C2BB35-956F-4D9B-A887-BA9928ABB668}"/>
              </a:ext>
            </a:extLst>
          </p:cNvPr>
          <p:cNvSpPr txBox="1"/>
          <p:nvPr/>
        </p:nvSpPr>
        <p:spPr>
          <a:xfrm>
            <a:off x="8965305" y="6214065"/>
            <a:ext cx="1295226" cy="2308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zh-CN" sz="1500" b="0" cap="none" baseline="0" dirty="0">
                <a:latin typeface="+mj-ea"/>
                <a:ea typeface="+mj-ea"/>
              </a:rPr>
              <a:t>Presentation</a:t>
            </a:r>
            <a:endParaRPr lang="zh-CN" altLang="en-US" sz="1500" b="0" cap="none" baseline="0" dirty="0">
              <a:latin typeface="+mj-ea"/>
              <a:ea typeface="+mj-ea"/>
            </a:endParaRPr>
          </a:p>
        </p:txBody>
      </p:sp>
      <p:sp>
        <p:nvSpPr>
          <p:cNvPr id="78" name="文本占位符 30">
            <a:extLst>
              <a:ext uri="{FF2B5EF4-FFF2-40B4-BE49-F238E27FC236}">
                <a16:creationId xmlns:a16="http://schemas.microsoft.com/office/drawing/2014/main" id="{5D4571DA-20EF-4E71-80C3-E45CDB5787CC}"/>
              </a:ext>
            </a:extLst>
          </p:cNvPr>
          <p:cNvSpPr txBox="1">
            <a:spLocks/>
          </p:cNvSpPr>
          <p:nvPr/>
        </p:nvSpPr>
        <p:spPr>
          <a:xfrm>
            <a:off x="10478769" y="6040789"/>
            <a:ext cx="987450" cy="4616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4552E4E-3AA0-4266-9724-3CCB84B2C72F}"/>
              </a:ext>
            </a:extLst>
          </p:cNvPr>
          <p:cNvSpPr txBox="1"/>
          <p:nvPr/>
        </p:nvSpPr>
        <p:spPr>
          <a:xfrm>
            <a:off x="1707268" y="6208643"/>
            <a:ext cx="112319" cy="98755"/>
          </a:xfrm>
          <a:custGeom>
            <a:avLst/>
            <a:gdLst/>
            <a:ahLst/>
            <a:cxnLst/>
            <a:rect l="l" t="t" r="r" b="b"/>
            <a:pathLst>
              <a:path w="112319" h="98755">
                <a:moveTo>
                  <a:pt x="9944" y="11772"/>
                </a:moveTo>
                <a:lnTo>
                  <a:pt x="24003" y="11772"/>
                </a:lnTo>
                <a:lnTo>
                  <a:pt x="24003" y="28460"/>
                </a:lnTo>
                <a:lnTo>
                  <a:pt x="40005" y="28460"/>
                </a:lnTo>
                <a:lnTo>
                  <a:pt x="40005" y="39662"/>
                </a:lnTo>
                <a:lnTo>
                  <a:pt x="24003" y="39662"/>
                </a:lnTo>
                <a:lnTo>
                  <a:pt x="24003" y="77724"/>
                </a:lnTo>
                <a:cubicBezTo>
                  <a:pt x="24003" y="83896"/>
                  <a:pt x="27051" y="86982"/>
                  <a:pt x="33147" y="86982"/>
                </a:cubicBezTo>
                <a:cubicBezTo>
                  <a:pt x="35890" y="86982"/>
                  <a:pt x="38176" y="86677"/>
                  <a:pt x="40005" y="86067"/>
                </a:cubicBezTo>
                <a:lnTo>
                  <a:pt x="40005" y="97155"/>
                </a:lnTo>
                <a:cubicBezTo>
                  <a:pt x="36957" y="98221"/>
                  <a:pt x="33681" y="98755"/>
                  <a:pt x="30175" y="98755"/>
                </a:cubicBezTo>
                <a:cubicBezTo>
                  <a:pt x="23927" y="98755"/>
                  <a:pt x="18993" y="96945"/>
                  <a:pt x="15374" y="93325"/>
                </a:cubicBezTo>
                <a:cubicBezTo>
                  <a:pt x="11754" y="89706"/>
                  <a:pt x="9944" y="84734"/>
                  <a:pt x="9944" y="78409"/>
                </a:cubicBezTo>
                <a:lnTo>
                  <a:pt x="9944" y="39662"/>
                </a:lnTo>
                <a:lnTo>
                  <a:pt x="0" y="39662"/>
                </a:lnTo>
                <a:lnTo>
                  <a:pt x="0" y="28460"/>
                </a:lnTo>
                <a:lnTo>
                  <a:pt x="9944" y="28460"/>
                </a:lnTo>
                <a:close/>
                <a:moveTo>
                  <a:pt x="52083" y="0"/>
                </a:moveTo>
                <a:lnTo>
                  <a:pt x="66142" y="0"/>
                </a:lnTo>
                <a:lnTo>
                  <a:pt x="66142" y="37604"/>
                </a:lnTo>
                <a:cubicBezTo>
                  <a:pt x="71171" y="30518"/>
                  <a:pt x="78753" y="26974"/>
                  <a:pt x="88888" y="26974"/>
                </a:cubicBezTo>
                <a:cubicBezTo>
                  <a:pt x="96203" y="26974"/>
                  <a:pt x="101937" y="29146"/>
                  <a:pt x="106090" y="33489"/>
                </a:cubicBezTo>
                <a:cubicBezTo>
                  <a:pt x="110243" y="37833"/>
                  <a:pt x="112319" y="43967"/>
                  <a:pt x="112319" y="51892"/>
                </a:cubicBezTo>
                <a:lnTo>
                  <a:pt x="112319" y="97269"/>
                </a:lnTo>
                <a:lnTo>
                  <a:pt x="98374" y="97269"/>
                </a:lnTo>
                <a:lnTo>
                  <a:pt x="98374" y="54063"/>
                </a:lnTo>
                <a:cubicBezTo>
                  <a:pt x="98374" y="43853"/>
                  <a:pt x="93574" y="38747"/>
                  <a:pt x="83973" y="38747"/>
                </a:cubicBezTo>
                <a:cubicBezTo>
                  <a:pt x="78486" y="38747"/>
                  <a:pt x="74143" y="40576"/>
                  <a:pt x="70942" y="44234"/>
                </a:cubicBezTo>
                <a:cubicBezTo>
                  <a:pt x="67742" y="47891"/>
                  <a:pt x="66142" y="52844"/>
                  <a:pt x="66142" y="59093"/>
                </a:cubicBezTo>
                <a:lnTo>
                  <a:pt x="66142" y="97269"/>
                </a:lnTo>
                <a:lnTo>
                  <a:pt x="52083" y="972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49AAB0-70AA-70D5-E2E9-CCFF7486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23" y="-40159"/>
            <a:ext cx="7418696" cy="68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73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</p:tagLst>
</file>

<file path=ppt/theme/theme1.xml><?xml version="1.0" encoding="utf-8"?>
<a:theme xmlns:a="http://schemas.openxmlformats.org/drawingml/2006/main" name="主题1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PPO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3187</TotalTime>
  <Words>413</Words>
  <Application>Microsoft Office PowerPoint</Application>
  <PresentationFormat>宽屏</PresentationFormat>
  <Paragraphs>185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 Light</vt:lpstr>
      <vt:lpstr>OPPOSans B</vt:lpstr>
      <vt:lpstr>Arial</vt:lpstr>
      <vt:lpstr>OPPOSans R</vt:lpstr>
      <vt:lpstr>Microsoft YaHei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380933593@qq.com</cp:lastModifiedBy>
  <cp:revision>37</cp:revision>
  <dcterms:created xsi:type="dcterms:W3CDTF">2022-03-15T01:56:04Z</dcterms:created>
  <dcterms:modified xsi:type="dcterms:W3CDTF">2023-03-27T15:47:47Z</dcterms:modified>
</cp:coreProperties>
</file>