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C3F8D14-4149-4460-AD1C-F6B3A6CAE5D1}">
  <a:tblStyle styleId="{CC3F8D14-4149-4460-AD1C-F6B3A6CAE5D1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Relationship Id="rId4" Type="http://schemas.openxmlformats.org/officeDocument/2006/relationships/image" Target="../media/image0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hyperlink" Target="https://en.wikipedia.org/wiki/Closest_pair_of_points_problem" TargetMode="External"/><Relationship Id="rId5" Type="http://schemas.openxmlformats.org/officeDocument/2006/relationships/hyperlink" Target="http://www.geeksforgeeks.org/closest-pair-of-point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2898675" y="888500"/>
            <a:ext cx="3346800" cy="2476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Algoritmo del par más cercano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2400">
                <a:latin typeface="Lato"/>
                <a:ea typeface="Lato"/>
                <a:cs typeface="Lato"/>
                <a:sym typeface="Lato"/>
              </a:rPr>
              <a:t>(Algorithm for the closest pair)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5852775" y="3851575"/>
            <a:ext cx="2698800" cy="780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Aduanich Rguez Rguez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Alejandro David Carrillo Padrón</a:t>
            </a:r>
          </a:p>
          <a:p>
            <a:pPr lvl="0">
              <a:spcBef>
                <a:spcPts val="0"/>
              </a:spcBef>
              <a:buNone/>
            </a:pPr>
            <a:r>
              <a:rPr lang="es"/>
              <a:t>Daniel Darias Sánchez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54425" y="1785600"/>
            <a:ext cx="4045200" cy="157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/>
              <a:t>Tiempos de Ejecución mejorados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075" y="105837"/>
            <a:ext cx="4362475" cy="255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075" y="2685162"/>
            <a:ext cx="4362475" cy="235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254425" y="1117150"/>
            <a:ext cx="4045200" cy="157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s"/>
              <a:t>Meta análisis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924" y="102750"/>
            <a:ext cx="4439875" cy="25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924" y="2689450"/>
            <a:ext cx="4439875" cy="235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Conclusiones</a:t>
            </a:r>
          </a:p>
        </p:txBody>
      </p:sp>
      <p:sp>
        <p:nvSpPr>
          <p:cNvPr id="135" name="Shape 1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s"/>
              <a:t>Efectividad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s"/>
              <a:t>Menor número de comparaciones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s"/>
              <a:t>Menor número de iteraciones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s"/>
              <a:t>Particularmente eficaz en resolución del problema en un plano Euclidiano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-"/>
            </a:pPr>
            <a:r>
              <a:rPr lang="es"/>
              <a:t>Ventajas de uso.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s"/>
              <a:t>Evitar colisión entre puntos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s"/>
              <a:t>Control de elementos en entorno espacial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265500" y="603875"/>
            <a:ext cx="4045200" cy="87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¿Preguntas?</a:t>
            </a: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4835400" y="958100"/>
            <a:ext cx="4045200" cy="87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FFFFFF"/>
                </a:solidFill>
              </a:rPr>
              <a:t>Bibliografía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50" y="2138375"/>
            <a:ext cx="3991250" cy="237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idx="2" type="body"/>
          </p:nvPr>
        </p:nvSpPr>
        <p:spPr>
          <a:xfrm>
            <a:off x="4939500" y="12788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u="sng">
                <a:solidFill>
                  <a:srgbClr val="FFFFFF"/>
                </a:solidFill>
                <a:hlinkClick r:id="rId4"/>
              </a:rPr>
              <a:t>https://en.wikipedia.org/wiki/Closest_pair_of_points_problem</a:t>
            </a:r>
          </a:p>
          <a:p>
            <a:pPr lvl="0">
              <a:spcBef>
                <a:spcPts val="0"/>
              </a:spcBef>
              <a:buNone/>
            </a:pPr>
            <a:r>
              <a:rPr lang="es" u="sng">
                <a:solidFill>
                  <a:srgbClr val="FFFFFF"/>
                </a:solidFill>
                <a:hlinkClick r:id="rId5"/>
              </a:rPr>
              <a:t>http://www.geeksforgeeks.org/closest-pair-of-points/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Índice</a:t>
            </a:r>
          </a:p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Introducción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Explicación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Pseudocódigo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Código y explicación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Complejidad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Tiempos de ejecución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Conclusiones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s"/>
              <a:t>Bibliografía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s"/>
              <a:t>Preguntas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Introducción</a:t>
            </a:r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939500" y="724200"/>
            <a:ext cx="3837000" cy="1579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Proporciona una manera de encontrar los dos puntos más cercanos entre sí de un conjunto de puntos dados en dos dimensiones en un caso planar.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275" y="2189225"/>
            <a:ext cx="4383443" cy="253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65500" y="230325"/>
            <a:ext cx="4045200" cy="92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Explicación</a:t>
            </a:r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392575" y="1154025"/>
            <a:ext cx="4045200" cy="3786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Método no óptimo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FUERZA BRUTA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Se realiza la comparación de cada punto dentro del vector de puntos con el resto hasta encontrar el caso con el par más cercano.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x="4776350" y="912150"/>
            <a:ext cx="4045200" cy="347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Método óptimo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DIVIDE Y VENCERÁS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 divide el vector n veces hasta que el tamaño de cada sección sea 2 que es el tamaño mínimo para hacer comparaciones de dos puntos del algoritmo.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90725" y="277350"/>
            <a:ext cx="4045200" cy="976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Pseudocódigo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5950"/>
            <a:ext cx="4227159" cy="358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275" y="595140"/>
            <a:ext cx="4227150" cy="3953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265500" y="302550"/>
            <a:ext cx="4045200" cy="158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Código y Explicación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37" y="2389250"/>
            <a:ext cx="4183525" cy="228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101" y="908003"/>
            <a:ext cx="4183524" cy="3478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40300" y="832050"/>
            <a:ext cx="4045200" cy="900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Complejidad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903" y="888399"/>
            <a:ext cx="4045199" cy="2283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349" y="3638800"/>
            <a:ext cx="3482290" cy="41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>
            <p:ph type="title"/>
          </p:nvPr>
        </p:nvSpPr>
        <p:spPr>
          <a:xfrm>
            <a:off x="240300" y="1361500"/>
            <a:ext cx="4045200" cy="3428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Método no óptimo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FUERZA BRUTA</a:t>
            </a:r>
          </a:p>
          <a:p>
            <a:pPr lv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O(n</a:t>
            </a:r>
            <a:r>
              <a:rPr baseline="30000" lang="es" sz="1800"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) </a:t>
            </a:r>
          </a:p>
          <a:p>
            <a:pPr lv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m = 2 ó 3 según las dimensiones del problema.</a:t>
            </a:r>
          </a:p>
          <a:p>
            <a:pPr lvl="0" rtl="0">
              <a:spcBef>
                <a:spcPts val="0"/>
              </a:spcBef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n = número de puntos del problema.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254425" y="1785600"/>
            <a:ext cx="4045200" cy="1572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Tiempos de Ejecución</a:t>
            </a:r>
          </a:p>
        </p:txBody>
      </p:sp>
      <p:pic>
        <p:nvPicPr>
          <p:cNvPr id="109" name="Shape 109"/>
          <p:cNvPicPr preferRelativeResize="0"/>
          <p:nvPr/>
        </p:nvPicPr>
        <p:blipFill/>
        <p:spPr>
          <a:xfrm>
            <a:off x="4644676" y="69925"/>
            <a:ext cx="4417274" cy="248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0" y="2590200"/>
            <a:ext cx="4417278" cy="248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Shape 115"/>
          <p:cNvGraphicFramePr/>
          <p:nvPr/>
        </p:nvGraphicFramePr>
        <p:xfrm>
          <a:off x="431500" y="54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{CC3F8D14-4149-4460-AD1C-F6B3A6CAE5D1}</a:tableStyleId>
              </a:tblPr>
              <a:tblGrid>
                <a:gridCol w="1656200"/>
                <a:gridCol w="1656200"/>
                <a:gridCol w="1656200"/>
                <a:gridCol w="1656200"/>
                <a:gridCol w="16562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000"/>
                        <a:t>Tamaño del Problema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000"/>
                        <a:t>Alg. Fuerza Bruta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000"/>
                        <a:t>Alg. Div y Vencerás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000"/>
                        <a:t>Comportamiento Cuadrático 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" sz="1000"/>
                        <a:t>Comportamiento Logarítmico</a:t>
                      </a:r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421677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464150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100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33.2192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19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960821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590863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361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80.7106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29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2.21E+06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1.09E+06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841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140.8814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39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4.01E+06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1.35E+06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1521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206.1306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49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6.32E+06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1.84E+06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2401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275.1207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59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9.22E+06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2.29E+06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3481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347.0759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69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1.20E+07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2.51E+06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4761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421.4881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79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1.58E+07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2.77E+06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6241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497.998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89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2.07E+07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3.44E+06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7921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s" sz="1000"/>
                        <a:t>576.340</a:t>
                      </a: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