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  <p:sldId id="262" r:id="rId9"/>
    <p:sldId id="266" r:id="rId10"/>
    <p:sldId id="272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1AC9-93FE-4049-BCBD-FE47B98DC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33532-8282-7743-82DC-B200F56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81D5F-153E-D147-9A33-B594470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5D66-72A8-CA43-A6E4-66D05091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EBF4-6AA9-9B44-872C-EA412951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8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6A2D1-81D8-B646-97A0-37523A7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83BCA-901C-C941-9E3C-89F035A8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594C0-48D2-714D-A204-9A63554C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997C-9221-BA49-9B14-6D0B1832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3EF9A-1675-C348-A917-EDFEA59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46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48EF5-74BF-2249-95E7-39351C047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9E59B-D039-864E-A70E-96C9B30E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219AF-1A3A-3E4A-A5F8-C081D061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896DD-6775-E24E-87CA-FF935CE8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6FE38-3524-1146-8C88-DE64DDE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7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F8EB-228F-A441-803A-789A5B57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152F0-D4F5-644F-99DD-343BD135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4F966-1CB6-4A40-B7FA-E22A146B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907D-FB08-2B4F-8DF8-3BF234CE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10A7D-021B-A04C-9ABA-F1240278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8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73303-D231-814E-B7E5-625093C8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772C-B0E1-634E-AFCA-8FA091F3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26D7D-C980-AF4C-AF88-7BFE39D0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3E3A6-745A-1548-8F8F-2BC9A119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1B238-6EF1-7F42-80E2-C345473D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5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3D48-0AF0-C94D-8F32-7BB70EAE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EED9A-98C4-2740-8203-BA62208AF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30DA3-6B5E-194C-8C8F-0E0A88D4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B78F-35EA-F34F-8F1C-751DC0A7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F693F-471F-7F48-BE64-F1C0E3A2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4FAEA-0A23-0944-B232-8EA1DB8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7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B4C8-74A4-FA43-856F-ECE25C02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DF382-27DD-0F4A-B08C-5EC3C885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F1CBA-8126-0743-96E5-60B91810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8F42A-4F3A-7E4A-91EB-EF2963D9C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9704D-9486-F740-A2A9-2E9E62DA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66128-43A6-EF42-AB08-F9409AA7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572C8-55E2-DC40-9B48-078B616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132D1-2F93-FD4B-9A5D-B22E53A9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6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9A8D6-4EE7-4A45-B632-3CEEDD1B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F1145-CF81-044B-9067-95DB51EE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07AB6-D34F-0A4F-AC6C-658AC24E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904E0-F787-A14E-A85F-C7FBC8BA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8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4B0CA-9128-5D48-A1B6-F32360F1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F9587-9B0E-E647-B70C-9A9CA46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3392E-C283-5042-8A2F-6A23803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6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3582-77ED-7A49-ACDF-DE94D714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D920-8559-8042-AE24-E6890F5A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6208F-F876-584D-9529-6A149D86F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0F009-743F-424A-B594-E2827E8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6534C-D269-9244-9E8D-B8BB57D7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02791-C77D-F544-822A-8247DFB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78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915FF-A496-2049-8C1F-6C9C6EA3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AD68C-C639-1149-8704-0C2AB74C2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D337-6A6D-384E-AC16-F22D1F43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1AD7E-AD4E-B04D-B41B-620F6814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B574E-EE08-644C-8329-2FCA206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4ADC1-8F25-7542-98D3-F5859863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25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316805-D1A4-8C40-9A87-F8AB8AA7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BA253-BAB9-6F4F-A0FC-0F5503A8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30AC3-20C1-4E4E-A42E-CF88DA07B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D9FF-A06C-D94E-920C-BEBA47A60F78}" type="datetimeFigureOut">
              <a:rPr kumimoji="1" lang="ko-KR" altLang="en-US" smtClean="0"/>
              <a:t>2020-10-31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D5FF5-8E67-7641-9C90-FF13CCBC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769A-B7ED-974F-8AC1-01C529782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90E1-24B4-4E4E-9840-A30B19DE95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80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320B-7AD5-4B45-8054-6DD6838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04"/>
            <a:ext cx="9144000" cy="997991"/>
          </a:xfrm>
        </p:spPr>
        <p:txBody>
          <a:bodyPr/>
          <a:lstStyle/>
          <a:p>
            <a:r>
              <a:rPr kumimoji="1" lang="ko-KR" altLang="en-US" dirty="0"/>
              <a:t>토르의 </a:t>
            </a:r>
            <a:r>
              <a:rPr kumimoji="1" lang="ko-KR" altLang="en-US" dirty="0" err="1"/>
              <a:t>로켓망치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AB8E4C-2805-7F45-8944-CDBC3F47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7987" y="5735637"/>
            <a:ext cx="1408386" cy="402403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err="1"/>
              <a:t>양다은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 err="1"/>
              <a:t>Cal_physics.cs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코드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391620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6742D7-35CD-0242-814C-67DA44C95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8" t="53402" r="32187" b="13765"/>
          <a:stretch/>
        </p:blipFill>
        <p:spPr>
          <a:xfrm>
            <a:off x="718930" y="942756"/>
            <a:ext cx="10634870" cy="55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 err="1"/>
              <a:t>AtomRocket_real</a:t>
            </a:r>
            <a:r>
              <a:rPr kumimoji="1" lang="ko-KR" altLang="en-US" sz="3200" dirty="0"/>
              <a:t>에 </a:t>
            </a:r>
            <a:r>
              <a:rPr kumimoji="1" lang="en-US" altLang="ko-KR" sz="3200" dirty="0"/>
              <a:t>Behavior Parameters </a:t>
            </a:r>
            <a:r>
              <a:rPr kumimoji="1" lang="ko-KR" altLang="en-US" sz="3200" dirty="0"/>
              <a:t>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1397330"/>
          </a:xfrm>
        </p:spPr>
        <p:txBody>
          <a:bodyPr numCol="1">
            <a:normAutofit/>
          </a:bodyPr>
          <a:lstStyle/>
          <a:p>
            <a:pPr marL="457200" lvl="1" indent="0">
              <a:buNone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A696924-495E-AE4C-B54A-EBEAFF43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09" y="1068779"/>
            <a:ext cx="5411581" cy="5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lang="en" altLang="ko-KR" sz="3200" dirty="0"/>
              <a:t>Behaviour Parameters </a:t>
            </a:r>
            <a:r>
              <a:rPr lang="ko-KR" altLang="en-US" sz="3200" dirty="0"/>
              <a:t>컴포넌트의 속성값 설정하기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1397330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ko-KR" sz="1600" dirty="0"/>
              <a:t>Vector Observation - Space Size </a:t>
            </a:r>
            <a:r>
              <a:rPr lang="ko-KR" altLang="en-US" sz="1600" dirty="0"/>
              <a:t>속성 값 </a:t>
            </a:r>
            <a:r>
              <a:rPr lang="en-US" altLang="ko-KR" sz="1600" dirty="0"/>
              <a:t>9</a:t>
            </a:r>
            <a:r>
              <a:rPr lang="ko-KR" altLang="en-US" sz="1600" dirty="0"/>
              <a:t>로 설정하기</a:t>
            </a: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451C0-0866-0642-9CA3-59C84DDF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63" y="1521653"/>
            <a:ext cx="7557873" cy="49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1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Decision Requester </a:t>
            </a:r>
            <a:r>
              <a:rPr lang="ko-KR" altLang="en-US" sz="3200" dirty="0"/>
              <a:t>컴포넌트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2685804"/>
          </a:xfrm>
        </p:spPr>
        <p:txBody>
          <a:bodyPr numCol="1">
            <a:no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" altLang="ko-KR" sz="1600" dirty="0">
                <a:latin typeface="+mn-ea"/>
              </a:rPr>
              <a:t>Decision Requester</a:t>
            </a:r>
            <a:r>
              <a:rPr lang="ko-KR" altLang="en-US" sz="1600" dirty="0">
                <a:latin typeface="+mn-ea"/>
              </a:rPr>
              <a:t>는 에이전트가 어떻게 행동해야 할지 정책에 결정을 요청하는 컴포넌트다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정책은 에이전트가 주변 환경정보를 수집하고 관찰한 정보를 토대로 </a:t>
            </a:r>
            <a:r>
              <a:rPr lang="ko-KR" altLang="en-US" sz="1600" dirty="0" err="1">
                <a:latin typeface="+mn-ea"/>
              </a:rPr>
              <a:t>학습된것을</a:t>
            </a:r>
            <a:r>
              <a:rPr lang="ko-KR" altLang="en-US" sz="1600" dirty="0">
                <a:latin typeface="+mn-ea"/>
              </a:rPr>
              <a:t> 의미한다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 컴포넌트는 지속적으로 결정을 </a:t>
            </a:r>
            <a:r>
              <a:rPr lang="ko-KR" altLang="en-US" sz="1600" dirty="0" err="1">
                <a:latin typeface="+mn-ea"/>
              </a:rPr>
              <a:t>내려받아</a:t>
            </a:r>
            <a:r>
              <a:rPr lang="ko-KR" altLang="en-US" sz="1600" dirty="0">
                <a:latin typeface="+mn-ea"/>
              </a:rPr>
              <a:t> 행동해야 하는 학습 패턴의 경우 사용된다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턴제</a:t>
            </a:r>
            <a:r>
              <a:rPr lang="ko-KR" altLang="en-US" sz="1600" dirty="0">
                <a:latin typeface="+mn-ea"/>
              </a:rPr>
              <a:t> 게임과 같이 지속적인 결정이 </a:t>
            </a:r>
            <a:r>
              <a:rPr lang="ko-KR" altLang="en-US" sz="1600" dirty="0" err="1">
                <a:latin typeface="+mn-ea"/>
              </a:rPr>
              <a:t>필요없고</a:t>
            </a:r>
            <a:r>
              <a:rPr lang="ko-KR" altLang="en-US" sz="1600" dirty="0">
                <a:latin typeface="+mn-ea"/>
              </a:rPr>
              <a:t> 필요한 시점에 코드에서 직접 요청할 경우에는 추가하지 않는다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" altLang="ko-KR" sz="1600" dirty="0">
                <a:latin typeface="+mn-ea"/>
              </a:rPr>
              <a:t>Components -&gt; ML Agents -&gt; Decision Requester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선택해 컴포넌트를 추가한다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6" name="그림 5" descr="측정기이(가) 표시된 사진&#10;&#10;자동 생성된 설명">
            <a:extLst>
              <a:ext uri="{FF2B5EF4-FFF2-40B4-BE49-F238E27FC236}">
                <a16:creationId xmlns:a16="http://schemas.microsoft.com/office/drawing/2014/main" id="{BAFC7870-2D0D-1648-A648-B58C941A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25" y="3262274"/>
            <a:ext cx="10351349" cy="2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/>
              <a:t>PSEUDO_CUDE </a:t>
            </a:r>
            <a:r>
              <a:rPr kumimoji="1" lang="ko-KR" altLang="en-US" sz="3200" dirty="0"/>
              <a:t>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1397330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Agent</a:t>
            </a:r>
            <a:r>
              <a:rPr kumimoji="1" lang="ko-KR" altLang="en-US" sz="1600" dirty="0"/>
              <a:t>를 잘못 설정했음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Agent</a:t>
            </a:r>
            <a:r>
              <a:rPr kumimoji="1" lang="ko-KR" altLang="en-US" sz="1600" dirty="0"/>
              <a:t>는 </a:t>
            </a:r>
            <a:r>
              <a:rPr kumimoji="1" lang="en-US" altLang="ko-KR" sz="1600" dirty="0" err="1"/>
              <a:t>AtomRocket_real</a:t>
            </a:r>
            <a:r>
              <a:rPr kumimoji="1" lang="ko-KR" altLang="en-US" sz="1600" dirty="0"/>
              <a:t>이 아니라 </a:t>
            </a:r>
            <a:r>
              <a:rPr kumimoji="1" lang="en-US" altLang="ko-KR" sz="1600" dirty="0" err="1"/>
              <a:t>Spin_launche</a:t>
            </a:r>
            <a:r>
              <a:rPr kumimoji="1" lang="ko-KR" altLang="en-US" sz="1600" dirty="0"/>
              <a:t>로 변경하기</a:t>
            </a:r>
            <a:endParaRPr kumimoji="1"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AtomRocket_real</a:t>
            </a:r>
            <a:r>
              <a:rPr kumimoji="1" lang="ko-KR" altLang="en-US" sz="1600" dirty="0"/>
              <a:t>를 던지는 </a:t>
            </a:r>
            <a:r>
              <a:rPr kumimoji="1" lang="ko-KR" altLang="en-US" sz="1600" dirty="0" err="1"/>
              <a:t>벡터값</a:t>
            </a:r>
            <a:r>
              <a:rPr kumimoji="1" lang="en-US" altLang="ko-KR" sz="1600" dirty="0"/>
              <a:t>(Vector3)</a:t>
            </a:r>
            <a:r>
              <a:rPr kumimoji="1" lang="ko-KR" altLang="en-US" sz="1600" dirty="0"/>
              <a:t>도 </a:t>
            </a:r>
            <a:r>
              <a:rPr kumimoji="1" lang="ko-KR" altLang="en-US" sz="1600" dirty="0" err="1"/>
              <a:t>환경정보값에</a:t>
            </a:r>
            <a:r>
              <a:rPr kumimoji="1" lang="ko-KR" altLang="en-US" sz="1600" dirty="0"/>
              <a:t> 입력하</a:t>
            </a:r>
            <a:endParaRPr kumimoji="1" lang="en-US" altLang="ko-KR" sz="1200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985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320B-7AD5-4B45-8054-6DD6838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04"/>
            <a:ext cx="9144000" cy="997991"/>
          </a:xfrm>
        </p:spPr>
        <p:txBody>
          <a:bodyPr/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28</a:t>
            </a:r>
            <a:r>
              <a:rPr kumimoji="1"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AB8E4C-2805-7F45-8944-CDBC3F47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7987" y="5735637"/>
            <a:ext cx="1408386" cy="402403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err="1"/>
              <a:t>양다은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5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/>
              <a:t>Object name</a:t>
            </a:r>
            <a:r>
              <a:rPr kumimoji="1" lang="ko-KR" altLang="en-US" sz="3200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51081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spin_launcher</a:t>
            </a:r>
            <a:r>
              <a:rPr kumimoji="1" lang="en-US" altLang="ko-KR" sz="1600" dirty="0"/>
              <a:t> : real rocket</a:t>
            </a:r>
            <a:r>
              <a:rPr kumimoji="1" lang="ko-KR" altLang="en-US" sz="1600" dirty="0"/>
              <a:t>을 감싸고 있는 상자</a:t>
            </a:r>
            <a:endParaRPr kumimoji="1"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 : </a:t>
            </a:r>
            <a:r>
              <a:rPr kumimoji="1" lang="ko-KR" altLang="en-US" sz="1200" dirty="0"/>
              <a:t>화성 </a:t>
            </a:r>
            <a:r>
              <a:rPr kumimoji="1" lang="ko-KR" altLang="en-US" sz="1200" dirty="0" err="1"/>
              <a:t>머리위의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spin </a:t>
            </a:r>
            <a:r>
              <a:rPr kumimoji="1" lang="ko-KR" altLang="en-US" sz="1200" dirty="0"/>
              <a:t>장치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하드웨어</a:t>
            </a: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Cubo.001 ~ Cube.006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 err="1"/>
              <a:t>AtomRocket</a:t>
            </a:r>
            <a:r>
              <a:rPr kumimoji="1" lang="en-US" altLang="ko-KR" sz="1200" dirty="0"/>
              <a:t> : </a:t>
            </a:r>
            <a:r>
              <a:rPr kumimoji="1" lang="ko-KR" altLang="en-US" sz="1200" dirty="0" err="1"/>
              <a:t>보여주기식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rocket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 err="1"/>
              <a:t>spin_launcher</a:t>
            </a:r>
            <a:r>
              <a:rPr kumimoji="1" lang="en-US" altLang="ko-KR" sz="1200" dirty="0"/>
              <a:t>(Script)</a:t>
            </a:r>
            <a:endParaRPr kumimoji="1" lang="en-US" altLang="ko-KR" sz="8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AtomRocket_real</a:t>
            </a:r>
            <a:r>
              <a:rPr kumimoji="1" lang="en-US" altLang="ko-KR" sz="1600" dirty="0"/>
              <a:t> : real rocket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 err="1"/>
              <a:t>Cal_physics</a:t>
            </a:r>
            <a:r>
              <a:rPr kumimoji="1" lang="en-US" altLang="ko-KR" sz="1200" dirty="0"/>
              <a:t>(Script)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EventSystem</a:t>
            </a:r>
            <a:r>
              <a:rPr kumimoji="1" lang="en-US" altLang="ko-KR" sz="1600" dirty="0"/>
              <a:t> : </a:t>
            </a:r>
            <a:r>
              <a:rPr kumimoji="1" lang="ko-KR" altLang="en-US" sz="1600" dirty="0"/>
              <a:t>화성</a:t>
            </a:r>
            <a:r>
              <a:rPr kumimoji="1" lang="en-US" altLang="ko-KR" sz="1600" dirty="0"/>
              <a:t> </a:t>
            </a:r>
            <a:r>
              <a:rPr kumimoji="1" lang="ko-KR" altLang="en-US" sz="1600" dirty="0" err="1"/>
              <a:t>머리위의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spin </a:t>
            </a:r>
            <a:r>
              <a:rPr kumimoji="1" lang="ko-KR" altLang="en-US" sz="1600" dirty="0"/>
              <a:t>장치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소프트웨어</a:t>
            </a:r>
            <a:endParaRPr kumimoji="1"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Canvas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Main Camera</a:t>
            </a:r>
            <a:r>
              <a:rPr kumimoji="1" lang="ko-KR" altLang="en-US" sz="1600" dirty="0"/>
              <a:t>로 찍히는 </a:t>
            </a:r>
            <a:r>
              <a:rPr kumimoji="1" lang="en-US" altLang="ko-KR" sz="1600" dirty="0"/>
              <a:t>Game</a:t>
            </a:r>
            <a:r>
              <a:rPr kumimoji="1" lang="ko-KR" altLang="en-US" sz="1600" dirty="0"/>
              <a:t>화면 좌측 상단에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가지 속성 표현</a:t>
            </a:r>
            <a:endParaRPr kumimoji="1"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Angular Velocity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Motor Speed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Rocket Mass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Center Force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Mar : </a:t>
            </a:r>
            <a:r>
              <a:rPr kumimoji="1" lang="ko-KR" altLang="en-US" sz="1600" dirty="0"/>
              <a:t>화성</a:t>
            </a:r>
            <a:endParaRPr kumimoji="1" lang="en-US" altLang="ko-KR" sz="16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Earth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지구</a:t>
            </a:r>
          </a:p>
        </p:txBody>
      </p:sp>
    </p:spTree>
    <p:extLst>
      <p:ext uri="{BB962C8B-B14F-4D97-AF65-F5344CB8AC3E}">
        <p14:creationId xmlns:p14="http://schemas.microsoft.com/office/powerpoint/2010/main" val="381697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ko-KR" altLang="en-US" sz="3200" dirty="0"/>
              <a:t>해야할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510818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기존 </a:t>
            </a:r>
            <a:r>
              <a:rPr kumimoji="1" lang="en-US" altLang="ko-KR" sz="1600" dirty="0" err="1"/>
              <a:t>spinRocket</a:t>
            </a:r>
            <a:r>
              <a:rPr kumimoji="1" lang="ko-KR" altLang="en-US" sz="1600" dirty="0"/>
              <a:t>에 적용하기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지구를 타겟으로 두기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로켓이 지구로 날아가면 </a:t>
            </a:r>
            <a:r>
              <a:rPr kumimoji="1" lang="ko-KR" altLang="en-US" sz="1600" dirty="0" err="1"/>
              <a:t>보상점수</a:t>
            </a:r>
            <a:r>
              <a:rPr kumimoji="1" lang="ko-KR" altLang="en-US" sz="1600" dirty="0"/>
              <a:t> 획득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사방에 정육면체로 가로막아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지구 이외로 로켓이 날아가면 마이너스 </a:t>
            </a:r>
            <a:r>
              <a:rPr kumimoji="1" lang="ko-KR" altLang="en-US" sz="1600" dirty="0" err="1"/>
              <a:t>보상점수</a:t>
            </a:r>
            <a:r>
              <a:rPr kumimoji="1" lang="ko-KR" altLang="en-US" sz="1600" dirty="0"/>
              <a:t> 획득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개발자가 제어할 부분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로켓 무게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컴퓨터가 학습할 부분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spin </a:t>
            </a:r>
            <a:r>
              <a:rPr kumimoji="1" lang="ko-KR" altLang="en-US" sz="1600" dirty="0"/>
              <a:t>각속도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200" dirty="0"/>
              <a:t>컴퓨터가 스스로 움직이도록 코딩을 잘 해야한다</a:t>
            </a:r>
            <a:r>
              <a:rPr kumimoji="1"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적절한 </a:t>
            </a:r>
            <a:r>
              <a:rPr kumimoji="1" lang="en-US" altLang="ko-KR" sz="1600" dirty="0" err="1"/>
              <a:t>Maxstep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여기서는 </a:t>
            </a:r>
            <a:r>
              <a:rPr kumimoji="1" lang="en-US" altLang="ko-KR" sz="1600" dirty="0"/>
              <a:t>‘</a:t>
            </a:r>
            <a:r>
              <a:rPr kumimoji="1" lang="ko-KR" altLang="en-US" sz="1600" dirty="0" err="1"/>
              <a:t>회전횟수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로 해야할 듯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설정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YAML </a:t>
            </a:r>
            <a:r>
              <a:rPr kumimoji="1" lang="ko-KR" altLang="en-US" sz="1600" dirty="0"/>
              <a:t>파일 생성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200" dirty="0"/>
              <a:t>적절한 학습 데이터를 구성하여야 함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200" dirty="0"/>
              <a:t>찾아보면서 각 </a:t>
            </a:r>
            <a:r>
              <a:rPr kumimoji="1" lang="ko-KR" altLang="en-US" sz="1200" dirty="0" err="1"/>
              <a:t>설정값들에</a:t>
            </a:r>
            <a:r>
              <a:rPr kumimoji="1" lang="ko-KR" altLang="en-US" sz="1200" dirty="0"/>
              <a:t> 대해 공부하여 적절한 값 지정</a:t>
            </a:r>
            <a:r>
              <a:rPr kumimoji="1"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66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 err="1"/>
              <a:t>Dead_Zone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5108184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Game Object </a:t>
            </a:r>
            <a:r>
              <a:rPr kumimoji="1" lang="ko-KR" altLang="en-US" sz="1600" dirty="0"/>
              <a:t>생성하여 이름 </a:t>
            </a:r>
            <a:r>
              <a:rPr kumimoji="1" lang="en-US" altLang="ko-KR" sz="1600" dirty="0" err="1"/>
              <a:t>Dead_Zone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변경</a:t>
            </a:r>
            <a:endParaRPr kumimoji="1" lang="en-US" altLang="ko-KR" sz="16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Cube(1)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Cube(2) 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Cube(3)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Cube(4)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1200" dirty="0"/>
              <a:t>Cube(5)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DF8D-B71C-A94D-8C54-322B740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09" y="1854667"/>
            <a:ext cx="3677305" cy="6391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8A5A6-DB61-CF46-979B-37B60191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09" y="2986689"/>
            <a:ext cx="3677305" cy="639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81F33-D37D-5D4C-8450-2651B83BB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009" y="4172726"/>
            <a:ext cx="3677305" cy="639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DF4EA2-3930-6141-818B-424E1056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732" y="1798299"/>
            <a:ext cx="3677305" cy="639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88E30A-1EA7-2B47-8B6C-EB738DCF8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5"/>
          <a:stretch/>
        </p:blipFill>
        <p:spPr>
          <a:xfrm>
            <a:off x="7064731" y="2930281"/>
            <a:ext cx="3677305" cy="6391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0792A-46D4-164C-9B6C-1E38681BA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730" y="4062263"/>
            <a:ext cx="3677305" cy="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 err="1"/>
              <a:t>Dead_Zone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제작하기</a:t>
            </a:r>
            <a:r>
              <a:rPr kumimoji="1" lang="en-US" altLang="ko-KR" sz="3200" dirty="0"/>
              <a:t> &amp; </a:t>
            </a:r>
            <a:r>
              <a:rPr kumimoji="1" lang="ko-KR" altLang="en-US" sz="3200" dirty="0"/>
              <a:t>속성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5108184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Tag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새로 생성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이름은 </a:t>
            </a:r>
            <a:r>
              <a:rPr kumimoji="1" lang="en-US" altLang="ko-KR" sz="1600" dirty="0"/>
              <a:t>DEAD_ZONE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Cube ~ Cube(5)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선택하여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DEAD_ZONE</a:t>
            </a:r>
            <a:r>
              <a:rPr kumimoji="1" lang="ko-KR" altLang="en-US" sz="1600" dirty="0"/>
              <a:t>에 지정한다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600" dirty="0"/>
              <a:t>또한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</a:t>
            </a:r>
            <a:r>
              <a:rPr kumimoji="1" lang="en-US" altLang="ko-KR" sz="1600" dirty="0" err="1"/>
              <a:t>MeshRender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컴포넌트를 비활성화하여 시각적으로 표시하지 않는다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AtomRocket_real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오브젝트를 클릭하여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Box Collider</a:t>
            </a:r>
            <a:r>
              <a:rPr kumimoji="1" lang="ko-KR" altLang="en-US" sz="1600" dirty="0"/>
              <a:t>은 </a:t>
            </a:r>
            <a:r>
              <a:rPr kumimoji="1" lang="ko-KR" altLang="en-US" sz="1600" dirty="0" err="1"/>
              <a:t>비활성하고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Capsule Collider </a:t>
            </a:r>
            <a:r>
              <a:rPr kumimoji="1" lang="ko-KR" altLang="en-US" sz="1600" dirty="0"/>
              <a:t>컴포넌트 추가한다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600" dirty="0"/>
              <a:t>로켓이 마음대로 회전하는 것을 막기 위해 다음과 같이 지정한다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 err="1"/>
              <a:t>Rigidbody</a:t>
            </a:r>
            <a:r>
              <a:rPr kumimoji="1" lang="en-US" altLang="ko-KR" sz="1600" dirty="0"/>
              <a:t> – Constraints – Freeze rotation : x, y, z check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16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577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/>
              <a:t>Target </a:t>
            </a:r>
            <a:r>
              <a:rPr kumimoji="1" lang="ko-KR" altLang="en-US" sz="3200" dirty="0"/>
              <a:t>지정하기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1397330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Tag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새로 생성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이름은 </a:t>
            </a:r>
            <a:r>
              <a:rPr kumimoji="1" lang="en-US" altLang="ko-KR" sz="1600" dirty="0"/>
              <a:t>TARGET_EARTH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1600" dirty="0"/>
              <a:t>Earth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선택하여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TARGET_EARTH</a:t>
            </a:r>
            <a:r>
              <a:rPr kumimoji="1" lang="ko-KR" altLang="en-US" sz="1600" dirty="0"/>
              <a:t>에 지정한다</a:t>
            </a:r>
            <a:r>
              <a:rPr kumimoji="1" lang="en-US" altLang="ko-KR" sz="1600" dirty="0"/>
              <a:t>.</a:t>
            </a: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4CF52A-1AC8-7D49-A163-02DF36A374A4}"/>
              </a:ext>
            </a:extLst>
          </p:cNvPr>
          <p:cNvSpPr txBox="1">
            <a:spLocks/>
          </p:cNvSpPr>
          <p:nvPr/>
        </p:nvSpPr>
        <p:spPr>
          <a:xfrm>
            <a:off x="838200" y="2909455"/>
            <a:ext cx="10515600" cy="391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 err="1"/>
              <a:t>Cal_physics.cs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코드 수정하기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0A699E-561B-1648-8E79-B3B1881E8F79}"/>
              </a:ext>
            </a:extLst>
          </p:cNvPr>
          <p:cNvSpPr txBox="1">
            <a:spLocks/>
          </p:cNvSpPr>
          <p:nvPr/>
        </p:nvSpPr>
        <p:spPr>
          <a:xfrm>
            <a:off x="838200" y="3613108"/>
            <a:ext cx="10515600" cy="13973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ko-KR" altLang="en-US" sz="1600" dirty="0"/>
              <a:t>상속받을 베이스 클래스를 </a:t>
            </a:r>
            <a:r>
              <a:rPr kumimoji="1" lang="en-US" altLang="ko-KR" sz="1600" dirty="0"/>
              <a:t>Agent</a:t>
            </a:r>
            <a:r>
              <a:rPr kumimoji="1" lang="ko-KR" altLang="en-US" sz="1600" dirty="0"/>
              <a:t>로 지정한다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600" dirty="0"/>
              <a:t>기존 코드에 불필요한 내용을 </a:t>
            </a:r>
            <a:r>
              <a:rPr kumimoji="1" lang="ko-KR" altLang="en-US" sz="1600" dirty="0" err="1"/>
              <a:t>주석처리한다</a:t>
            </a:r>
            <a:r>
              <a:rPr kumimoji="1" lang="en-US" altLang="ko-KR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600" dirty="0"/>
              <a:t>기존 코드를 해석한다</a:t>
            </a:r>
            <a:r>
              <a:rPr kumimoji="1" lang="en-US" altLang="ko-KR" sz="1600" dirty="0"/>
              <a:t>.</a:t>
            </a: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820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320B-7AD5-4B45-8054-6DD6838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04"/>
            <a:ext cx="9144000" cy="997991"/>
          </a:xfrm>
        </p:spPr>
        <p:txBody>
          <a:bodyPr/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AB8E4C-2805-7F45-8944-CDBC3F47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7987" y="5735637"/>
            <a:ext cx="1408386" cy="402403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err="1"/>
              <a:t>양다은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99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046B-CB37-7643-9119-F5CCCD3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Autofit/>
          </a:bodyPr>
          <a:lstStyle/>
          <a:p>
            <a:r>
              <a:rPr kumimoji="1" lang="en-US" altLang="ko-KR" sz="3200" dirty="0" err="1"/>
              <a:t>Cal_physics.cs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코드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65F9D-36FC-1046-A210-C9178CB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79"/>
            <a:ext cx="10515600" cy="1187404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sz="1600" dirty="0" err="1">
                <a:effectLst/>
                <a:latin typeface="+mn-ea"/>
              </a:rPr>
              <a:t>StartCoroutine</a:t>
            </a:r>
            <a:r>
              <a:rPr lang="en-US" altLang="ko-KR" sz="1600" dirty="0">
                <a:effectLst/>
                <a:latin typeface="+mn-ea"/>
              </a:rPr>
              <a:t>() </a:t>
            </a:r>
            <a:r>
              <a:rPr lang="ko-KR" altLang="en-US" sz="1600" dirty="0">
                <a:effectLst/>
                <a:latin typeface="+mn-ea"/>
              </a:rPr>
              <a:t>함수 적용하기</a:t>
            </a:r>
            <a:endParaRPr lang="en-US" altLang="ko-KR" sz="1600" dirty="0">
              <a:effectLst/>
              <a:latin typeface="+mn-ea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sz="1600" dirty="0">
                <a:effectLst/>
                <a:latin typeface="+mn-ea"/>
              </a:rPr>
              <a:t>http://blog.naver.com/PostView.nhn?blogId=dj3630&amp;logNo=221459387675&amp;parentCategoryNo=&amp;categoryNo=13&amp;viewDate=&amp;isShowPopularPosts=true&amp;from=search</a:t>
            </a:r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sz="1200" dirty="0"/>
          </a:p>
          <a:p>
            <a:pPr marL="971550" lvl="1" indent="-514350">
              <a:buFont typeface="+mj-lt"/>
              <a:buAutoNum type="arabicPeriod"/>
            </a:pPr>
            <a:endParaRPr kumimoji="1"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6742D7-35CD-0242-814C-67DA44C95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8" t="19438" r="32187" b="48630"/>
          <a:stretch/>
        </p:blipFill>
        <p:spPr>
          <a:xfrm>
            <a:off x="909431" y="2256183"/>
            <a:ext cx="8214691" cy="41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508</Words>
  <Application>Microsoft Office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토르의 로켓망치 </vt:lpstr>
      <vt:lpstr>10월 28일</vt:lpstr>
      <vt:lpstr>Object name 정리</vt:lpstr>
      <vt:lpstr>해야할 일</vt:lpstr>
      <vt:lpstr>Dead_Zone 제작하기</vt:lpstr>
      <vt:lpstr>Dead_Zone 제작하기 &amp; 속성 제어</vt:lpstr>
      <vt:lpstr>Target 지정하기</vt:lpstr>
      <vt:lpstr>10월 29일</vt:lpstr>
      <vt:lpstr>Cal_physics.cs 코드 수정하기</vt:lpstr>
      <vt:lpstr>Cal_physics.cs 코드 수정하기</vt:lpstr>
      <vt:lpstr>AtomRocket_real에 Behavior Parameters 추가하기</vt:lpstr>
      <vt:lpstr>Behaviour Parameters 컴포넌트의 속성값 설정하기 </vt:lpstr>
      <vt:lpstr>Decision Requester 컴포넌트 추가 </vt:lpstr>
      <vt:lpstr>PSEUDO_CUDE 작성하기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토르의 로켓망치 </dc:title>
  <dc:creator>김광일</dc:creator>
  <cp:lastModifiedBy>다은 양</cp:lastModifiedBy>
  <cp:revision>24</cp:revision>
  <dcterms:created xsi:type="dcterms:W3CDTF">2020-10-28T06:54:19Z</dcterms:created>
  <dcterms:modified xsi:type="dcterms:W3CDTF">2020-10-31T10:31:52Z</dcterms:modified>
</cp:coreProperties>
</file>