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08A59-9200-474C-9897-2FB3DC11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F8D5FE-0FD5-4AEB-991A-B81CA010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4FA97-AC84-4EDD-B1CA-3297875A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A4C4C-B2EF-4FA4-8CA8-997B5460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ACFA0-2BE3-4189-90D8-6400E0B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23214-1057-4D6B-A7BF-E0E82D29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5E84C-03E5-4C7E-8CD4-BDEF4B740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CEEE8-60F6-4D41-989C-0CCD0A76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A74B6-F2A6-4DD4-84C2-BC6E923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0DFC-3C8F-4BFE-AE07-FE778E3A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42C75B-D637-440C-A06C-16AFB6EB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870A6-F2B2-4899-9DB5-48F5A3F8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47F9A-9EE7-410D-9641-C8500403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1FDEB-76B2-4767-A519-7652A51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A35E3-CC9A-4946-9CE8-B98FAC9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C8BDD-137A-4C3F-BB14-04C85DD4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E2EF5-6BDA-4CEC-938D-4D808102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4AFAF-3C09-46C2-9D3F-AFA2BBB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BEFB2-B68F-43E9-8FF1-F26B9DF7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34E1D-B2CF-40AC-9817-FBDD9CB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90BE8-133A-4E7A-BD78-BB7CCD8A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BB7C3-14DF-48AA-8DFF-6F28B709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B80AD-096A-4AFF-B14C-BF174B01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3017-23E5-4156-B53D-3CB60F96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A6EFA-6CFC-4136-838C-22B271C0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C912-E5EC-428F-B585-9ACAA979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9427-D75C-4CF7-9946-EF2B30B99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65FD2-0EB9-4D3D-8767-6573E0D1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304D-7CDF-4F26-A374-EEAEDB05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7F282-83BD-41E9-B9F5-208B7B75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66006-F2AA-41CB-ABB9-B082AA3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5E9E8-10FD-4B36-961E-73ADD53A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629B6-37D7-457A-A787-A76A1F84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83194-8192-4389-BCA8-A629FB5B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94E3F-C9EA-47B5-9928-C33842E80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99CF2C-654F-4531-B907-0ECC6796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C1C349-7380-419B-913A-CCCDFDA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F5DD9-6CB9-4215-AB45-50A7E723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5EDBF-8CEB-4F04-AAFC-56CE1FB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D63D-9D38-4BAD-B397-7B1C7A0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050E1-DDEE-4151-926B-3D2BF1DD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06504-2C68-433F-BB14-4EE31B78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ECD4C-ED44-4242-8412-C64A7AA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26057-E985-4A84-9CE7-4821E196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8ABF13-9442-4B65-8F1A-DAA6E3A4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D5E55-0FE7-4606-98C5-9A453DEA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663B9-87BD-44DA-9521-E34D0FCE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66AB4-86A5-44D6-99A6-F0880A9F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73998-42D4-4026-8B8B-D28C5E3C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FD993-FFD8-434F-B356-1B793018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D8F14-5BB7-4844-961A-11AC483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1AE94-5BDB-46A1-82B3-F2BACF40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9059-E2EB-4331-8F48-7DCC3AB1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CA3C91-6EEB-4E34-843F-FD5BD603A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6661E-A105-48AB-B70B-407EF4B0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5252A-BADB-4C81-82E6-E3CDC557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122E4-E9AA-4CB3-9A14-04722FA5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6FE68-CD45-4613-B442-B1B4D81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D743C5-4419-4875-9838-50E1F89E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EC786-12ED-4CE0-8073-60E02C0F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D48B9-3C40-41E9-86AD-B13803E27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75E7-7F3F-4A76-9F0D-E7F9882B700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D8624-0C54-4F43-A160-790983D3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CF4AA-0AD8-42BB-A1F5-2CE573A11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CFF5-F43F-48CC-B691-3B0DE8DA1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ED6B-F41B-40A4-9371-40EC8C37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563" y="2917976"/>
            <a:ext cx="7528874" cy="1022047"/>
          </a:xfrm>
        </p:spPr>
        <p:txBody>
          <a:bodyPr/>
          <a:lstStyle/>
          <a:p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포크레인 작동 알고리즘 설계</a:t>
            </a:r>
          </a:p>
        </p:txBody>
      </p:sp>
    </p:spTree>
    <p:extLst>
      <p:ext uri="{BB962C8B-B14F-4D97-AF65-F5344CB8AC3E}">
        <p14:creationId xmlns:p14="http://schemas.microsoft.com/office/powerpoint/2010/main" val="3170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432144" cy="63411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PSEUDO_CODE</a:t>
            </a:r>
            <a:endParaRPr lang="ko-KR" altLang="en-US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B23-5B81-4CEA-8B36-747838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8" y="923828"/>
            <a:ext cx="11642890" cy="57314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procedure </a:t>
            </a: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poclain_func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Motor_A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Motor_B1, Motor_B2, Motor_B3, Motor_B4, CAM on;</a:t>
            </a:r>
          </a:p>
          <a:p>
            <a:pPr marL="0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start: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 "Motor_B4"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작동시켜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인식</a:t>
            </a:r>
          </a:p>
          <a:p>
            <a:pPr marL="0" indent="0">
              <a:buNone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"</a:t>
            </a: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Motor_A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"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"Motor_B3" Motor_B4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움직인 각도만큼 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"Motor_B2" (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집게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~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지평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거리만큼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down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	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"Motor_B1"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</a:p>
          <a:p>
            <a:pPr marL="0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If 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잡히지 않음	</a:t>
            </a:r>
          </a:p>
          <a:p>
            <a:pPr marL="0" indent="0">
              <a:buNone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	</a:t>
            </a: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goto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start;</a:t>
            </a:r>
          </a:p>
          <a:p>
            <a:pPr marL="0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"Motor_B2" (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집게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~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지평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거리만큼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up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</a:t>
            </a: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Motor_A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"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지나온 거리만큼 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"Motor_B1"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</a:p>
          <a:p>
            <a:pPr marL="0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Motor_A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Motor_B1, Motor_B2, Motor_B3, Motor_B4, CAM off;</a:t>
            </a:r>
          </a:p>
        </p:txBody>
      </p:sp>
    </p:spTree>
    <p:extLst>
      <p:ext uri="{BB962C8B-B14F-4D97-AF65-F5344CB8AC3E}">
        <p14:creationId xmlns:p14="http://schemas.microsoft.com/office/powerpoint/2010/main" val="8524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모터의 위치와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B23-5B81-4CEA-8B36-747838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8" y="923828"/>
            <a:ext cx="11642890" cy="57314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GPIO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+/-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제어하는 모터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B1	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로봇 팔의 집게를 집는 부분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B2	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로봇 팔의 팔꿈치 부분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up/down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조절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B3	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로봇 팔이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360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양옆 회전 가능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B4	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본체와 로봇 팔 연결 부분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360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회전 가능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lt"/>
              <a:buAutoNum type="circleNumDbPlain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전류방향에 따라 작동하는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(switch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사용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모터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모터드라이버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	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본체의 바퀴 부분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직진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/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후진만 가능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lvl="1"/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24A49-820D-4030-AED8-506596865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r="8767"/>
          <a:stretch/>
        </p:blipFill>
        <p:spPr>
          <a:xfrm>
            <a:off x="7748831" y="3789576"/>
            <a:ext cx="3095371" cy="2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모터의 위치와 이름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24A49-820D-4030-AED8-506596865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r="8767"/>
          <a:stretch/>
        </p:blipFill>
        <p:spPr>
          <a:xfrm>
            <a:off x="2971013" y="1059172"/>
            <a:ext cx="6249973" cy="55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문제상황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B7A96-4524-42CE-9FA2-F34E54759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3" b="20056"/>
          <a:stretch/>
        </p:blipFill>
        <p:spPr>
          <a:xfrm>
            <a:off x="1141048" y="1949570"/>
            <a:ext cx="10487970" cy="36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문제상황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B23-5B81-4CEA-8B36-747838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8" y="923828"/>
            <a:ext cx="11642890" cy="57314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포크레인이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집어서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Box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 넣는 알고리즘이다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Box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포크레인 시작점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180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뒤에 위치한다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포크레인 정면에 있는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집기 쉽기때문에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적당히 비스듬히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위치한다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포크레인은 지평위에 있는 장애물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(cube)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집는다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지평 밑을 파지 않는다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본체와 로봇 팔 연결부분에 위치하도록 설치하고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360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회전이 가능하도록 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.(B4)</a:t>
            </a:r>
          </a:p>
          <a:p>
            <a:pPr marL="457200" lvl="1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포크레인이 잡을 수 있는 반경안에만 존재해야 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accent6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색칠된 부분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에만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위치해야 집을 수 있다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CCC116-2CAB-4BB9-BA1E-01D3A16F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18407" r="-825" b="19354"/>
          <a:stretch/>
        </p:blipFill>
        <p:spPr>
          <a:xfrm>
            <a:off x="5782407" y="4185501"/>
            <a:ext cx="6071015" cy="26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B23-5B81-4CEA-8B36-747838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8" y="923828"/>
            <a:ext cx="11642890" cy="5731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B4, 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통해 주변에 불필요한 장애물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존재하는지 확인한다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비스듬히 있는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인지한다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정면에서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바라보는 각도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B4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움직인 각도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저장한다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 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쪽으로 고정된다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이용하여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어느정도 떨어진 위치로 이동한다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어느정도 떨어진 위치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로봇 팔이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360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회전하여 생기는 원의 약 반지름 거리</a:t>
            </a: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B3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CAM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돌아간 각도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(1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번에서 저장된 각도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만큼 회전한다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B2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집게 끝이 지평에 닿을 때까지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down 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B1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집는다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B2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처음 위치만큼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up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95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2"/>
            <a:ext cx="3187045" cy="63411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작동원리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B23-5B81-4CEA-8B36-747838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8" y="923828"/>
            <a:ext cx="11642890" cy="5731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이용하여 처음 위치로 이동한다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이전 이동한 거리만큼 후진한다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B3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Box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있는 곳까지 회전한다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정면에서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180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 회전한 곳에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Box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위치하였다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모터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B1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는 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cube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놓는다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모든 모터들은 초기화된다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 altLang="ko-KR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1~10</a:t>
            </a:r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번을 반복한다</a:t>
            </a:r>
            <a:r>
              <a:rPr lang="en-US" altLang="ko-KR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51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7" y="289711"/>
            <a:ext cx="3922337" cy="72838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Flow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Chart_Poclain</a:t>
            </a:r>
            <a:endParaRPr lang="ko-KR" altLang="en-US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6469-25F1-4CE4-AFB5-AF1C89EF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917" y="-1871793"/>
            <a:ext cx="4753744" cy="111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462C-1764-440E-9A75-CC63AA5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8" y="289711"/>
            <a:ext cx="3799789" cy="822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Flow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Chart_Poclain</a:t>
            </a:r>
            <a:endParaRPr lang="ko-KR" altLang="en-US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D4934-63C8-4C52-8A72-A662724D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90" y="144855"/>
            <a:ext cx="2808420" cy="6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8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487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교보 손글씨 2019</vt:lpstr>
      <vt:lpstr>맑은 고딕</vt:lpstr>
      <vt:lpstr>Arial</vt:lpstr>
      <vt:lpstr>Office 테마</vt:lpstr>
      <vt:lpstr>포크레인 작동 알고리즘 설계</vt:lpstr>
      <vt:lpstr>모터의 위치와 이름</vt:lpstr>
      <vt:lpstr>모터의 위치와 이름</vt:lpstr>
      <vt:lpstr>문제상황</vt:lpstr>
      <vt:lpstr>문제상황</vt:lpstr>
      <vt:lpstr>작동원리</vt:lpstr>
      <vt:lpstr>작동원리</vt:lpstr>
      <vt:lpstr>Flow Chart_Poclain</vt:lpstr>
      <vt:lpstr>Flow Chart_Poclain</vt:lpstr>
      <vt:lpstr>PSEUDO_CODE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포크레인 작동 알고리즘 설계</dc:title>
  <dc:creator>다은 양</dc:creator>
  <cp:lastModifiedBy>다은 양</cp:lastModifiedBy>
  <cp:revision>11</cp:revision>
  <dcterms:created xsi:type="dcterms:W3CDTF">2020-10-05T05:43:18Z</dcterms:created>
  <dcterms:modified xsi:type="dcterms:W3CDTF">2020-10-05T09:08:19Z</dcterms:modified>
</cp:coreProperties>
</file>