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297" r:id="rId15"/>
    <p:sldId id="300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Medium" panose="000006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Darker Grotesque" panose="020B0604020202020204" charset="0"/>
      <p:regular r:id="rId30"/>
      <p:bold r:id="rId31"/>
    </p:embeddedFont>
    <p:embeddedFont>
      <p:font typeface="Darker Grotesque Black" panose="020B0604020202020204" charset="0"/>
      <p:bold r:id="rId32"/>
    </p:embeddedFont>
    <p:embeddedFont>
      <p:font typeface="Nunito Light" pitchFamily="2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6FEB1C-ED10-4014-A77A-757A89127915}">
  <a:tblStyle styleId="{986FEB1C-ED10-4014-A77A-757A89127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769217-0BA7-439D-B8B1-A66D551CFF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7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98" name="Google Shape;98;p1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72000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419275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11855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72000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419275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11855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18" name="Google Shape;118;p14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2363650" y="1515162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2"/>
          </p:nvPr>
        </p:nvSpPr>
        <p:spPr>
          <a:xfrm>
            <a:off x="2363644" y="2628674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3"/>
          </p:nvPr>
        </p:nvSpPr>
        <p:spPr>
          <a:xfrm>
            <a:off x="2363652" y="3742174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4"/>
          </p:nvPr>
        </p:nvSpPr>
        <p:spPr>
          <a:xfrm>
            <a:off x="2363650" y="1133338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5"/>
          </p:nvPr>
        </p:nvSpPr>
        <p:spPr>
          <a:xfrm>
            <a:off x="2363655" y="2246850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6"/>
          </p:nvPr>
        </p:nvSpPr>
        <p:spPr>
          <a:xfrm>
            <a:off x="2363659" y="3360350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32" name="Google Shape;132;p1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1598950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2"/>
          </p:nvPr>
        </p:nvSpPr>
        <p:spPr>
          <a:xfrm>
            <a:off x="5477578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3"/>
          </p:nvPr>
        </p:nvSpPr>
        <p:spPr>
          <a:xfrm>
            <a:off x="1598950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>
            <a:off x="5477578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5"/>
          </p:nvPr>
        </p:nvSpPr>
        <p:spPr>
          <a:xfrm>
            <a:off x="1598951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6"/>
          </p:nvPr>
        </p:nvSpPr>
        <p:spPr>
          <a:xfrm>
            <a:off x="1598951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7"/>
          </p:nvPr>
        </p:nvSpPr>
        <p:spPr>
          <a:xfrm>
            <a:off x="5477563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8"/>
          </p:nvPr>
        </p:nvSpPr>
        <p:spPr>
          <a:xfrm>
            <a:off x="5477563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48" name="Google Shape;148;p1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801000" y="175307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2"/>
          </p:nvPr>
        </p:nvSpPr>
        <p:spPr>
          <a:xfrm>
            <a:off x="3410347" y="1753079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3"/>
          </p:nvPr>
        </p:nvSpPr>
        <p:spPr>
          <a:xfrm>
            <a:off x="801075" y="329872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4"/>
          </p:nvPr>
        </p:nvSpPr>
        <p:spPr>
          <a:xfrm>
            <a:off x="3410348" y="3298726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5"/>
          </p:nvPr>
        </p:nvSpPr>
        <p:spPr>
          <a:xfrm>
            <a:off x="6007901" y="1753080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6"/>
          </p:nvPr>
        </p:nvSpPr>
        <p:spPr>
          <a:xfrm>
            <a:off x="6007902" y="3298726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7"/>
          </p:nvPr>
        </p:nvSpPr>
        <p:spPr>
          <a:xfrm>
            <a:off x="800875" y="13717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8"/>
          </p:nvPr>
        </p:nvSpPr>
        <p:spPr>
          <a:xfrm>
            <a:off x="3417192" y="1371775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9"/>
          </p:nvPr>
        </p:nvSpPr>
        <p:spPr>
          <a:xfrm>
            <a:off x="6003225" y="1371775"/>
            <a:ext cx="23289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3"/>
          </p:nvPr>
        </p:nvSpPr>
        <p:spPr>
          <a:xfrm>
            <a:off x="801075" y="29175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14"/>
          </p:nvPr>
        </p:nvSpPr>
        <p:spPr>
          <a:xfrm>
            <a:off x="3417189" y="2917574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15"/>
          </p:nvPr>
        </p:nvSpPr>
        <p:spPr>
          <a:xfrm>
            <a:off x="6012490" y="2917575"/>
            <a:ext cx="2319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68" name="Google Shape;168;p1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3" name="Google Shape;173;p17"/>
          <p:cNvSpPr txBox="1">
            <a:spLocks noGrp="1"/>
          </p:cNvSpPr>
          <p:nvPr>
            <p:ph type="title" hasCustomPrompt="1"/>
          </p:nvPr>
        </p:nvSpPr>
        <p:spPr>
          <a:xfrm>
            <a:off x="798388" y="2751471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798400" y="3678522"/>
            <a:ext cx="349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40485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3"/>
          </p:nvPr>
        </p:nvSpPr>
        <p:spPr>
          <a:xfrm>
            <a:off x="2825700" y="1967824"/>
            <a:ext cx="349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751471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5"/>
          </p:nvPr>
        </p:nvSpPr>
        <p:spPr>
          <a:xfrm>
            <a:off x="4853025" y="3678522"/>
            <a:ext cx="349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" name="Google Shape;19;p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047175" y="277580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25800"/>
            <a:ext cx="1731600" cy="10140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>
            <a:off x="713225" y="1200862"/>
            <a:ext cx="2760600" cy="274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38" name="Google Shape;38;p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923249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715375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715375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923250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0" name="Google Shape;50;p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8" name="Google Shape;58;p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88" name="Google Shape;88;p11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18138"/>
            <a:ext cx="6576000" cy="13962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284000" y="31282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notesSlide" Target="../notesSlides/notesSlide1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10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11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image" Target="../media/image8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image" Target="../media/image9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image" Target="../media/image10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notesSlide" Target="../notesSlides/notes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notesSlide" Target="../notesSlides/notesSlide3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.xml"/><Relationship Id="rId3" Type="http://schemas.openxmlformats.org/officeDocument/2006/relationships/image" Target="../media/image1.jpg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4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.xml"/><Relationship Id="rId3" Type="http://schemas.openxmlformats.org/officeDocument/2006/relationships/image" Target="../media/image2.jpg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5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notesSlide" Target="../notesSlides/notesSlide6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package" Target="../embeddings/Microsoft_Word_Document.docx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notesSlide" Target="../notesSlides/notesSlide7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19" Type="http://schemas.openxmlformats.org/officeDocument/2006/relationships/slide" Target="slide1.xml"/><Relationship Id="rId4" Type="http://schemas.openxmlformats.org/officeDocument/2006/relationships/image" Target="../media/image3.emf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package" Target="../embeddings/Microsoft_Word_Document1.docx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notesSlide" Target="../notesSlides/notesSlide8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19" Type="http://schemas.openxmlformats.org/officeDocument/2006/relationships/slide" Target="slide1.xml"/><Relationship Id="rId4" Type="http://schemas.openxmlformats.org/officeDocument/2006/relationships/image" Target="../media/image4.emf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slide" Target="slide15.xml"/><Relationship Id="rId3" Type="http://schemas.openxmlformats.org/officeDocument/2006/relationships/package" Target="../embeddings/Microsoft_Word_Document2.docx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slide" Target="slide14.xml"/><Relationship Id="rId2" Type="http://schemas.openxmlformats.org/officeDocument/2006/relationships/notesSlide" Target="../notesSlides/notesSlide9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slide" Target="slide2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19" Type="http://schemas.openxmlformats.org/officeDocument/2006/relationships/slide" Target="slide1.xml"/><Relationship Id="rId4" Type="http://schemas.openxmlformats.org/officeDocument/2006/relationships/image" Target="../media/image5.emf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1242609" y="2693863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Custom Sorting implementation</a:t>
            </a:r>
            <a:r>
              <a:rPr lang="en-US" dirty="0"/>
              <a:t>	</a:t>
            </a:r>
            <a:endParaRPr dirty="0"/>
          </a:p>
        </p:txBody>
      </p:sp>
      <p:grpSp>
        <p:nvGrpSpPr>
          <p:cNvPr id="24" name="Google Shape;593;p34">
            <a:extLst>
              <a:ext uri="{FF2B5EF4-FFF2-40B4-BE49-F238E27FC236}">
                <a16:creationId xmlns:a16="http://schemas.microsoft.com/office/drawing/2014/main" id="{F3C2FCE8-431E-72DC-F6EE-23E0CBFBCAF1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5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5F14446F-ABD5-FF4E-BA97-C5E213935220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0931367F-EE82-6713-683C-FB3389A77F76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3868AF76-6470-F13D-4FDE-78C8CB256343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5883FFD3-83EA-5191-8D94-0DB7D6B5A491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AB3C4860-3345-676E-74EF-A97D2D465B6E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3C14746E-293B-EF68-E235-79CD6935460D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0B3227EB-3195-B046-77E1-CB28EEDCC6F1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B03EBE48-D2B3-5C7B-477F-8DC0F4635D14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52C0B452-B28A-5F6C-5C1F-956CBF18CD67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F4D31408-C67C-6D0B-93A2-352439021FF7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2730796C-AB73-A15F-C0D6-9FDE2ECA68E6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A2939D3E-5773-DF8F-2760-765FE0F8F03A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67BECD9D-8D67-3511-B42E-22EF72CED91A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C60B84FD-B3F8-0C29-DDAF-BCE71BD0AE14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FC5008A6-330A-5870-8924-F6887501E91B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E5B4F-1B64-4055-92DA-EA10CC8AD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1" y="531435"/>
            <a:ext cx="7827338" cy="4080630"/>
          </a:xfrm>
          <a:prstGeom prst="rect">
            <a:avLst/>
          </a:prstGeom>
        </p:spPr>
      </p:pic>
      <p:grpSp>
        <p:nvGrpSpPr>
          <p:cNvPr id="24" name="Google Shape;593;p34">
            <a:extLst>
              <a:ext uri="{FF2B5EF4-FFF2-40B4-BE49-F238E27FC236}">
                <a16:creationId xmlns:a16="http://schemas.microsoft.com/office/drawing/2014/main" id="{0075211C-8326-72AA-6721-386E98084799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5" name="Google Shape;594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7F799C6F-276B-D172-2D4E-0A853777223E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595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366C7368-1EB0-867A-D9C6-BB11C45ED6C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6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36980FF2-26F2-1902-0537-E829EA625EFE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7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ACF10147-5EFD-9552-03C2-8AF0C8179FD3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8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09D77CCA-3E17-FE9D-F11D-C39851426FCC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9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A42BCB30-F71A-CCF5-5056-508C0A0B8619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600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64285568-0FF6-849A-A311-417889ED0DCB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1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898DF83C-EE00-1F0E-7846-B1C37CC6FCF4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2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F8286856-52B1-A86C-9D73-0A73D0799346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3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A70231E3-25A8-3818-0662-F570A290027A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4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621E90AB-A526-3845-D7CA-DA4E5B4DC95A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5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3598DB94-BCA2-1924-6B83-3591736BD4C3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6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777CFD91-D043-37A0-BCD9-D59F1F875976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7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6EDA7320-01C7-6024-FAD5-53A93B7FD8D5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13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EDD0719D-29CB-B05F-A658-D1E4E4D35C0E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50AF2B-B453-4FD2-88CE-5E74FF34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88" y="638322"/>
            <a:ext cx="7573616" cy="4012582"/>
          </a:xfrm>
          <a:prstGeom prst="rect">
            <a:avLst/>
          </a:prstGeom>
        </p:spPr>
      </p:pic>
      <p:grpSp>
        <p:nvGrpSpPr>
          <p:cNvPr id="24" name="Google Shape;593;p34">
            <a:extLst>
              <a:ext uri="{FF2B5EF4-FFF2-40B4-BE49-F238E27FC236}">
                <a16:creationId xmlns:a16="http://schemas.microsoft.com/office/drawing/2014/main" id="{8F3B7838-A9F2-FA48-DF57-1445BFBEFEC0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5" name="Google Shape;594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068CB1B1-69CF-DA65-FFCC-D0C2147F83C8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595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E03E5F72-A50D-E4B1-FA9E-18AE9553F87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6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436845E6-2F61-7255-406B-078AE2115368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7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587D7613-096D-A108-D863-76E236E25967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8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D5FAD538-2705-5A0E-EC05-74A0FF65173C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9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76A4F4C0-7055-EBE3-5BA0-ADBDF3BB7E8C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600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7E97D97C-77B6-A49D-CBBC-21618E90EE63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1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A5D5D336-98FB-490A-3271-4D0F8955D285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2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DA8AE09D-E8D9-1CD0-9863-E421E7C1A73A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3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5CC076EE-F9D4-A48A-B750-1A31E4967025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4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74860064-6AC3-4AF5-2882-13DE250114FA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5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838A2D12-D9E6-7480-F42E-F123A3C20DE0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6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E3AB23DD-929C-E4E2-E34D-6608684E414D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7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14494059-3B0D-C3D8-DFE5-BA4EE7BDF1A5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13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9C7DB8C9-ADED-5D73-AAA7-259C87279CD4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273D6-D345-4DD6-9B5D-2D8044EF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602974"/>
            <a:ext cx="7673009" cy="4005312"/>
          </a:xfrm>
          <a:prstGeom prst="rect">
            <a:avLst/>
          </a:prstGeom>
        </p:spPr>
      </p:pic>
      <p:grpSp>
        <p:nvGrpSpPr>
          <p:cNvPr id="46" name="Google Shape;593;p34">
            <a:extLst>
              <a:ext uri="{FF2B5EF4-FFF2-40B4-BE49-F238E27FC236}">
                <a16:creationId xmlns:a16="http://schemas.microsoft.com/office/drawing/2014/main" id="{305151C5-332D-6389-DD91-E4818FC16EA2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</p:grpSpPr>
        <p:sp>
          <p:nvSpPr>
            <p:cNvPr id="47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B47223EE-E9BB-D6FB-A9D9-B123567C86E1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195F774C-BA8D-9A22-1EDC-81CCA435B669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80052A40-F102-B977-1FE6-11719D9BF77A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BE676CBC-6969-164E-D5B5-A4A827F05554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231B0476-98E6-CCDB-877D-48405C9C90E2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E191EB46-B3FB-6789-8B28-1446915114DD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584039BD-B616-69B6-64EE-DF91334828EA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AE05DC68-F4E4-6146-7CDA-2F2920A89846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134A2AFE-0C00-0DAF-1BD8-22D129F1F3E6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111B8760-A1CF-5547-2D6A-BA87ACE07D0E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4DC624F-3142-41E2-48B5-1E4D59200684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DEE64420-C46D-0685-34CB-FB43CA3B2ECB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34B6D466-A83E-086D-0668-51EB9FC4EA3C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DEE5A257-2616-42BA-C514-2535EEF4113D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CA2B30FF-2951-76A1-AB38-C025D6C8F8B9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63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6CDCE9-8CEA-4A1C-9AD9-EC5771E4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622541"/>
            <a:ext cx="7467600" cy="3949459"/>
          </a:xfrm>
          <a:prstGeom prst="rect">
            <a:avLst/>
          </a:prstGeom>
        </p:spPr>
      </p:pic>
      <p:grpSp>
        <p:nvGrpSpPr>
          <p:cNvPr id="3" name="Google Shape;593;p34">
            <a:extLst>
              <a:ext uri="{FF2B5EF4-FFF2-40B4-BE49-F238E27FC236}">
                <a16:creationId xmlns:a16="http://schemas.microsoft.com/office/drawing/2014/main" id="{B141F5B7-DBBD-6EF8-6217-7F9E6BC1A225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</p:grpSpPr>
        <p:sp>
          <p:nvSpPr>
            <p:cNvPr id="4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8352805E-C3BD-1CC2-91A6-573093005295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5EC7AF3F-0918-E916-49CE-F05C1491893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B6582387-FDE8-832B-C0B6-630847D033FB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DB8BCD1F-B72E-1E80-12F7-5F34D8D3B9D7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F0BF5676-723A-5D43-ACCC-B2EFAF9C83DE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7CC264F0-3289-F3BC-CCF5-E65A24C728D7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6C7F5318-7C9C-4AB7-0B92-00660DCE4957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D7CEA433-7F70-37A8-D092-932EFF623889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37D030C2-B563-DD8B-00D3-7443F479908C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1D4F0082-2D86-4C74-439A-4CFCB96D1425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1E20E0EA-C0FA-C4DF-9DC8-E1C02E512B1B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F45F5B3C-E449-AF95-16D2-9F2593CEBFB6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B2F2E8B3-04E8-5CE4-08EE-A7742CD8A5F4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BB320FD9-5F63-B8DD-BFE8-E60B2233D7AA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D5B5345B-4805-76BE-51F2-056F75228C0E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94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D91F-2474-4243-9EEC-697E3879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43A8D-6791-48D0-BC26-2316149D74EA}"/>
              </a:ext>
            </a:extLst>
          </p:cNvPr>
          <p:cNvSpPr txBox="1"/>
          <p:nvPr/>
        </p:nvSpPr>
        <p:spPr>
          <a:xfrm>
            <a:off x="719999" y="1383340"/>
            <a:ext cx="7264436" cy="645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https://github.com/DaaProject04/DSA_Project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6EB96-FA4A-4681-97BE-74FA9472AEAD}"/>
              </a:ext>
            </a:extLst>
          </p:cNvPr>
          <p:cNvSpPr txBox="1"/>
          <p:nvPr/>
        </p:nvSpPr>
        <p:spPr>
          <a:xfrm>
            <a:off x="781877" y="2490796"/>
            <a:ext cx="7202557" cy="645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https://github.com/DaaProject04/DSA_Project/blob/main/Sorting%20Techniques%20PPT.pptx</a:t>
            </a:r>
          </a:p>
        </p:txBody>
      </p:sp>
      <p:grpSp>
        <p:nvGrpSpPr>
          <p:cNvPr id="5" name="Google Shape;593;p34">
            <a:extLst>
              <a:ext uri="{FF2B5EF4-FFF2-40B4-BE49-F238E27FC236}">
                <a16:creationId xmlns:a16="http://schemas.microsoft.com/office/drawing/2014/main" id="{38CBE3DA-EE20-5A19-6C54-72C65E29693E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</p:grpSpPr>
        <p:sp>
          <p:nvSpPr>
            <p:cNvPr id="7" name="Google Shape;594;p34">
              <a:hlinkClick r:id="rId2" action="ppaction://hlinksldjump"/>
              <a:extLst>
                <a:ext uri="{FF2B5EF4-FFF2-40B4-BE49-F238E27FC236}">
                  <a16:creationId xmlns:a16="http://schemas.microsoft.com/office/drawing/2014/main" id="{1CC3A90E-2AE2-273B-7CB6-A3F368968DC1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595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6F0F53C9-36DD-BFA0-1EAC-6CA40DD575C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596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C1DB5710-CE86-572E-3259-480125CFABBF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597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C1BD5E22-91F4-1A96-A855-3CF29B2ADBA6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598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8653FA22-D7FA-266E-9F6F-B2B69398415C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599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8154D961-F3B8-1D9F-2A23-8050CFC11ED6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600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ABFCEB56-E031-5032-46BB-E20045905835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601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67EE5D3-96EA-3D0B-BEB9-0F163722D087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602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02D9F5B2-DC49-23C0-1D49-259127E17ED2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603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8D04A384-FB73-6B77-554A-4E39E8DF62B8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604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2EBD02C4-C58D-5DA9-29FF-11E24CDD120F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605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A3E661D6-94A4-E090-47BE-3DE4A879230D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606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D932F867-A0A7-E6F6-095F-5161EC846354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607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67406024-7DE5-3E32-0999-B816EE5B6667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613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BA615D93-0A3A-972D-1A6B-D49D7031EEC6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1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CC851-673C-4E77-B184-571A7F5B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871662"/>
            <a:ext cx="4924425" cy="1400175"/>
          </a:xfrm>
          <a:prstGeom prst="rect">
            <a:avLst/>
          </a:prstGeom>
        </p:spPr>
      </p:pic>
      <p:grpSp>
        <p:nvGrpSpPr>
          <p:cNvPr id="3" name="Google Shape;593;p34">
            <a:extLst>
              <a:ext uri="{FF2B5EF4-FFF2-40B4-BE49-F238E27FC236}">
                <a16:creationId xmlns:a16="http://schemas.microsoft.com/office/drawing/2014/main" id="{19F10B1E-AF3E-2D9E-0A4D-C5063B2F9DD5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</p:grpSpPr>
        <p:sp>
          <p:nvSpPr>
            <p:cNvPr id="5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A5582310-0FCA-457F-D9A4-996D39B41B9D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D2D27280-CAFE-A71C-E538-AD45859C8B4D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8EA1C707-DE86-175D-0134-17F1B7D8380A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1504ADEE-D59B-CF45-D5A7-C5F6C7AD1C79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78F8E290-92A8-25AA-812D-89A33C58AFC1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044504BB-0EC1-EB34-9B79-B7D2FE3E67E1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5B0F904-CF47-E51A-3C7F-DE8441F4015F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BA67E084-DB04-FA52-BD16-6FBF14EA0DEF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06652A62-F1DC-2AC8-7CFA-170487060F87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ED7F1851-DB2E-440E-4A03-BE8D29755476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DA1102F-1843-620D-E9E6-180148DCDD15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27970DF5-1290-5F89-5E70-6BCC0C3F7F9F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7D6DD881-D68E-69C9-8D7A-8747DAEADAEE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70A5B972-7BFC-2215-CD72-0C63441B1086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9E284D9B-5F50-3659-31FC-FBEABD69AAEF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8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25"/>
          <p:cNvGraphicFramePr/>
          <p:nvPr>
            <p:extLst>
              <p:ext uri="{D42A27DB-BD31-4B8C-83A1-F6EECF244321}">
                <p14:modId xmlns:p14="http://schemas.microsoft.com/office/powerpoint/2010/main" val="3314099953"/>
              </p:ext>
            </p:extLst>
          </p:nvPr>
        </p:nvGraphicFramePr>
        <p:xfrm>
          <a:off x="625376" y="672206"/>
          <a:ext cx="7717550" cy="3559660"/>
        </p:xfrm>
        <a:graphic>
          <a:graphicData uri="http://schemas.openxmlformats.org/drawingml/2006/table">
            <a:tbl>
              <a:tblPr>
                <a:noFill/>
                <a:tableStyleId>{986FEB1C-ED10-4014-A77A-757A89127915}</a:tableStyleId>
              </a:tblPr>
              <a:tblGrid>
                <a:gridCol w="234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Introduction:</a:t>
                      </a:r>
                      <a:endParaRPr sz="1200" b="1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Overview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  sorting  Algorithm , implementation in software development on real time basis</a:t>
                      </a:r>
                      <a:endParaRPr lang="en-US" sz="800" b="0" dirty="0">
                        <a:effectLst/>
                      </a:endParaRPr>
                    </a:p>
                    <a:p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Purpose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  to implement the algorithms effectively in the java program which helps in sorting the given data  in ordered form which saves time.</a:t>
                      </a:r>
                      <a:endParaRPr sz="8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Background:</a:t>
                      </a:r>
                      <a:endParaRPr sz="1200" b="1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of the project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algorithms, data structures , code simplification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Framework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spring boot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Key elements used in the project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arrays and conditional statements</a:t>
                      </a:r>
                      <a:endParaRPr lang="en-US" sz="800" b="0" dirty="0">
                        <a:effectLst/>
                      </a:endParaRPr>
                    </a:p>
                    <a:p>
                      <a:r>
                        <a:rPr lang="en-US" sz="8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Importance of the project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Gain confidence in sorting the complex algorithms and implementation of real time solutions</a:t>
                      </a:r>
                      <a:endParaRPr sz="8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Methodology:</a:t>
                      </a:r>
                      <a:endParaRPr sz="1200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Methods and techniques : merge  and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tim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sort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 collection approach : user defined data for the object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Tools used in this project : Maven, spring.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Limitations :  limited data base usage </a:t>
                      </a:r>
                      <a:endParaRPr lang="en-US" sz="800" b="0" dirty="0">
                        <a:effectLst/>
                      </a:endParaRPr>
                    </a:p>
                    <a:p>
                      <a:br>
                        <a:rPr lang="en-US" sz="1100" dirty="0"/>
                      </a:br>
                      <a:endParaRPr sz="1100" b="1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Results:</a:t>
                      </a:r>
                      <a:endParaRPr sz="1200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Out come of the project : simplification of the complex data structures.</a:t>
                      </a:r>
                      <a:endParaRPr lang="en-US" sz="800" b="0" dirty="0">
                        <a:effectLst/>
                      </a:endParaRPr>
                    </a:p>
                    <a:p>
                      <a:pPr rtl="0"/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unexpected/exceptions : data confirmed to user defined data</a:t>
                      </a:r>
                      <a:endParaRPr lang="en-US" sz="800" b="0" dirty="0">
                        <a:effectLst/>
                      </a:endParaRPr>
                    </a:p>
                    <a:p>
                      <a:br>
                        <a:rPr lang="en-US" sz="1100" dirty="0"/>
                      </a:br>
                      <a:endParaRPr sz="11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 :</a:t>
                      </a:r>
                      <a:endParaRPr sz="1200" u="none" dirty="0">
                        <a:solidFill>
                          <a:schemeClr val="dk1"/>
                        </a:solidFill>
                        <a:latin typeface="Darker Grotesque Black"/>
                        <a:ea typeface="Darker Grotesque Black"/>
                        <a:cs typeface="Darker Grotesque Black"/>
                        <a:sym typeface="Darker Grotesqu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Contribution of the result to the project : aim of the project is to understand the shortcomings of the complex data structures , code simplification, solving real time scenarios.</a:t>
                      </a:r>
                      <a:endParaRPr sz="8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" name="Google Shape;242;p25"/>
          <p:cNvSpPr txBox="1"/>
          <p:nvPr/>
        </p:nvSpPr>
        <p:spPr>
          <a:xfrm>
            <a:off x="706500" y="1195342"/>
            <a:ext cx="7717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25" name="Google Shape;593;p34">
            <a:extLst>
              <a:ext uri="{FF2B5EF4-FFF2-40B4-BE49-F238E27FC236}">
                <a16:creationId xmlns:a16="http://schemas.microsoft.com/office/drawing/2014/main" id="{F12D963F-6C73-FEB4-D79B-8418AD2257C9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6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5825EDA3-B914-33AB-2AED-E47DDF963356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593808CD-4B78-4419-7926-4F2671DC828F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168040AF-70DF-D545-9871-FBA6C251C12C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058DEB1E-A63D-C00B-5F7A-60FDDA2F6C01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142120DA-AD35-FCEF-AD7D-A8C3A43D2BEA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05F53471-6D69-58F9-AD45-FE3131D2E975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BEE40A0A-9CA9-C68A-8C4A-348E8546E692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6CFC8E0F-C116-F926-18ED-55EE6FBAE379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A5ECF039-373C-1723-A4C1-B3D24BA47A3B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C10334B1-0BC0-5E19-9E5A-5A1F708C2070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915769B5-2326-3100-56BB-51BBFB513DF3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493BB577-B168-5C0C-050A-179D6F3D0E57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145C3C67-5FDB-E800-2D42-8C4E7E3B487E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91DDAD43-83E9-32D0-FEB4-6EB69E349800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C474E3CF-BEB4-D79F-3EC0-3718CD87ED79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members/Stakeholders	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18E5D1-AF02-4BAB-851F-AF5018D57774}"/>
              </a:ext>
            </a:extLst>
          </p:cNvPr>
          <p:cNvSpPr txBox="1"/>
          <p:nvPr/>
        </p:nvSpPr>
        <p:spPr>
          <a:xfrm>
            <a:off x="2490242" y="1567564"/>
            <a:ext cx="2753784" cy="1600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Kavya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vadlamudi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Avinash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Neha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korukonda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Vineetha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Attuluri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Google Shape;593;p34">
            <a:extLst>
              <a:ext uri="{FF2B5EF4-FFF2-40B4-BE49-F238E27FC236}">
                <a16:creationId xmlns:a16="http://schemas.microsoft.com/office/drawing/2014/main" id="{FC683ED4-7BCF-C43E-ED2A-2F6379F0AA91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6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48450FAD-0903-B948-BF98-82E75629EFFE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2F88560F-E767-9A82-9E1C-4A701FEFF010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177C8CD8-79D5-D6EB-4FCD-EA7E9407308F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4F9D1EDD-F88B-F610-5A02-56909521720E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213A771D-9A77-06D9-9463-0440E65542F9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A063FC60-8C99-A80C-EB0E-F1906938B786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55EA73F9-E781-724D-2124-9E6E50AB29A4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5BB6C7E5-8422-8582-4AB4-1B770BAE7328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6DE5AE2E-6247-238C-C0B2-DF31AABEE5E8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8680B540-B56E-FBD5-6605-DC9486F183E6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74BD2E49-07B4-2D21-2921-817F84F52522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60679734-9436-0F25-14E0-1D6E094E5915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2BADDF67-C878-9292-A73E-7FEC568F042B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CC94096C-A710-1534-2C83-DC1246A7C6D1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CBE5F14-5133-2E10-FBBD-01FCC3AD24AD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Project Overview</a:t>
            </a:r>
            <a:endParaRPr u="sng"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sorting refers to the ability to define your own criteria for sorting elements in a list or array, rather  relying solely on default sorting algorithms provided by programming languages with the advantages like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 dirty="0">
                <a:latin typeface="Barlow" panose="00000500000000000000" pitchFamily="2" charset="0"/>
              </a:rPr>
              <a:t>Flexibility, Domain-specific sorting, Performance optimization, Complex sorting criteria, Maintaining stability, Sorting non-comparable objects, Customization for user preferences</a:t>
            </a:r>
            <a:endParaRPr sz="900" i="1" dirty="0">
              <a:latin typeface="Barlow" panose="00000500000000000000" pitchFamily="2" charset="0"/>
            </a:endParaRPr>
          </a:p>
        </p:txBody>
      </p:sp>
      <p:pic>
        <p:nvPicPr>
          <p:cNvPr id="310" name="Google Shape;310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875" r="10409"/>
          <a:stretch/>
        </p:blipFill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</p:spPr>
      </p:pic>
      <p:grpSp>
        <p:nvGrpSpPr>
          <p:cNvPr id="26" name="Google Shape;593;p34">
            <a:extLst>
              <a:ext uri="{FF2B5EF4-FFF2-40B4-BE49-F238E27FC236}">
                <a16:creationId xmlns:a16="http://schemas.microsoft.com/office/drawing/2014/main" id="{0B6AE491-4E5C-D6EB-712B-32D33F9150CD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7" name="Google Shape;594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C7904009-B084-7066-AE1B-99059E05DF83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5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EFFCE358-E084-AD02-EA7E-45DFE6ECEAFD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6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6F7A6AD4-1891-38FE-333E-9EA7585DF826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7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CCBFE0DB-F3DD-1642-1F46-73212B70E28B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8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E1E9CAB3-16C2-8725-D081-7EAE4EB58925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599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8F2036DE-361B-7B26-F835-DC040058226B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0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F1BA0CFC-0ECD-1647-8C80-57181E415C81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1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85902B80-81EA-FB7A-E5E5-5E11B42745A4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2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1451B165-63F0-619C-73AC-E00658C0FBBC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3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4BFDFB3C-AD9C-A8B5-C5B6-F6375081186B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4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9180086B-D820-B9E6-CB4E-14FD633C79DD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5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CD39A648-D854-F536-E808-0A9E7CAB4199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06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6E914635-3C83-5326-0B8C-5C39B8708E61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07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358A6E7-C372-88B6-7762-8334F3DB1F8A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613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922B3DE4-B13F-E9A6-29C2-E63CDEFB5F8C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3841767" y="1404200"/>
            <a:ext cx="4778772" cy="808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/>
              <a:t>Technologies &amp; Tools</a:t>
            </a: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Java</a:t>
            </a:r>
            <a:br>
              <a:rPr lang="en-US" sz="3600" dirty="0"/>
            </a:br>
            <a:r>
              <a:rPr lang="en-US" sz="3600" dirty="0"/>
              <a:t>Spring boot</a:t>
            </a:r>
            <a:br>
              <a:rPr lang="en-US" sz="3600" dirty="0"/>
            </a:br>
            <a:r>
              <a:rPr lang="en-US" sz="3600" dirty="0"/>
              <a:t>Junit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338" name="Google Shape;338;p2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439" r="16432"/>
          <a:stretch/>
        </p:blipFill>
        <p:spPr>
          <a:xfrm>
            <a:off x="713225" y="1200862"/>
            <a:ext cx="2760600" cy="2741700"/>
          </a:xfrm>
          <a:prstGeom prst="roundRect">
            <a:avLst>
              <a:gd name="adj" fmla="val 16667"/>
            </a:avLst>
          </a:prstGeom>
        </p:spPr>
      </p:pic>
      <p:grpSp>
        <p:nvGrpSpPr>
          <p:cNvPr id="25" name="Google Shape;593;p34">
            <a:extLst>
              <a:ext uri="{FF2B5EF4-FFF2-40B4-BE49-F238E27FC236}">
                <a16:creationId xmlns:a16="http://schemas.microsoft.com/office/drawing/2014/main" id="{55FB3AC4-4D53-14A2-6083-DF4428114552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6" name="Google Shape;594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3E2213F1-431C-114B-B7E5-3FC3192EEB18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5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71ED4FFF-9FBB-D5A0-B190-5164E3E84371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6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344FC70A-8BE6-7F04-FC7C-A9112D4A86DE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7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E6EABFCA-65E4-D606-C366-D447D3FAE08C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8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C970CD2C-1268-956A-9B4D-EB8F276FE30C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9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93B19E4B-0793-A7AD-F8B7-284261776F00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0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83B46ACB-A9F4-AE2F-5CBA-289CC5D37DF2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1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30C9721F-6113-0BD1-8140-ED8814F20B20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2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533A48AD-A09C-F59B-0FE6-F6272DCF1E95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3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F8B67F8C-936B-F78A-B1C7-58F27FC66A21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4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0B5B7408-A4E6-5990-E003-9785E37D6444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5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1710EED9-1ACE-5D0E-7CCB-1ACB61068356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6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F46A24F6-FB70-FDA2-EF8C-4B202489033B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07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35120A42-BAD8-A901-0932-A897965DE642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13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E00FE794-8F98-FBFC-7AAC-2B9F35F59C37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 implemented	</a:t>
            </a:r>
            <a:endParaRPr dirty="0"/>
          </a:p>
        </p:txBody>
      </p:sp>
      <p:grpSp>
        <p:nvGrpSpPr>
          <p:cNvPr id="369" name="Google Shape;369;p29"/>
          <p:cNvGrpSpPr/>
          <p:nvPr/>
        </p:nvGrpSpPr>
        <p:grpSpPr>
          <a:xfrm>
            <a:off x="2819955" y="1934577"/>
            <a:ext cx="296442" cy="296442"/>
            <a:chOff x="3400530" y="1483827"/>
            <a:chExt cx="296442" cy="296442"/>
          </a:xfrm>
        </p:grpSpPr>
        <p:sp>
          <p:nvSpPr>
            <p:cNvPr id="370" name="Google Shape;370;p29"/>
            <p:cNvSpPr/>
            <p:nvPr/>
          </p:nvSpPr>
          <p:spPr>
            <a:xfrm>
              <a:off x="3557656" y="1641455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0" y="90488"/>
                  </a:moveTo>
                  <a:cubicBezTo>
                    <a:pt x="15240" y="76200"/>
                    <a:pt x="29527" y="41910"/>
                    <a:pt x="32385" y="0"/>
                  </a:cubicBezTo>
                  <a:lnTo>
                    <a:pt x="0" y="0"/>
                  </a:lnTo>
                  <a:lnTo>
                    <a:pt x="0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523410" y="1641455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32385" y="90488"/>
                  </a:moveTo>
                  <a:lnTo>
                    <a:pt x="32385" y="0"/>
                  </a:lnTo>
                  <a:lnTo>
                    <a:pt x="0" y="0"/>
                  </a:lnTo>
                  <a:cubicBezTo>
                    <a:pt x="2858" y="41910"/>
                    <a:pt x="16193" y="75248"/>
                    <a:pt x="32385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557656" y="1575483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0" y="0"/>
                  </a:moveTo>
                  <a:lnTo>
                    <a:pt x="0" y="90488"/>
                  </a:lnTo>
                  <a:lnTo>
                    <a:pt x="32385" y="90488"/>
                  </a:lnTo>
                  <a:cubicBezTo>
                    <a:pt x="29527" y="48577"/>
                    <a:pt x="16192" y="1524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523410" y="1575986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4" h="90487" extrusionOk="0">
                  <a:moveTo>
                    <a:pt x="0" y="90488"/>
                  </a:moveTo>
                  <a:lnTo>
                    <a:pt x="32385" y="90488"/>
                  </a:lnTo>
                  <a:lnTo>
                    <a:pt x="32385" y="0"/>
                  </a:lnTo>
                  <a:cubicBezTo>
                    <a:pt x="16193" y="14288"/>
                    <a:pt x="2858" y="47625"/>
                    <a:pt x="0" y="90488"/>
                  </a:cubicBezTo>
                  <a:lnTo>
                    <a:pt x="0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582332" y="1581526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0"/>
                  </a:moveTo>
                  <a:cubicBezTo>
                    <a:pt x="10478" y="21908"/>
                    <a:pt x="16192" y="48578"/>
                    <a:pt x="18097" y="80010"/>
                  </a:cubicBezTo>
                  <a:lnTo>
                    <a:pt x="50482" y="80010"/>
                  </a:lnTo>
                  <a:cubicBezTo>
                    <a:pt x="45720" y="46672"/>
                    <a:pt x="27622" y="1809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489165" y="1581526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80010"/>
                  </a:moveTo>
                  <a:lnTo>
                    <a:pt x="32385" y="80010"/>
                  </a:lnTo>
                  <a:cubicBezTo>
                    <a:pt x="34290" y="49530"/>
                    <a:pt x="40957" y="21908"/>
                    <a:pt x="50482" y="0"/>
                  </a:cubicBezTo>
                  <a:cubicBezTo>
                    <a:pt x="22860" y="18097"/>
                    <a:pt x="4763" y="46672"/>
                    <a:pt x="0" y="80010"/>
                  </a:cubicBezTo>
                  <a:lnTo>
                    <a:pt x="0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582332" y="1640952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80010"/>
                  </a:moveTo>
                  <a:cubicBezTo>
                    <a:pt x="26670" y="61913"/>
                    <a:pt x="45720" y="33338"/>
                    <a:pt x="50482" y="0"/>
                  </a:cubicBezTo>
                  <a:lnTo>
                    <a:pt x="18097" y="0"/>
                  </a:lnTo>
                  <a:cubicBezTo>
                    <a:pt x="17145" y="31432"/>
                    <a:pt x="10478" y="58102"/>
                    <a:pt x="0" y="80010"/>
                  </a:cubicBezTo>
                  <a:lnTo>
                    <a:pt x="0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489165" y="1640952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2" h="80009" extrusionOk="0">
                  <a:moveTo>
                    <a:pt x="0" y="0"/>
                  </a:moveTo>
                  <a:cubicBezTo>
                    <a:pt x="4763" y="33338"/>
                    <a:pt x="23813" y="61913"/>
                    <a:pt x="50482" y="80010"/>
                  </a:cubicBezTo>
                  <a:cubicBezTo>
                    <a:pt x="40005" y="58102"/>
                    <a:pt x="34290" y="31432"/>
                    <a:pt x="323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400530" y="1483827"/>
              <a:ext cx="296442" cy="296442"/>
            </a:xfrm>
            <a:custGeom>
              <a:avLst/>
              <a:gdLst/>
              <a:ahLst/>
              <a:cxnLst/>
              <a:rect l="l" t="t" r="r" b="b"/>
              <a:pathLst>
                <a:path w="561975" h="561975" extrusionOk="0">
                  <a:moveTo>
                    <a:pt x="545782" y="263843"/>
                  </a:moveTo>
                  <a:lnTo>
                    <a:pt x="494347" y="263843"/>
                  </a:lnTo>
                  <a:cubicBezTo>
                    <a:pt x="485775" y="159068"/>
                    <a:pt x="401955" y="76200"/>
                    <a:pt x="297180" y="67628"/>
                  </a:cubicBezTo>
                  <a:lnTo>
                    <a:pt x="297180" y="16193"/>
                  </a:lnTo>
                  <a:cubicBezTo>
                    <a:pt x="297180" y="6668"/>
                    <a:pt x="289560" y="0"/>
                    <a:pt x="280988" y="0"/>
                  </a:cubicBezTo>
                  <a:cubicBezTo>
                    <a:pt x="271463" y="0"/>
                    <a:pt x="264795" y="7620"/>
                    <a:pt x="264795" y="16193"/>
                  </a:cubicBezTo>
                  <a:lnTo>
                    <a:pt x="264795" y="67628"/>
                  </a:lnTo>
                  <a:cubicBezTo>
                    <a:pt x="160020" y="75248"/>
                    <a:pt x="76200" y="160020"/>
                    <a:pt x="67628" y="264795"/>
                  </a:cubicBezTo>
                  <a:lnTo>
                    <a:pt x="16193" y="264795"/>
                  </a:lnTo>
                  <a:cubicBezTo>
                    <a:pt x="6668" y="264795"/>
                    <a:pt x="0" y="272415"/>
                    <a:pt x="0" y="280988"/>
                  </a:cubicBezTo>
                  <a:cubicBezTo>
                    <a:pt x="0" y="290513"/>
                    <a:pt x="7620" y="297180"/>
                    <a:pt x="16193" y="297180"/>
                  </a:cubicBezTo>
                  <a:lnTo>
                    <a:pt x="67628" y="297180"/>
                  </a:lnTo>
                  <a:cubicBezTo>
                    <a:pt x="75247" y="401955"/>
                    <a:pt x="160020" y="485775"/>
                    <a:pt x="264795" y="494348"/>
                  </a:cubicBezTo>
                  <a:lnTo>
                    <a:pt x="264795" y="545783"/>
                  </a:lnTo>
                  <a:cubicBezTo>
                    <a:pt x="264795" y="555308"/>
                    <a:pt x="272415" y="561975"/>
                    <a:pt x="280988" y="561975"/>
                  </a:cubicBezTo>
                  <a:cubicBezTo>
                    <a:pt x="290513" y="561975"/>
                    <a:pt x="297180" y="554355"/>
                    <a:pt x="297180" y="545783"/>
                  </a:cubicBezTo>
                  <a:lnTo>
                    <a:pt x="297180" y="494348"/>
                  </a:lnTo>
                  <a:cubicBezTo>
                    <a:pt x="402907" y="486728"/>
                    <a:pt x="486728" y="401955"/>
                    <a:pt x="494347" y="296228"/>
                  </a:cubicBezTo>
                  <a:lnTo>
                    <a:pt x="545782" y="296228"/>
                  </a:lnTo>
                  <a:cubicBezTo>
                    <a:pt x="555307" y="296228"/>
                    <a:pt x="561975" y="288608"/>
                    <a:pt x="561975" y="280035"/>
                  </a:cubicBezTo>
                  <a:cubicBezTo>
                    <a:pt x="561975" y="270510"/>
                    <a:pt x="554355" y="263843"/>
                    <a:pt x="545782" y="263843"/>
                  </a:cubicBezTo>
                  <a:lnTo>
                    <a:pt x="545782" y="263843"/>
                  </a:lnTo>
                  <a:close/>
                  <a:moveTo>
                    <a:pt x="280988" y="429578"/>
                  </a:moveTo>
                  <a:cubicBezTo>
                    <a:pt x="199072" y="429578"/>
                    <a:pt x="132397" y="362903"/>
                    <a:pt x="132397" y="280988"/>
                  </a:cubicBezTo>
                  <a:cubicBezTo>
                    <a:pt x="132397" y="199073"/>
                    <a:pt x="199072" y="132398"/>
                    <a:pt x="280988" y="132398"/>
                  </a:cubicBezTo>
                  <a:cubicBezTo>
                    <a:pt x="362903" y="132398"/>
                    <a:pt x="429578" y="199073"/>
                    <a:pt x="429578" y="280988"/>
                  </a:cubicBezTo>
                  <a:cubicBezTo>
                    <a:pt x="429578" y="362903"/>
                    <a:pt x="362903" y="429578"/>
                    <a:pt x="280988" y="429578"/>
                  </a:cubicBezTo>
                  <a:lnTo>
                    <a:pt x="280988" y="429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29"/>
          <p:cNvGrpSpPr/>
          <p:nvPr/>
        </p:nvGrpSpPr>
        <p:grpSpPr>
          <a:xfrm>
            <a:off x="6026935" y="1970332"/>
            <a:ext cx="298226" cy="226097"/>
            <a:chOff x="4120672" y="1519582"/>
            <a:chExt cx="298226" cy="226097"/>
          </a:xfrm>
        </p:grpSpPr>
        <p:sp>
          <p:nvSpPr>
            <p:cNvPr id="380" name="Google Shape;380;p29"/>
            <p:cNvSpPr/>
            <p:nvPr/>
          </p:nvSpPr>
          <p:spPr>
            <a:xfrm>
              <a:off x="4260691" y="1571957"/>
              <a:ext cx="17585" cy="52254"/>
            </a:xfrm>
            <a:custGeom>
              <a:avLst/>
              <a:gdLst/>
              <a:ahLst/>
              <a:cxnLst/>
              <a:rect l="l" t="t" r="r" b="b"/>
              <a:pathLst>
                <a:path w="33337" h="99059" extrusionOk="0">
                  <a:moveTo>
                    <a:pt x="0" y="0"/>
                  </a:moveTo>
                  <a:lnTo>
                    <a:pt x="33337" y="0"/>
                  </a:lnTo>
                  <a:lnTo>
                    <a:pt x="33337" y="9906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295440" y="1606706"/>
              <a:ext cx="17585" cy="17585"/>
            </a:xfrm>
            <a:custGeom>
              <a:avLst/>
              <a:gdLst/>
              <a:ahLst/>
              <a:cxnLst/>
              <a:rect l="l" t="t" r="r" b="b"/>
              <a:pathLst>
                <a:path w="33337" h="33337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33337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5942" y="1589080"/>
              <a:ext cx="17585" cy="34668"/>
            </a:xfrm>
            <a:custGeom>
              <a:avLst/>
              <a:gdLst/>
              <a:ahLst/>
              <a:cxnLst/>
              <a:rect l="l" t="t" r="r" b="b"/>
              <a:pathLst>
                <a:path w="33337" h="65722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65722"/>
                  </a:lnTo>
                  <a:lnTo>
                    <a:pt x="0" y="657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155941" y="1519582"/>
              <a:ext cx="226602" cy="139177"/>
            </a:xfrm>
            <a:custGeom>
              <a:avLst/>
              <a:gdLst/>
              <a:ahLst/>
              <a:cxnLst/>
              <a:rect l="l" t="t" r="r" b="b"/>
              <a:pathLst>
                <a:path w="429577" h="263842" extrusionOk="0">
                  <a:moveTo>
                    <a:pt x="429577" y="263843"/>
                  </a:moveTo>
                  <a:lnTo>
                    <a:pt x="429577" y="16193"/>
                  </a:lnTo>
                  <a:cubicBezTo>
                    <a:pt x="429577" y="6668"/>
                    <a:pt x="421957" y="0"/>
                    <a:pt x="413385" y="0"/>
                  </a:cubicBezTo>
                  <a:lnTo>
                    <a:pt x="16193" y="0"/>
                  </a:lnTo>
                  <a:cubicBezTo>
                    <a:pt x="6668" y="0"/>
                    <a:pt x="0" y="7620"/>
                    <a:pt x="0" y="16193"/>
                  </a:cubicBezTo>
                  <a:lnTo>
                    <a:pt x="0" y="262890"/>
                  </a:lnTo>
                  <a:lnTo>
                    <a:pt x="429577" y="262890"/>
                  </a:lnTo>
                  <a:close/>
                  <a:moveTo>
                    <a:pt x="280035" y="131445"/>
                  </a:moveTo>
                  <a:lnTo>
                    <a:pt x="313373" y="131445"/>
                  </a:lnTo>
                  <a:cubicBezTo>
                    <a:pt x="322898" y="131445"/>
                    <a:pt x="329565" y="139065"/>
                    <a:pt x="329565" y="147638"/>
                  </a:cubicBezTo>
                  <a:lnTo>
                    <a:pt x="329565" y="213360"/>
                  </a:lnTo>
                  <a:cubicBezTo>
                    <a:pt x="329565" y="222885"/>
                    <a:pt x="321945" y="229553"/>
                    <a:pt x="313373" y="229553"/>
                  </a:cubicBezTo>
                  <a:lnTo>
                    <a:pt x="116205" y="229553"/>
                  </a:lnTo>
                  <a:cubicBezTo>
                    <a:pt x="106680" y="229553"/>
                    <a:pt x="100013" y="221933"/>
                    <a:pt x="100013" y="213360"/>
                  </a:cubicBezTo>
                  <a:lnTo>
                    <a:pt x="100013" y="115253"/>
                  </a:lnTo>
                  <a:cubicBezTo>
                    <a:pt x="100013" y="105728"/>
                    <a:pt x="107632" y="99060"/>
                    <a:pt x="116205" y="99060"/>
                  </a:cubicBezTo>
                  <a:lnTo>
                    <a:pt x="165735" y="99060"/>
                  </a:lnTo>
                  <a:lnTo>
                    <a:pt x="165735" y="82868"/>
                  </a:lnTo>
                  <a:cubicBezTo>
                    <a:pt x="165735" y="73343"/>
                    <a:pt x="173355" y="66675"/>
                    <a:pt x="181927" y="66675"/>
                  </a:cubicBezTo>
                  <a:lnTo>
                    <a:pt x="247650" y="66675"/>
                  </a:lnTo>
                  <a:cubicBezTo>
                    <a:pt x="257175" y="66675"/>
                    <a:pt x="263843" y="74295"/>
                    <a:pt x="263843" y="82868"/>
                  </a:cubicBezTo>
                  <a:lnTo>
                    <a:pt x="263843" y="132398"/>
                  </a:lnTo>
                  <a:lnTo>
                    <a:pt x="280035" y="1323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Google Shape;384;p29"/>
            <p:cNvGrpSpPr/>
            <p:nvPr/>
          </p:nvGrpSpPr>
          <p:grpSpPr>
            <a:xfrm>
              <a:off x="4120672" y="1676185"/>
              <a:ext cx="298226" cy="69494"/>
              <a:chOff x="5243691" y="978217"/>
              <a:chExt cx="564075" cy="131444"/>
            </a:xfrm>
          </p:grpSpPr>
          <p:sp>
            <p:nvSpPr>
              <p:cNvPr id="385" name="Google Shape;385;p29"/>
              <p:cNvSpPr/>
              <p:nvPr/>
            </p:nvSpPr>
            <p:spPr>
              <a:xfrm>
                <a:off x="5438774" y="1043939"/>
                <a:ext cx="171450" cy="65722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65722" extrusionOk="0">
                    <a:moveTo>
                      <a:pt x="16193" y="0"/>
                    </a:moveTo>
                    <a:lnTo>
                      <a:pt x="0" y="65723"/>
                    </a:lnTo>
                    <a:lnTo>
                      <a:pt x="171450" y="65723"/>
                    </a:lnTo>
                    <a:lnTo>
                      <a:pt x="155257" y="0"/>
                    </a:lnTo>
                    <a:lnTo>
                      <a:pt x="1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5243691" y="978217"/>
                <a:ext cx="564075" cy="131444"/>
              </a:xfrm>
              <a:custGeom>
                <a:avLst/>
                <a:gdLst/>
                <a:ahLst/>
                <a:cxnLst/>
                <a:rect l="l" t="t" r="r" b="b"/>
                <a:pathLst>
                  <a:path w="564075" h="131444" extrusionOk="0">
                    <a:moveTo>
                      <a:pt x="506550" y="0"/>
                    </a:moveTo>
                    <a:lnTo>
                      <a:pt x="56018" y="0"/>
                    </a:lnTo>
                    <a:lnTo>
                      <a:pt x="1725" y="107632"/>
                    </a:lnTo>
                    <a:cubicBezTo>
                      <a:pt x="-1132" y="112395"/>
                      <a:pt x="-180" y="119063"/>
                      <a:pt x="2678" y="123825"/>
                    </a:cubicBezTo>
                    <a:cubicBezTo>
                      <a:pt x="5535" y="128588"/>
                      <a:pt x="11250" y="131445"/>
                      <a:pt x="16965" y="131445"/>
                    </a:cubicBezTo>
                    <a:lnTo>
                      <a:pt x="161745" y="131445"/>
                    </a:lnTo>
                    <a:lnTo>
                      <a:pt x="183653" y="44768"/>
                    </a:lnTo>
                    <a:cubicBezTo>
                      <a:pt x="185558" y="37147"/>
                      <a:pt x="192225" y="32385"/>
                      <a:pt x="199845" y="32385"/>
                    </a:cubicBezTo>
                    <a:lnTo>
                      <a:pt x="364628" y="32385"/>
                    </a:lnTo>
                    <a:cubicBezTo>
                      <a:pt x="372248" y="32385"/>
                      <a:pt x="378915" y="37147"/>
                      <a:pt x="380820" y="44768"/>
                    </a:cubicBezTo>
                    <a:lnTo>
                      <a:pt x="402728" y="131445"/>
                    </a:lnTo>
                    <a:lnTo>
                      <a:pt x="547508" y="131445"/>
                    </a:lnTo>
                    <a:cubicBezTo>
                      <a:pt x="553223" y="131445"/>
                      <a:pt x="558938" y="128588"/>
                      <a:pt x="561795" y="123825"/>
                    </a:cubicBezTo>
                    <a:cubicBezTo>
                      <a:pt x="564653" y="119063"/>
                      <a:pt x="564653" y="113347"/>
                      <a:pt x="562748" y="107632"/>
                    </a:cubicBezTo>
                    <a:lnTo>
                      <a:pt x="506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F27880F-EBED-425E-99C8-0AC13F634DF1}"/>
              </a:ext>
            </a:extLst>
          </p:cNvPr>
          <p:cNvSpPr txBox="1"/>
          <p:nvPr/>
        </p:nvSpPr>
        <p:spPr>
          <a:xfrm>
            <a:off x="913384" y="1311071"/>
            <a:ext cx="4572000" cy="97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Heapsort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sort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</p:txBody>
      </p:sp>
      <p:grpSp>
        <p:nvGrpSpPr>
          <p:cNvPr id="43" name="Google Shape;593;p34">
            <a:extLst>
              <a:ext uri="{FF2B5EF4-FFF2-40B4-BE49-F238E27FC236}">
                <a16:creationId xmlns:a16="http://schemas.microsoft.com/office/drawing/2014/main" id="{E7D63C0D-CCBD-47FE-0B8E-A576B11C606B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44" name="Google Shape;594;p34">
              <a:hlinkClick r:id="rId3" action="ppaction://hlinksldjump"/>
              <a:extLst>
                <a:ext uri="{FF2B5EF4-FFF2-40B4-BE49-F238E27FC236}">
                  <a16:creationId xmlns:a16="http://schemas.microsoft.com/office/drawing/2014/main" id="{8E0AE1B2-7DB9-31A4-ED9B-0BE91A0064E2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595;p34">
              <a:hlinkClick r:id="rId4" action="ppaction://hlinksldjump"/>
              <a:extLst>
                <a:ext uri="{FF2B5EF4-FFF2-40B4-BE49-F238E27FC236}">
                  <a16:creationId xmlns:a16="http://schemas.microsoft.com/office/drawing/2014/main" id="{88CFF09E-049D-31B5-76BA-5E33A56972E9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596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C750127A-99A8-4B48-7B3C-51A41A49ACF7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597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22F43F5E-CB07-9935-9F7A-4B6B50578C88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598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3A255DB2-3623-DD05-73B4-32438DE7B7FB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99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0A1AED55-9A99-34FC-A45B-E8072F1DB0BF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600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F38675DE-8168-005F-69C7-4447D799924D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601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12F1378A-4A67-0ADB-9FD7-8EEA0DA802BE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602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105D93A5-466E-DEFD-0849-083BFEA3101C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603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555B4C2B-7B26-4E3A-A77D-DA3CBD16FCB5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604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90035180-3EC8-BE9D-724E-23051A72AF3C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605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3696251D-51C6-1FA2-7EBB-9A18FA44C3E5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606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811137BD-8D36-A277-C773-7CE08BEBB527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607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14BC26AC-D57F-75BC-526B-BF9F23A7CAD4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613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F539D121-7761-BE14-9EBA-8A7C567C7784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Heapsort Implementaion</a:t>
            </a:r>
            <a:endParaRPr dirty="0"/>
          </a:p>
        </p:txBody>
      </p:sp>
      <p:grpSp>
        <p:nvGrpSpPr>
          <p:cNvPr id="419" name="Google Shape;419;p30"/>
          <p:cNvGrpSpPr/>
          <p:nvPr/>
        </p:nvGrpSpPr>
        <p:grpSpPr>
          <a:xfrm>
            <a:off x="1926338" y="1224956"/>
            <a:ext cx="295982" cy="277589"/>
            <a:chOff x="4120688" y="2163694"/>
            <a:chExt cx="295982" cy="277589"/>
          </a:xfrm>
        </p:grpSpPr>
        <p:sp>
          <p:nvSpPr>
            <p:cNvPr id="420" name="Google Shape;420;p30"/>
            <p:cNvSpPr/>
            <p:nvPr/>
          </p:nvSpPr>
          <p:spPr>
            <a:xfrm>
              <a:off x="4120688" y="2163694"/>
              <a:ext cx="295982" cy="208011"/>
            </a:xfrm>
            <a:custGeom>
              <a:avLst/>
              <a:gdLst/>
              <a:ahLst/>
              <a:cxnLst/>
              <a:rect l="l" t="t" r="r" b="b"/>
              <a:pathLst>
                <a:path w="561103" h="394334" extrusionOk="0">
                  <a:moveTo>
                    <a:pt x="545782" y="0"/>
                  </a:moveTo>
                  <a:lnTo>
                    <a:pt x="337185" y="0"/>
                  </a:lnTo>
                  <a:lnTo>
                    <a:pt x="297180" y="120015"/>
                  </a:lnTo>
                  <a:cubicBezTo>
                    <a:pt x="295275" y="126683"/>
                    <a:pt x="288607" y="131445"/>
                    <a:pt x="281940" y="131445"/>
                  </a:cubicBezTo>
                  <a:lnTo>
                    <a:pt x="0" y="131445"/>
                  </a:lnTo>
                  <a:lnTo>
                    <a:pt x="0" y="378142"/>
                  </a:lnTo>
                  <a:cubicBezTo>
                    <a:pt x="0" y="387667"/>
                    <a:pt x="7620" y="394335"/>
                    <a:pt x="16193" y="394335"/>
                  </a:cubicBezTo>
                  <a:lnTo>
                    <a:pt x="33338" y="394335"/>
                  </a:lnTo>
                  <a:lnTo>
                    <a:pt x="33338" y="213360"/>
                  </a:lnTo>
                  <a:cubicBezTo>
                    <a:pt x="33338" y="185738"/>
                    <a:pt x="55245" y="163830"/>
                    <a:pt x="82868" y="163830"/>
                  </a:cubicBezTo>
                  <a:lnTo>
                    <a:pt x="478155" y="163830"/>
                  </a:lnTo>
                  <a:cubicBezTo>
                    <a:pt x="505777" y="163830"/>
                    <a:pt x="527685" y="185738"/>
                    <a:pt x="527685" y="213360"/>
                  </a:cubicBezTo>
                  <a:lnTo>
                    <a:pt x="527685" y="394335"/>
                  </a:lnTo>
                  <a:lnTo>
                    <a:pt x="544830" y="394335"/>
                  </a:lnTo>
                  <a:cubicBezTo>
                    <a:pt x="554355" y="394335"/>
                    <a:pt x="561023" y="386715"/>
                    <a:pt x="561023" y="378142"/>
                  </a:cubicBezTo>
                  <a:lnTo>
                    <a:pt x="561023" y="16192"/>
                  </a:lnTo>
                  <a:cubicBezTo>
                    <a:pt x="561975" y="7620"/>
                    <a:pt x="554355" y="0"/>
                    <a:pt x="545782" y="0"/>
                  </a:cubicBezTo>
                  <a:lnTo>
                    <a:pt x="545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121192" y="2163694"/>
              <a:ext cx="159274" cy="52254"/>
            </a:xfrm>
            <a:custGeom>
              <a:avLst/>
              <a:gdLst/>
              <a:ahLst/>
              <a:cxnLst/>
              <a:rect l="l" t="t" r="r" b="b"/>
              <a:pathLst>
                <a:path w="301942" h="99059" extrusionOk="0">
                  <a:moveTo>
                    <a:pt x="268605" y="99060"/>
                  </a:moveTo>
                  <a:lnTo>
                    <a:pt x="301943" y="0"/>
                  </a:lnTo>
                  <a:lnTo>
                    <a:pt x="16193" y="0"/>
                  </a:lnTo>
                  <a:cubicBezTo>
                    <a:pt x="6668" y="0"/>
                    <a:pt x="0" y="7620"/>
                    <a:pt x="0" y="16192"/>
                  </a:cubicBezTo>
                  <a:lnTo>
                    <a:pt x="0" y="98108"/>
                  </a:lnTo>
                  <a:lnTo>
                    <a:pt x="268605" y="98108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8"/>
                    <a:pt x="230505" y="49530"/>
                  </a:cubicBezTo>
                  <a:cubicBezTo>
                    <a:pt x="230505" y="58103"/>
                    <a:pt x="222885" y="65722"/>
                    <a:pt x="214313" y="65722"/>
                  </a:cubicBezTo>
                  <a:cubicBezTo>
                    <a:pt x="205740" y="65722"/>
                    <a:pt x="198120" y="58103"/>
                    <a:pt x="198120" y="49530"/>
                  </a:cubicBezTo>
                  <a:cubicBezTo>
                    <a:pt x="198120" y="40958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8"/>
                    <a:pt x="164783" y="49530"/>
                  </a:cubicBezTo>
                  <a:cubicBezTo>
                    <a:pt x="164783" y="58103"/>
                    <a:pt x="157163" y="65722"/>
                    <a:pt x="148590" y="65722"/>
                  </a:cubicBezTo>
                  <a:cubicBezTo>
                    <a:pt x="140018" y="65722"/>
                    <a:pt x="132398" y="58103"/>
                    <a:pt x="132398" y="49530"/>
                  </a:cubicBezTo>
                  <a:cubicBezTo>
                    <a:pt x="132398" y="40958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2868" y="33338"/>
                  </a:moveTo>
                  <a:cubicBezTo>
                    <a:pt x="92393" y="33338"/>
                    <a:pt x="99060" y="40958"/>
                    <a:pt x="99060" y="49530"/>
                  </a:cubicBezTo>
                  <a:cubicBezTo>
                    <a:pt x="99060" y="58103"/>
                    <a:pt x="91440" y="65722"/>
                    <a:pt x="82868" y="65722"/>
                  </a:cubicBezTo>
                  <a:cubicBezTo>
                    <a:pt x="74295" y="65722"/>
                    <a:pt x="66675" y="58103"/>
                    <a:pt x="66675" y="49530"/>
                  </a:cubicBezTo>
                  <a:cubicBezTo>
                    <a:pt x="66675" y="40958"/>
                    <a:pt x="73343" y="33338"/>
                    <a:pt x="82868" y="33338"/>
                  </a:cubicBezTo>
                  <a:lnTo>
                    <a:pt x="82868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155941" y="2267940"/>
              <a:ext cx="225640" cy="173343"/>
            </a:xfrm>
            <a:custGeom>
              <a:avLst/>
              <a:gdLst/>
              <a:ahLst/>
              <a:cxnLst/>
              <a:rect l="l" t="t" r="r" b="b"/>
              <a:pathLst>
                <a:path w="427753" h="328612" extrusionOk="0">
                  <a:moveTo>
                    <a:pt x="411480" y="0"/>
                  </a:moveTo>
                  <a:lnTo>
                    <a:pt x="16193" y="0"/>
                  </a:lnTo>
                  <a:cubicBezTo>
                    <a:pt x="6668" y="0"/>
                    <a:pt x="0" y="7620"/>
                    <a:pt x="0" y="16192"/>
                  </a:cubicBezTo>
                  <a:lnTo>
                    <a:pt x="0" y="312420"/>
                  </a:lnTo>
                  <a:cubicBezTo>
                    <a:pt x="0" y="321945"/>
                    <a:pt x="7620" y="328613"/>
                    <a:pt x="16193" y="328613"/>
                  </a:cubicBezTo>
                  <a:lnTo>
                    <a:pt x="411480" y="328613"/>
                  </a:lnTo>
                  <a:cubicBezTo>
                    <a:pt x="421005" y="328613"/>
                    <a:pt x="427673" y="320992"/>
                    <a:pt x="427673" y="312420"/>
                  </a:cubicBezTo>
                  <a:lnTo>
                    <a:pt x="427673" y="16192"/>
                  </a:lnTo>
                  <a:cubicBezTo>
                    <a:pt x="428625" y="7620"/>
                    <a:pt x="421005" y="0"/>
                    <a:pt x="411480" y="0"/>
                  </a:cubicBezTo>
                  <a:lnTo>
                    <a:pt x="411480" y="0"/>
                  </a:lnTo>
                  <a:close/>
                  <a:moveTo>
                    <a:pt x="313373" y="49530"/>
                  </a:moveTo>
                  <a:cubicBezTo>
                    <a:pt x="322898" y="49530"/>
                    <a:pt x="329565" y="57150"/>
                    <a:pt x="329565" y="65723"/>
                  </a:cubicBezTo>
                  <a:cubicBezTo>
                    <a:pt x="329565" y="74295"/>
                    <a:pt x="321945" y="81915"/>
                    <a:pt x="313373" y="81915"/>
                  </a:cubicBezTo>
                  <a:cubicBezTo>
                    <a:pt x="304800" y="81915"/>
                    <a:pt x="297180" y="74295"/>
                    <a:pt x="297180" y="65723"/>
                  </a:cubicBezTo>
                  <a:cubicBezTo>
                    <a:pt x="297180" y="57150"/>
                    <a:pt x="303848" y="49530"/>
                    <a:pt x="313373" y="49530"/>
                  </a:cubicBezTo>
                  <a:lnTo>
                    <a:pt x="313373" y="49530"/>
                  </a:lnTo>
                  <a:close/>
                  <a:moveTo>
                    <a:pt x="247650" y="49530"/>
                  </a:moveTo>
                  <a:cubicBezTo>
                    <a:pt x="257175" y="49530"/>
                    <a:pt x="263843" y="57150"/>
                    <a:pt x="263843" y="65723"/>
                  </a:cubicBezTo>
                  <a:cubicBezTo>
                    <a:pt x="263843" y="74295"/>
                    <a:pt x="256223" y="81915"/>
                    <a:pt x="247650" y="81915"/>
                  </a:cubicBezTo>
                  <a:cubicBezTo>
                    <a:pt x="239077" y="81915"/>
                    <a:pt x="231457" y="74295"/>
                    <a:pt x="231457" y="65723"/>
                  </a:cubicBezTo>
                  <a:cubicBezTo>
                    <a:pt x="231457" y="57150"/>
                    <a:pt x="238125" y="49530"/>
                    <a:pt x="247650" y="49530"/>
                  </a:cubicBezTo>
                  <a:lnTo>
                    <a:pt x="247650" y="49530"/>
                  </a:lnTo>
                  <a:close/>
                  <a:moveTo>
                    <a:pt x="230505" y="132398"/>
                  </a:moveTo>
                  <a:cubicBezTo>
                    <a:pt x="230505" y="141923"/>
                    <a:pt x="222885" y="148590"/>
                    <a:pt x="214313" y="148590"/>
                  </a:cubicBezTo>
                  <a:lnTo>
                    <a:pt x="115252" y="148590"/>
                  </a:lnTo>
                  <a:cubicBezTo>
                    <a:pt x="105727" y="148590"/>
                    <a:pt x="99060" y="140970"/>
                    <a:pt x="99060" y="132398"/>
                  </a:cubicBezTo>
                  <a:cubicBezTo>
                    <a:pt x="99060" y="123825"/>
                    <a:pt x="106680" y="116205"/>
                    <a:pt x="115252" y="116205"/>
                  </a:cubicBezTo>
                  <a:lnTo>
                    <a:pt x="214313" y="116205"/>
                  </a:lnTo>
                  <a:cubicBezTo>
                    <a:pt x="223838" y="115253"/>
                    <a:pt x="230505" y="122873"/>
                    <a:pt x="230505" y="132398"/>
                  </a:cubicBezTo>
                  <a:lnTo>
                    <a:pt x="230505" y="132398"/>
                  </a:lnTo>
                  <a:close/>
                  <a:moveTo>
                    <a:pt x="82868" y="49530"/>
                  </a:moveTo>
                  <a:lnTo>
                    <a:pt x="180975" y="49530"/>
                  </a:lnTo>
                  <a:cubicBezTo>
                    <a:pt x="190500" y="49530"/>
                    <a:pt x="197168" y="57150"/>
                    <a:pt x="197168" y="65723"/>
                  </a:cubicBezTo>
                  <a:cubicBezTo>
                    <a:pt x="197168" y="74295"/>
                    <a:pt x="189548" y="81915"/>
                    <a:pt x="180975" y="81915"/>
                  </a:cubicBezTo>
                  <a:lnTo>
                    <a:pt x="81915" y="81915"/>
                  </a:lnTo>
                  <a:cubicBezTo>
                    <a:pt x="72390" y="81915"/>
                    <a:pt x="65723" y="74295"/>
                    <a:pt x="65723" y="65723"/>
                  </a:cubicBezTo>
                  <a:cubicBezTo>
                    <a:pt x="65723" y="57150"/>
                    <a:pt x="73343" y="49530"/>
                    <a:pt x="82868" y="49530"/>
                  </a:cubicBezTo>
                  <a:lnTo>
                    <a:pt x="82868" y="49530"/>
                  </a:lnTo>
                  <a:close/>
                  <a:moveTo>
                    <a:pt x="82868" y="181928"/>
                  </a:moveTo>
                  <a:cubicBezTo>
                    <a:pt x="92393" y="181928"/>
                    <a:pt x="99060" y="189548"/>
                    <a:pt x="99060" y="198120"/>
                  </a:cubicBezTo>
                  <a:cubicBezTo>
                    <a:pt x="99060" y="206692"/>
                    <a:pt x="91440" y="214313"/>
                    <a:pt x="82868" y="214313"/>
                  </a:cubicBezTo>
                  <a:cubicBezTo>
                    <a:pt x="74295" y="214313"/>
                    <a:pt x="66675" y="206692"/>
                    <a:pt x="66675" y="198120"/>
                  </a:cubicBezTo>
                  <a:cubicBezTo>
                    <a:pt x="66675" y="189548"/>
                    <a:pt x="73343" y="181928"/>
                    <a:pt x="82868" y="181928"/>
                  </a:cubicBezTo>
                  <a:lnTo>
                    <a:pt x="82868" y="181928"/>
                  </a:lnTo>
                  <a:close/>
                  <a:moveTo>
                    <a:pt x="180975" y="280035"/>
                  </a:moveTo>
                  <a:lnTo>
                    <a:pt x="81915" y="280035"/>
                  </a:lnTo>
                  <a:cubicBezTo>
                    <a:pt x="72390" y="280035"/>
                    <a:pt x="65723" y="272415"/>
                    <a:pt x="65723" y="263842"/>
                  </a:cubicBezTo>
                  <a:cubicBezTo>
                    <a:pt x="65723" y="255270"/>
                    <a:pt x="73343" y="247650"/>
                    <a:pt x="81915" y="247650"/>
                  </a:cubicBezTo>
                  <a:lnTo>
                    <a:pt x="180975" y="247650"/>
                  </a:lnTo>
                  <a:cubicBezTo>
                    <a:pt x="190500" y="247650"/>
                    <a:pt x="197168" y="255270"/>
                    <a:pt x="197168" y="263842"/>
                  </a:cubicBezTo>
                  <a:cubicBezTo>
                    <a:pt x="197168" y="272415"/>
                    <a:pt x="190500" y="280035"/>
                    <a:pt x="180975" y="280035"/>
                  </a:cubicBezTo>
                  <a:lnTo>
                    <a:pt x="180975" y="280035"/>
                  </a:lnTo>
                  <a:close/>
                  <a:moveTo>
                    <a:pt x="214313" y="214313"/>
                  </a:moveTo>
                  <a:lnTo>
                    <a:pt x="148590" y="214313"/>
                  </a:lnTo>
                  <a:cubicBezTo>
                    <a:pt x="139065" y="214313"/>
                    <a:pt x="132398" y="206692"/>
                    <a:pt x="132398" y="198120"/>
                  </a:cubicBezTo>
                  <a:cubicBezTo>
                    <a:pt x="132398" y="189548"/>
                    <a:pt x="140018" y="181928"/>
                    <a:pt x="148590" y="181928"/>
                  </a:cubicBezTo>
                  <a:lnTo>
                    <a:pt x="214313" y="181928"/>
                  </a:lnTo>
                  <a:cubicBezTo>
                    <a:pt x="223838" y="181928"/>
                    <a:pt x="230505" y="189548"/>
                    <a:pt x="230505" y="198120"/>
                  </a:cubicBezTo>
                  <a:cubicBezTo>
                    <a:pt x="230505" y="206692"/>
                    <a:pt x="223838" y="214313"/>
                    <a:pt x="214313" y="214313"/>
                  </a:cubicBezTo>
                  <a:lnTo>
                    <a:pt x="214313" y="214313"/>
                  </a:lnTo>
                  <a:close/>
                  <a:moveTo>
                    <a:pt x="313373" y="280035"/>
                  </a:moveTo>
                  <a:lnTo>
                    <a:pt x="247650" y="280035"/>
                  </a:lnTo>
                  <a:cubicBezTo>
                    <a:pt x="238125" y="280035"/>
                    <a:pt x="231457" y="272415"/>
                    <a:pt x="231457" y="263842"/>
                  </a:cubicBezTo>
                  <a:cubicBezTo>
                    <a:pt x="231457" y="255270"/>
                    <a:pt x="239077" y="247650"/>
                    <a:pt x="247650" y="247650"/>
                  </a:cubicBezTo>
                  <a:lnTo>
                    <a:pt x="313373" y="247650"/>
                  </a:lnTo>
                  <a:cubicBezTo>
                    <a:pt x="322898" y="247650"/>
                    <a:pt x="329565" y="255270"/>
                    <a:pt x="329565" y="263842"/>
                  </a:cubicBezTo>
                  <a:cubicBezTo>
                    <a:pt x="329565" y="272415"/>
                    <a:pt x="321945" y="280035"/>
                    <a:pt x="313373" y="280035"/>
                  </a:cubicBezTo>
                  <a:lnTo>
                    <a:pt x="313373" y="280035"/>
                  </a:lnTo>
                  <a:close/>
                  <a:moveTo>
                    <a:pt x="345757" y="214313"/>
                  </a:moveTo>
                  <a:lnTo>
                    <a:pt x="280035" y="214313"/>
                  </a:lnTo>
                  <a:cubicBezTo>
                    <a:pt x="270510" y="214313"/>
                    <a:pt x="263843" y="206692"/>
                    <a:pt x="263843" y="198120"/>
                  </a:cubicBezTo>
                  <a:cubicBezTo>
                    <a:pt x="263843" y="189548"/>
                    <a:pt x="271463" y="181928"/>
                    <a:pt x="280035" y="181928"/>
                  </a:cubicBezTo>
                  <a:lnTo>
                    <a:pt x="345757" y="181928"/>
                  </a:lnTo>
                  <a:cubicBezTo>
                    <a:pt x="355282" y="181928"/>
                    <a:pt x="361950" y="189548"/>
                    <a:pt x="361950" y="198120"/>
                  </a:cubicBezTo>
                  <a:cubicBezTo>
                    <a:pt x="361950" y="206692"/>
                    <a:pt x="355282" y="214313"/>
                    <a:pt x="345757" y="214313"/>
                  </a:cubicBezTo>
                  <a:lnTo>
                    <a:pt x="345757" y="2143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30"/>
          <p:cNvGrpSpPr/>
          <p:nvPr/>
        </p:nvGrpSpPr>
        <p:grpSpPr>
          <a:xfrm>
            <a:off x="1961282" y="2329029"/>
            <a:ext cx="226100" cy="296442"/>
            <a:chOff x="4156444" y="2823416"/>
            <a:chExt cx="226100" cy="296442"/>
          </a:xfrm>
        </p:grpSpPr>
        <p:sp>
          <p:nvSpPr>
            <p:cNvPr id="424" name="Google Shape;424;p30"/>
            <p:cNvSpPr/>
            <p:nvPr/>
          </p:nvSpPr>
          <p:spPr>
            <a:xfrm>
              <a:off x="4225942" y="2911043"/>
              <a:ext cx="17585" cy="52254"/>
            </a:xfrm>
            <a:custGeom>
              <a:avLst/>
              <a:gdLst/>
              <a:ahLst/>
              <a:cxnLst/>
              <a:rect l="l" t="t" r="r" b="b"/>
              <a:pathLst>
                <a:path w="33337" h="99059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9906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261194" y="2893417"/>
              <a:ext cx="17585" cy="69337"/>
            </a:xfrm>
            <a:custGeom>
              <a:avLst/>
              <a:gdLst/>
              <a:ahLst/>
              <a:cxnLst/>
              <a:rect l="l" t="t" r="r" b="b"/>
              <a:pathLst>
                <a:path w="33337" h="131445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295943" y="2945792"/>
              <a:ext cx="17585" cy="17585"/>
            </a:xfrm>
            <a:custGeom>
              <a:avLst/>
              <a:gdLst/>
              <a:ahLst/>
              <a:cxnLst/>
              <a:rect l="l" t="t" r="r" b="b"/>
              <a:pathLst>
                <a:path w="33337" h="33337" extrusionOk="0">
                  <a:moveTo>
                    <a:pt x="0" y="0"/>
                  </a:moveTo>
                  <a:lnTo>
                    <a:pt x="33337" y="0"/>
                  </a:lnTo>
                  <a:lnTo>
                    <a:pt x="33337" y="33337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156444" y="2823416"/>
              <a:ext cx="226100" cy="296442"/>
            </a:xfrm>
            <a:custGeom>
              <a:avLst/>
              <a:gdLst/>
              <a:ahLst/>
              <a:cxnLst/>
              <a:rect l="l" t="t" r="r" b="b"/>
              <a:pathLst>
                <a:path w="428625" h="561975" extrusionOk="0">
                  <a:moveTo>
                    <a:pt x="428625" y="215265"/>
                  </a:moveTo>
                  <a:cubicBezTo>
                    <a:pt x="428625" y="96203"/>
                    <a:pt x="332423" y="0"/>
                    <a:pt x="214313" y="0"/>
                  </a:cubicBezTo>
                  <a:cubicBezTo>
                    <a:pt x="96203" y="0"/>
                    <a:pt x="0" y="96203"/>
                    <a:pt x="0" y="215265"/>
                  </a:cubicBezTo>
                  <a:cubicBezTo>
                    <a:pt x="0" y="366713"/>
                    <a:pt x="109538" y="480060"/>
                    <a:pt x="166688" y="529590"/>
                  </a:cubicBezTo>
                  <a:lnTo>
                    <a:pt x="82868" y="529590"/>
                  </a:lnTo>
                  <a:cubicBezTo>
                    <a:pt x="73343" y="529590"/>
                    <a:pt x="66675" y="537210"/>
                    <a:pt x="66675" y="545782"/>
                  </a:cubicBezTo>
                  <a:cubicBezTo>
                    <a:pt x="66675" y="555307"/>
                    <a:pt x="74295" y="561975"/>
                    <a:pt x="82868" y="561975"/>
                  </a:cubicBezTo>
                  <a:lnTo>
                    <a:pt x="346710" y="561975"/>
                  </a:lnTo>
                  <a:cubicBezTo>
                    <a:pt x="356235" y="561975"/>
                    <a:pt x="362903" y="554355"/>
                    <a:pt x="362903" y="545782"/>
                  </a:cubicBezTo>
                  <a:cubicBezTo>
                    <a:pt x="362903" y="536257"/>
                    <a:pt x="355283" y="529590"/>
                    <a:pt x="346710" y="529590"/>
                  </a:cubicBezTo>
                  <a:lnTo>
                    <a:pt x="262890" y="529590"/>
                  </a:lnTo>
                  <a:cubicBezTo>
                    <a:pt x="319088" y="480060"/>
                    <a:pt x="428625" y="365760"/>
                    <a:pt x="428625" y="215265"/>
                  </a:cubicBezTo>
                  <a:lnTo>
                    <a:pt x="428625" y="215265"/>
                  </a:lnTo>
                  <a:close/>
                  <a:moveTo>
                    <a:pt x="115253" y="297180"/>
                  </a:moveTo>
                  <a:cubicBezTo>
                    <a:pt x="105728" y="297180"/>
                    <a:pt x="99060" y="289560"/>
                    <a:pt x="99060" y="280988"/>
                  </a:cubicBezTo>
                  <a:cubicBezTo>
                    <a:pt x="99060" y="280988"/>
                    <a:pt x="99060" y="193357"/>
                    <a:pt x="99060" y="149543"/>
                  </a:cubicBezTo>
                  <a:cubicBezTo>
                    <a:pt x="99060" y="140018"/>
                    <a:pt x="106680" y="133350"/>
                    <a:pt x="115253" y="133350"/>
                  </a:cubicBezTo>
                  <a:lnTo>
                    <a:pt x="164783" y="133350"/>
                  </a:lnTo>
                  <a:lnTo>
                    <a:pt x="164783" y="117157"/>
                  </a:lnTo>
                  <a:cubicBezTo>
                    <a:pt x="164783" y="107632"/>
                    <a:pt x="172403" y="100965"/>
                    <a:pt x="180975" y="100965"/>
                  </a:cubicBezTo>
                  <a:lnTo>
                    <a:pt x="246698" y="100965"/>
                  </a:lnTo>
                  <a:cubicBezTo>
                    <a:pt x="256223" y="100965"/>
                    <a:pt x="262890" y="108585"/>
                    <a:pt x="262890" y="117157"/>
                  </a:cubicBezTo>
                  <a:lnTo>
                    <a:pt x="262890" y="199072"/>
                  </a:lnTo>
                  <a:lnTo>
                    <a:pt x="312420" y="199072"/>
                  </a:lnTo>
                  <a:cubicBezTo>
                    <a:pt x="321945" y="199072"/>
                    <a:pt x="328613" y="206693"/>
                    <a:pt x="328613" y="215265"/>
                  </a:cubicBezTo>
                  <a:lnTo>
                    <a:pt x="328613" y="280988"/>
                  </a:lnTo>
                  <a:cubicBezTo>
                    <a:pt x="328613" y="290513"/>
                    <a:pt x="320993" y="297180"/>
                    <a:pt x="312420" y="297180"/>
                  </a:cubicBezTo>
                  <a:lnTo>
                    <a:pt x="115253" y="2971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0"/>
          <p:cNvGrpSpPr/>
          <p:nvPr/>
        </p:nvGrpSpPr>
        <p:grpSpPr>
          <a:xfrm>
            <a:off x="1961521" y="3451922"/>
            <a:ext cx="225601" cy="296101"/>
            <a:chOff x="5511146" y="3498247"/>
            <a:chExt cx="225601" cy="296101"/>
          </a:xfrm>
        </p:grpSpPr>
        <p:sp>
          <p:nvSpPr>
            <p:cNvPr id="429" name="Google Shape;429;p30"/>
            <p:cNvSpPr/>
            <p:nvPr/>
          </p:nvSpPr>
          <p:spPr>
            <a:xfrm>
              <a:off x="5511146" y="3498247"/>
              <a:ext cx="225601" cy="176722"/>
            </a:xfrm>
            <a:custGeom>
              <a:avLst/>
              <a:gdLst/>
              <a:ahLst/>
              <a:cxnLst/>
              <a:rect l="l" t="t" r="r" b="b"/>
              <a:pathLst>
                <a:path w="427679" h="335018" extrusionOk="0">
                  <a:moveTo>
                    <a:pt x="214313" y="0"/>
                  </a:moveTo>
                  <a:cubicBezTo>
                    <a:pt x="96203" y="0"/>
                    <a:pt x="0" y="96203"/>
                    <a:pt x="0" y="214313"/>
                  </a:cubicBezTo>
                  <a:cubicBezTo>
                    <a:pt x="0" y="254318"/>
                    <a:pt x="11430" y="293370"/>
                    <a:pt x="32385" y="327660"/>
                  </a:cubicBezTo>
                  <a:cubicBezTo>
                    <a:pt x="37148" y="335280"/>
                    <a:pt x="47625" y="337185"/>
                    <a:pt x="55245" y="332422"/>
                  </a:cubicBezTo>
                  <a:cubicBezTo>
                    <a:pt x="62865" y="327660"/>
                    <a:pt x="65723" y="317182"/>
                    <a:pt x="60008" y="309563"/>
                  </a:cubicBezTo>
                  <a:cubicBezTo>
                    <a:pt x="41910" y="280988"/>
                    <a:pt x="32385" y="247650"/>
                    <a:pt x="32385" y="213360"/>
                  </a:cubicBezTo>
                  <a:cubicBezTo>
                    <a:pt x="32385" y="113347"/>
                    <a:pt x="113348" y="32385"/>
                    <a:pt x="213360" y="32385"/>
                  </a:cubicBezTo>
                  <a:cubicBezTo>
                    <a:pt x="313373" y="32385"/>
                    <a:pt x="394335" y="113347"/>
                    <a:pt x="394335" y="213360"/>
                  </a:cubicBezTo>
                  <a:cubicBezTo>
                    <a:pt x="394335" y="241935"/>
                    <a:pt x="387668" y="268605"/>
                    <a:pt x="375285" y="294322"/>
                  </a:cubicBezTo>
                  <a:cubicBezTo>
                    <a:pt x="371475" y="302895"/>
                    <a:pt x="374333" y="312420"/>
                    <a:pt x="382905" y="316230"/>
                  </a:cubicBezTo>
                  <a:cubicBezTo>
                    <a:pt x="390525" y="320040"/>
                    <a:pt x="401003" y="317182"/>
                    <a:pt x="404813" y="308610"/>
                  </a:cubicBezTo>
                  <a:cubicBezTo>
                    <a:pt x="420053" y="279082"/>
                    <a:pt x="427673" y="246697"/>
                    <a:pt x="427673" y="212407"/>
                  </a:cubicBezTo>
                  <a:cubicBezTo>
                    <a:pt x="428625" y="96203"/>
                    <a:pt x="332423" y="0"/>
                    <a:pt x="214313" y="0"/>
                  </a:cubicBezTo>
                  <a:lnTo>
                    <a:pt x="214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545392" y="3532492"/>
              <a:ext cx="156762" cy="123463"/>
            </a:xfrm>
            <a:custGeom>
              <a:avLst/>
              <a:gdLst/>
              <a:ahLst/>
              <a:cxnLst/>
              <a:rect l="l" t="t" r="r" b="b"/>
              <a:pathLst>
                <a:path w="297179" h="234054" extrusionOk="0">
                  <a:moveTo>
                    <a:pt x="260032" y="222885"/>
                  </a:moveTo>
                  <a:cubicBezTo>
                    <a:pt x="268605" y="226695"/>
                    <a:pt x="278130" y="223838"/>
                    <a:pt x="281940" y="215265"/>
                  </a:cubicBezTo>
                  <a:cubicBezTo>
                    <a:pt x="292417" y="194310"/>
                    <a:pt x="297180" y="172403"/>
                    <a:pt x="297180" y="148590"/>
                  </a:cubicBezTo>
                  <a:cubicBezTo>
                    <a:pt x="297180" y="66675"/>
                    <a:pt x="230505" y="0"/>
                    <a:pt x="148590" y="0"/>
                  </a:cubicBezTo>
                  <a:cubicBezTo>
                    <a:pt x="66675" y="0"/>
                    <a:pt x="0" y="66675"/>
                    <a:pt x="0" y="148590"/>
                  </a:cubicBezTo>
                  <a:cubicBezTo>
                    <a:pt x="0" y="176213"/>
                    <a:pt x="7620" y="203835"/>
                    <a:pt x="22860" y="226695"/>
                  </a:cubicBezTo>
                  <a:cubicBezTo>
                    <a:pt x="27622" y="234315"/>
                    <a:pt x="38100" y="236220"/>
                    <a:pt x="45720" y="231458"/>
                  </a:cubicBezTo>
                  <a:cubicBezTo>
                    <a:pt x="53340" y="226695"/>
                    <a:pt x="56197" y="216218"/>
                    <a:pt x="50482" y="208598"/>
                  </a:cubicBezTo>
                  <a:cubicBezTo>
                    <a:pt x="39052" y="190500"/>
                    <a:pt x="33338" y="169545"/>
                    <a:pt x="33338" y="147638"/>
                  </a:cubicBezTo>
                  <a:cubicBezTo>
                    <a:pt x="33338" y="83820"/>
                    <a:pt x="84772" y="32385"/>
                    <a:pt x="148590" y="32385"/>
                  </a:cubicBezTo>
                  <a:cubicBezTo>
                    <a:pt x="212407" y="32385"/>
                    <a:pt x="263842" y="83820"/>
                    <a:pt x="263842" y="147638"/>
                  </a:cubicBezTo>
                  <a:cubicBezTo>
                    <a:pt x="263842" y="165735"/>
                    <a:pt x="260032" y="182880"/>
                    <a:pt x="251460" y="199073"/>
                  </a:cubicBezTo>
                  <a:cubicBezTo>
                    <a:pt x="248602" y="208598"/>
                    <a:pt x="251460" y="219075"/>
                    <a:pt x="260032" y="222885"/>
                  </a:cubicBezTo>
                  <a:lnTo>
                    <a:pt x="260032" y="2228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529780" y="3568248"/>
              <a:ext cx="189923" cy="226100"/>
            </a:xfrm>
            <a:custGeom>
              <a:avLst/>
              <a:gdLst/>
              <a:ahLst/>
              <a:cxnLst/>
              <a:rect l="l" t="t" r="r" b="b"/>
              <a:pathLst>
                <a:path w="360044" h="428625" extrusionOk="0">
                  <a:moveTo>
                    <a:pt x="343853" y="396240"/>
                  </a:moveTo>
                  <a:lnTo>
                    <a:pt x="321945" y="396240"/>
                  </a:lnTo>
                  <a:cubicBezTo>
                    <a:pt x="320040" y="391478"/>
                    <a:pt x="209550" y="141922"/>
                    <a:pt x="215265" y="155258"/>
                  </a:cubicBezTo>
                  <a:cubicBezTo>
                    <a:pt x="242888" y="141922"/>
                    <a:pt x="261938" y="114300"/>
                    <a:pt x="261938" y="81915"/>
                  </a:cubicBezTo>
                  <a:cubicBezTo>
                    <a:pt x="261938" y="36195"/>
                    <a:pt x="224790" y="0"/>
                    <a:pt x="180023" y="0"/>
                  </a:cubicBezTo>
                  <a:cubicBezTo>
                    <a:pt x="135255" y="0"/>
                    <a:pt x="98107" y="37147"/>
                    <a:pt x="98107" y="81915"/>
                  </a:cubicBezTo>
                  <a:cubicBezTo>
                    <a:pt x="98107" y="114300"/>
                    <a:pt x="117157" y="141922"/>
                    <a:pt x="144780" y="155258"/>
                  </a:cubicBezTo>
                  <a:cubicBezTo>
                    <a:pt x="141923" y="160972"/>
                    <a:pt x="37148" y="400050"/>
                    <a:pt x="38100" y="396240"/>
                  </a:cubicBezTo>
                  <a:lnTo>
                    <a:pt x="16193" y="396240"/>
                  </a:lnTo>
                  <a:cubicBezTo>
                    <a:pt x="6668" y="396240"/>
                    <a:pt x="0" y="403860"/>
                    <a:pt x="0" y="412433"/>
                  </a:cubicBezTo>
                  <a:cubicBezTo>
                    <a:pt x="0" y="421005"/>
                    <a:pt x="7620" y="428625"/>
                    <a:pt x="16193" y="428625"/>
                  </a:cubicBezTo>
                  <a:lnTo>
                    <a:pt x="81915" y="428625"/>
                  </a:lnTo>
                  <a:cubicBezTo>
                    <a:pt x="91440" y="428625"/>
                    <a:pt x="98107" y="421005"/>
                    <a:pt x="98107" y="412433"/>
                  </a:cubicBezTo>
                  <a:cubicBezTo>
                    <a:pt x="98107" y="403860"/>
                    <a:pt x="90488" y="396240"/>
                    <a:pt x="81915" y="396240"/>
                  </a:cubicBezTo>
                  <a:lnTo>
                    <a:pt x="74295" y="396240"/>
                  </a:lnTo>
                  <a:lnTo>
                    <a:pt x="88582" y="360997"/>
                  </a:lnTo>
                  <a:lnTo>
                    <a:pt x="272415" y="360997"/>
                  </a:lnTo>
                  <a:lnTo>
                    <a:pt x="286703" y="396240"/>
                  </a:lnTo>
                  <a:lnTo>
                    <a:pt x="278130" y="396240"/>
                  </a:lnTo>
                  <a:cubicBezTo>
                    <a:pt x="268605" y="396240"/>
                    <a:pt x="261938" y="403860"/>
                    <a:pt x="261938" y="412433"/>
                  </a:cubicBezTo>
                  <a:cubicBezTo>
                    <a:pt x="261938" y="421005"/>
                    <a:pt x="269557" y="428625"/>
                    <a:pt x="278130" y="428625"/>
                  </a:cubicBezTo>
                  <a:lnTo>
                    <a:pt x="343853" y="428625"/>
                  </a:lnTo>
                  <a:cubicBezTo>
                    <a:pt x="353378" y="428625"/>
                    <a:pt x="360045" y="421005"/>
                    <a:pt x="360045" y="412433"/>
                  </a:cubicBezTo>
                  <a:cubicBezTo>
                    <a:pt x="360045" y="403860"/>
                    <a:pt x="352425" y="396240"/>
                    <a:pt x="343853" y="396240"/>
                  </a:cubicBezTo>
                  <a:lnTo>
                    <a:pt x="343853" y="396240"/>
                  </a:lnTo>
                  <a:close/>
                  <a:moveTo>
                    <a:pt x="179070" y="163830"/>
                  </a:moveTo>
                  <a:cubicBezTo>
                    <a:pt x="180023" y="163830"/>
                    <a:pt x="181928" y="163830"/>
                    <a:pt x="182880" y="163830"/>
                  </a:cubicBezTo>
                  <a:lnTo>
                    <a:pt x="212407" y="230505"/>
                  </a:lnTo>
                  <a:lnTo>
                    <a:pt x="145732" y="230505"/>
                  </a:lnTo>
                  <a:lnTo>
                    <a:pt x="175260" y="163830"/>
                  </a:lnTo>
                  <a:cubicBezTo>
                    <a:pt x="176213" y="163830"/>
                    <a:pt x="178118" y="163830"/>
                    <a:pt x="179070" y="163830"/>
                  </a:cubicBezTo>
                  <a:lnTo>
                    <a:pt x="179070" y="163830"/>
                  </a:lnTo>
                  <a:close/>
                  <a:moveTo>
                    <a:pt x="101918" y="328613"/>
                  </a:moveTo>
                  <a:lnTo>
                    <a:pt x="131445" y="262890"/>
                  </a:lnTo>
                  <a:lnTo>
                    <a:pt x="226695" y="262890"/>
                  </a:lnTo>
                  <a:lnTo>
                    <a:pt x="256223" y="328613"/>
                  </a:lnTo>
                  <a:lnTo>
                    <a:pt x="101918" y="3286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CD4C970-F0B4-4831-A438-7D11F6965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8546"/>
              </p:ext>
            </p:extLst>
          </p:nvPr>
        </p:nvGraphicFramePr>
        <p:xfrm>
          <a:off x="2816087" y="1093926"/>
          <a:ext cx="2745255" cy="314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8281202" progId="Word.Document.12">
                  <p:embed/>
                </p:oleObj>
              </mc:Choice>
              <mc:Fallback>
                <p:oleObj name="Document" r:id="rId3" imgW="5956042" imgH="8281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6087" y="1093926"/>
                        <a:ext cx="2745255" cy="3146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oogle Shape;593;p34">
            <a:extLst>
              <a:ext uri="{FF2B5EF4-FFF2-40B4-BE49-F238E27FC236}">
                <a16:creationId xmlns:a16="http://schemas.microsoft.com/office/drawing/2014/main" id="{47EBACCB-A3CA-C3A8-CF90-7425028EA9E7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39" name="Google Shape;594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6CA5C380-787B-FFE5-D789-A32F6626FF42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595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DDD69C76-0C67-E627-3D5F-44F04A991867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596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7895A8C8-9D0B-F6CD-9551-7062B79E6742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597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AE179D9A-D64B-0ADD-734B-350E1C083BB3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598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5E710D61-D728-B265-9AFF-0D94C2427B85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599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95D2DCDE-FF02-2A20-328C-03393BC3AED8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600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DCF211C7-175C-127B-F2F0-28F6995A25FA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601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D94030A2-1C9B-9DD4-AC87-1F633F4830EB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602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40FE7349-ADBC-9A01-BC37-CF915A1E254A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603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7ED011D4-C228-BC5E-9D38-9B380E30BBC9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604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B35FB2B9-13D0-CE16-D321-78B8102B9BB4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605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FCA59C91-9F7D-E5D5-73C0-BFD0B0796494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606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B884FA3D-BCD1-7989-0C4D-187A9D39CA30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607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B27497C6-8EB4-2FE2-8C43-590EC0C317FC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613;p34">
              <a:hlinkClick r:id="rId19" action="ppaction://hlinksldjump"/>
              <a:extLst>
                <a:ext uri="{FF2B5EF4-FFF2-40B4-BE49-F238E27FC236}">
                  <a16:creationId xmlns:a16="http://schemas.microsoft.com/office/drawing/2014/main" id="{2A658D4E-777B-05FF-EBFF-0E3206B2ABB9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Merge sort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grpSp>
        <p:nvGrpSpPr>
          <p:cNvPr id="466" name="Google Shape;466;p31"/>
          <p:cNvGrpSpPr/>
          <p:nvPr/>
        </p:nvGrpSpPr>
        <p:grpSpPr>
          <a:xfrm>
            <a:off x="4968977" y="1463011"/>
            <a:ext cx="296442" cy="278333"/>
            <a:chOff x="6799877" y="1493899"/>
            <a:chExt cx="296442" cy="278333"/>
          </a:xfrm>
        </p:grpSpPr>
        <p:sp>
          <p:nvSpPr>
            <p:cNvPr id="467" name="Google Shape;467;p31"/>
            <p:cNvSpPr/>
            <p:nvPr/>
          </p:nvSpPr>
          <p:spPr>
            <a:xfrm>
              <a:off x="6921749" y="1703021"/>
              <a:ext cx="52254" cy="69211"/>
            </a:xfrm>
            <a:custGeom>
              <a:avLst/>
              <a:gdLst/>
              <a:ahLst/>
              <a:cxnLst/>
              <a:rect l="l" t="t" r="r" b="b"/>
              <a:pathLst>
                <a:path w="99060" h="131206" extrusionOk="0">
                  <a:moveTo>
                    <a:pt x="49531" y="131207"/>
                  </a:moveTo>
                  <a:cubicBezTo>
                    <a:pt x="21908" y="131207"/>
                    <a:pt x="0" y="109299"/>
                    <a:pt x="0" y="81677"/>
                  </a:cubicBezTo>
                  <a:cubicBezTo>
                    <a:pt x="0" y="60722"/>
                    <a:pt x="24766" y="21669"/>
                    <a:pt x="36195" y="6429"/>
                  </a:cubicBezTo>
                  <a:cubicBezTo>
                    <a:pt x="41910" y="-2143"/>
                    <a:pt x="57150" y="-2143"/>
                    <a:pt x="62866" y="6429"/>
                  </a:cubicBezTo>
                  <a:cubicBezTo>
                    <a:pt x="73343" y="21669"/>
                    <a:pt x="99060" y="60722"/>
                    <a:pt x="99060" y="81677"/>
                  </a:cubicBezTo>
                  <a:cubicBezTo>
                    <a:pt x="99060" y="109299"/>
                    <a:pt x="76200" y="131207"/>
                    <a:pt x="49531" y="131207"/>
                  </a:cubicBezTo>
                  <a:lnTo>
                    <a:pt x="49531" y="131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74410" y="1633397"/>
              <a:ext cx="64814" cy="63810"/>
            </a:xfrm>
            <a:custGeom>
              <a:avLst/>
              <a:gdLst/>
              <a:ahLst/>
              <a:cxnLst/>
              <a:rect l="l" t="t" r="r" b="b"/>
              <a:pathLst>
                <a:path w="122871" h="120967" extrusionOk="0">
                  <a:moveTo>
                    <a:pt x="122872" y="0"/>
                  </a:moveTo>
                  <a:cubicBezTo>
                    <a:pt x="76200" y="3810"/>
                    <a:pt x="33338" y="21907"/>
                    <a:pt x="0" y="50482"/>
                  </a:cubicBezTo>
                  <a:lnTo>
                    <a:pt x="70484" y="120968"/>
                  </a:lnTo>
                  <a:cubicBezTo>
                    <a:pt x="85725" y="109538"/>
                    <a:pt x="102869" y="101918"/>
                    <a:pt x="122872" y="99060"/>
                  </a:cubicBezTo>
                  <a:lnTo>
                    <a:pt x="122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956498" y="1633397"/>
              <a:ext cx="64815" cy="64312"/>
            </a:xfrm>
            <a:custGeom>
              <a:avLst/>
              <a:gdLst/>
              <a:ahLst/>
              <a:cxnLst/>
              <a:rect l="l" t="t" r="r" b="b"/>
              <a:pathLst>
                <a:path w="122872" h="121919" extrusionOk="0">
                  <a:moveTo>
                    <a:pt x="0" y="0"/>
                  </a:moveTo>
                  <a:lnTo>
                    <a:pt x="0" y="100013"/>
                  </a:lnTo>
                  <a:cubicBezTo>
                    <a:pt x="19050" y="102870"/>
                    <a:pt x="37148" y="110490"/>
                    <a:pt x="52388" y="121920"/>
                  </a:cubicBezTo>
                  <a:lnTo>
                    <a:pt x="122873" y="51435"/>
                  </a:lnTo>
                  <a:cubicBezTo>
                    <a:pt x="89535" y="22860"/>
                    <a:pt x="46673" y="381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996283" y="1672678"/>
              <a:ext cx="63876" cy="81898"/>
            </a:xfrm>
            <a:custGeom>
              <a:avLst/>
              <a:gdLst/>
              <a:ahLst/>
              <a:cxnLst/>
              <a:rect l="l" t="t" r="r" b="b"/>
              <a:pathLst>
                <a:path w="121092" h="155257" extrusionOk="0">
                  <a:moveTo>
                    <a:pt x="70485" y="0"/>
                  </a:moveTo>
                  <a:lnTo>
                    <a:pt x="0" y="70485"/>
                  </a:lnTo>
                  <a:cubicBezTo>
                    <a:pt x="14288" y="89535"/>
                    <a:pt x="22860" y="113348"/>
                    <a:pt x="22860" y="139065"/>
                  </a:cubicBezTo>
                  <a:cubicBezTo>
                    <a:pt x="22860" y="148590"/>
                    <a:pt x="30480" y="155258"/>
                    <a:pt x="39052" y="155258"/>
                  </a:cubicBezTo>
                  <a:lnTo>
                    <a:pt x="104775" y="155258"/>
                  </a:lnTo>
                  <a:cubicBezTo>
                    <a:pt x="114300" y="155258"/>
                    <a:pt x="120967" y="147638"/>
                    <a:pt x="120967" y="139065"/>
                  </a:cubicBezTo>
                  <a:cubicBezTo>
                    <a:pt x="122873" y="86677"/>
                    <a:pt x="102870" y="38100"/>
                    <a:pt x="70485" y="0"/>
                  </a:cubicBezTo>
                  <a:lnTo>
                    <a:pt x="70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834625" y="1672678"/>
              <a:ext cx="63810" cy="81898"/>
            </a:xfrm>
            <a:custGeom>
              <a:avLst/>
              <a:gdLst/>
              <a:ahLst/>
              <a:cxnLst/>
              <a:rect l="l" t="t" r="r" b="b"/>
              <a:pathLst>
                <a:path w="120967" h="155257" extrusionOk="0">
                  <a:moveTo>
                    <a:pt x="51435" y="0"/>
                  </a:moveTo>
                  <a:cubicBezTo>
                    <a:pt x="19050" y="37148"/>
                    <a:pt x="0" y="85725"/>
                    <a:pt x="0" y="139065"/>
                  </a:cubicBezTo>
                  <a:cubicBezTo>
                    <a:pt x="0" y="148590"/>
                    <a:pt x="7619" y="155258"/>
                    <a:pt x="16192" y="155258"/>
                  </a:cubicBezTo>
                  <a:lnTo>
                    <a:pt x="81915" y="155258"/>
                  </a:lnTo>
                  <a:cubicBezTo>
                    <a:pt x="91440" y="155258"/>
                    <a:pt x="98107" y="147638"/>
                    <a:pt x="98107" y="139065"/>
                  </a:cubicBezTo>
                  <a:cubicBezTo>
                    <a:pt x="98107" y="113348"/>
                    <a:pt x="106680" y="89535"/>
                    <a:pt x="120967" y="70485"/>
                  </a:cubicBezTo>
                  <a:lnTo>
                    <a:pt x="5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99877" y="1493899"/>
              <a:ext cx="296442" cy="225597"/>
            </a:xfrm>
            <a:custGeom>
              <a:avLst/>
              <a:gdLst/>
              <a:ahLst/>
              <a:cxnLst/>
              <a:rect l="l" t="t" r="r" b="b"/>
              <a:pathLst>
                <a:path w="561975" h="427672" extrusionOk="0">
                  <a:moveTo>
                    <a:pt x="545783" y="0"/>
                  </a:moveTo>
                  <a:lnTo>
                    <a:pt x="336233" y="0"/>
                  </a:lnTo>
                  <a:lnTo>
                    <a:pt x="296227" y="120015"/>
                  </a:lnTo>
                  <a:cubicBezTo>
                    <a:pt x="294323" y="126683"/>
                    <a:pt x="287655" y="131445"/>
                    <a:pt x="280988" y="131445"/>
                  </a:cubicBezTo>
                  <a:lnTo>
                    <a:pt x="0" y="131445"/>
                  </a:lnTo>
                  <a:lnTo>
                    <a:pt x="0" y="411480"/>
                  </a:lnTo>
                  <a:cubicBezTo>
                    <a:pt x="0" y="421005"/>
                    <a:pt x="7620" y="427673"/>
                    <a:pt x="16192" y="427673"/>
                  </a:cubicBezTo>
                  <a:lnTo>
                    <a:pt x="38100" y="427673"/>
                  </a:lnTo>
                  <a:cubicBezTo>
                    <a:pt x="60960" y="315278"/>
                    <a:pt x="160973" y="230505"/>
                    <a:pt x="280035" y="230505"/>
                  </a:cubicBezTo>
                  <a:cubicBezTo>
                    <a:pt x="399098" y="230505"/>
                    <a:pt x="499110" y="315278"/>
                    <a:pt x="521970" y="427673"/>
                  </a:cubicBezTo>
                  <a:lnTo>
                    <a:pt x="545783" y="427673"/>
                  </a:lnTo>
                  <a:cubicBezTo>
                    <a:pt x="555308" y="427673"/>
                    <a:pt x="561975" y="420053"/>
                    <a:pt x="561975" y="411480"/>
                  </a:cubicBezTo>
                  <a:lnTo>
                    <a:pt x="561975" y="16193"/>
                  </a:lnTo>
                  <a:cubicBezTo>
                    <a:pt x="561975" y="7620"/>
                    <a:pt x="554355" y="0"/>
                    <a:pt x="545783" y="0"/>
                  </a:cubicBezTo>
                  <a:lnTo>
                    <a:pt x="545783" y="0"/>
                  </a:lnTo>
                  <a:close/>
                  <a:moveTo>
                    <a:pt x="444817" y="197168"/>
                  </a:moveTo>
                  <a:lnTo>
                    <a:pt x="115252" y="197168"/>
                  </a:lnTo>
                  <a:cubicBezTo>
                    <a:pt x="105727" y="197168"/>
                    <a:pt x="99060" y="189548"/>
                    <a:pt x="99060" y="180975"/>
                  </a:cubicBezTo>
                  <a:cubicBezTo>
                    <a:pt x="99060" y="172403"/>
                    <a:pt x="106680" y="164783"/>
                    <a:pt x="115252" y="164783"/>
                  </a:cubicBezTo>
                  <a:lnTo>
                    <a:pt x="444817" y="164783"/>
                  </a:lnTo>
                  <a:cubicBezTo>
                    <a:pt x="454342" y="164783"/>
                    <a:pt x="461010" y="172403"/>
                    <a:pt x="461010" y="180975"/>
                  </a:cubicBezTo>
                  <a:cubicBezTo>
                    <a:pt x="461010" y="189548"/>
                    <a:pt x="453390" y="197168"/>
                    <a:pt x="444817" y="197168"/>
                  </a:cubicBezTo>
                  <a:lnTo>
                    <a:pt x="444817" y="197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99877" y="1493899"/>
              <a:ext cx="158772" cy="52254"/>
            </a:xfrm>
            <a:custGeom>
              <a:avLst/>
              <a:gdLst/>
              <a:ahLst/>
              <a:cxnLst/>
              <a:rect l="l" t="t" r="r" b="b"/>
              <a:pathLst>
                <a:path w="300989" h="99059" extrusionOk="0">
                  <a:moveTo>
                    <a:pt x="267652" y="99060"/>
                  </a:moveTo>
                  <a:lnTo>
                    <a:pt x="300990" y="0"/>
                  </a:lnTo>
                  <a:lnTo>
                    <a:pt x="16192" y="0"/>
                  </a:lnTo>
                  <a:cubicBezTo>
                    <a:pt x="6667" y="0"/>
                    <a:pt x="0" y="7620"/>
                    <a:pt x="0" y="16193"/>
                  </a:cubicBezTo>
                  <a:lnTo>
                    <a:pt x="0" y="98108"/>
                  </a:lnTo>
                  <a:lnTo>
                    <a:pt x="267652" y="98108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8"/>
                    <a:pt x="230505" y="49530"/>
                  </a:cubicBezTo>
                  <a:cubicBezTo>
                    <a:pt x="230505" y="58103"/>
                    <a:pt x="222885" y="65723"/>
                    <a:pt x="214313" y="65723"/>
                  </a:cubicBezTo>
                  <a:cubicBezTo>
                    <a:pt x="205740" y="65723"/>
                    <a:pt x="198120" y="58103"/>
                    <a:pt x="198120" y="49530"/>
                  </a:cubicBezTo>
                  <a:cubicBezTo>
                    <a:pt x="198120" y="40958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8"/>
                    <a:pt x="164783" y="49530"/>
                  </a:cubicBezTo>
                  <a:cubicBezTo>
                    <a:pt x="164783" y="58103"/>
                    <a:pt x="157163" y="65723"/>
                    <a:pt x="148590" y="65723"/>
                  </a:cubicBezTo>
                  <a:cubicBezTo>
                    <a:pt x="140017" y="65723"/>
                    <a:pt x="132398" y="58103"/>
                    <a:pt x="132398" y="49530"/>
                  </a:cubicBezTo>
                  <a:cubicBezTo>
                    <a:pt x="132398" y="40958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1915" y="33338"/>
                  </a:moveTo>
                  <a:cubicBezTo>
                    <a:pt x="91440" y="33338"/>
                    <a:pt x="98108" y="40958"/>
                    <a:pt x="98108" y="49530"/>
                  </a:cubicBezTo>
                  <a:cubicBezTo>
                    <a:pt x="98108" y="58103"/>
                    <a:pt x="90488" y="65723"/>
                    <a:pt x="81915" y="65723"/>
                  </a:cubicBezTo>
                  <a:cubicBezTo>
                    <a:pt x="73342" y="65723"/>
                    <a:pt x="65723" y="58103"/>
                    <a:pt x="65723" y="49530"/>
                  </a:cubicBezTo>
                  <a:cubicBezTo>
                    <a:pt x="65723" y="40958"/>
                    <a:pt x="73342" y="33338"/>
                    <a:pt x="81915" y="33338"/>
                  </a:cubicBezTo>
                  <a:lnTo>
                    <a:pt x="81915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31"/>
          <p:cNvGrpSpPr/>
          <p:nvPr/>
        </p:nvGrpSpPr>
        <p:grpSpPr>
          <a:xfrm>
            <a:off x="4985420" y="2999431"/>
            <a:ext cx="263565" cy="297103"/>
            <a:chOff x="6830395" y="4163006"/>
            <a:chExt cx="263565" cy="297103"/>
          </a:xfrm>
        </p:grpSpPr>
        <p:sp>
          <p:nvSpPr>
            <p:cNvPr id="482" name="Google Shape;482;p31"/>
            <p:cNvSpPr/>
            <p:nvPr/>
          </p:nvSpPr>
          <p:spPr>
            <a:xfrm>
              <a:off x="6936354" y="4284878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32385" y="90488"/>
                  </a:moveTo>
                  <a:lnTo>
                    <a:pt x="32385" y="0"/>
                  </a:lnTo>
                  <a:lnTo>
                    <a:pt x="0" y="0"/>
                  </a:lnTo>
                  <a:cubicBezTo>
                    <a:pt x="3810" y="42863"/>
                    <a:pt x="17145" y="76200"/>
                    <a:pt x="32385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971103" y="4284878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0" y="0"/>
                  </a:moveTo>
                  <a:lnTo>
                    <a:pt x="0" y="90488"/>
                  </a:lnTo>
                  <a:cubicBezTo>
                    <a:pt x="15240" y="76200"/>
                    <a:pt x="29527" y="41910"/>
                    <a:pt x="323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971103" y="4219409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0" y="0"/>
                  </a:moveTo>
                  <a:lnTo>
                    <a:pt x="0" y="90488"/>
                  </a:lnTo>
                  <a:lnTo>
                    <a:pt x="32385" y="90488"/>
                  </a:lnTo>
                  <a:cubicBezTo>
                    <a:pt x="29527" y="48577"/>
                    <a:pt x="15240" y="1428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936354" y="4219409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32385" y="90488"/>
                  </a:moveTo>
                  <a:lnTo>
                    <a:pt x="32385" y="0"/>
                  </a:lnTo>
                  <a:cubicBezTo>
                    <a:pt x="17145" y="14288"/>
                    <a:pt x="2858" y="48577"/>
                    <a:pt x="0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995779" y="4224949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10" extrusionOk="0">
                  <a:moveTo>
                    <a:pt x="18098" y="80010"/>
                  </a:moveTo>
                  <a:lnTo>
                    <a:pt x="50482" y="80010"/>
                  </a:lnTo>
                  <a:cubicBezTo>
                    <a:pt x="45719" y="46673"/>
                    <a:pt x="26669" y="18098"/>
                    <a:pt x="0" y="0"/>
                  </a:cubicBezTo>
                  <a:cubicBezTo>
                    <a:pt x="10477" y="21907"/>
                    <a:pt x="16192" y="49530"/>
                    <a:pt x="18098" y="80010"/>
                  </a:cubicBezTo>
                  <a:lnTo>
                    <a:pt x="18098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849230" y="4163006"/>
              <a:ext cx="226100" cy="226100"/>
            </a:xfrm>
            <a:custGeom>
              <a:avLst/>
              <a:gdLst/>
              <a:ahLst/>
              <a:cxnLst/>
              <a:rect l="l" t="t" r="r" b="b"/>
              <a:pathLst>
                <a:path w="428625" h="428625" extrusionOk="0">
                  <a:moveTo>
                    <a:pt x="214313" y="0"/>
                  </a:moveTo>
                  <a:cubicBezTo>
                    <a:pt x="96202" y="0"/>
                    <a:pt x="0" y="96202"/>
                    <a:pt x="0" y="214313"/>
                  </a:cubicBezTo>
                  <a:cubicBezTo>
                    <a:pt x="0" y="334327"/>
                    <a:pt x="97155" y="428625"/>
                    <a:pt x="214313" y="428625"/>
                  </a:cubicBezTo>
                  <a:cubicBezTo>
                    <a:pt x="330517" y="428625"/>
                    <a:pt x="428625" y="334327"/>
                    <a:pt x="428625" y="214313"/>
                  </a:cubicBezTo>
                  <a:cubicBezTo>
                    <a:pt x="427672" y="96202"/>
                    <a:pt x="332422" y="0"/>
                    <a:pt x="214313" y="0"/>
                  </a:cubicBezTo>
                  <a:lnTo>
                    <a:pt x="214313" y="0"/>
                  </a:lnTo>
                  <a:close/>
                  <a:moveTo>
                    <a:pt x="214313" y="361950"/>
                  </a:moveTo>
                  <a:cubicBezTo>
                    <a:pt x="132397" y="361950"/>
                    <a:pt x="65722" y="295275"/>
                    <a:pt x="65722" y="213360"/>
                  </a:cubicBezTo>
                  <a:cubicBezTo>
                    <a:pt x="65722" y="131445"/>
                    <a:pt x="132397" y="64770"/>
                    <a:pt x="214313" y="64770"/>
                  </a:cubicBezTo>
                  <a:cubicBezTo>
                    <a:pt x="296227" y="64770"/>
                    <a:pt x="362902" y="131445"/>
                    <a:pt x="362902" y="213360"/>
                  </a:cubicBezTo>
                  <a:cubicBezTo>
                    <a:pt x="361950" y="295275"/>
                    <a:pt x="296227" y="361950"/>
                    <a:pt x="214313" y="361950"/>
                  </a:cubicBezTo>
                  <a:lnTo>
                    <a:pt x="214313" y="3619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995779" y="4284878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09" extrusionOk="0">
                  <a:moveTo>
                    <a:pt x="18098" y="0"/>
                  </a:moveTo>
                  <a:cubicBezTo>
                    <a:pt x="16192" y="30480"/>
                    <a:pt x="9525" y="58102"/>
                    <a:pt x="0" y="80010"/>
                  </a:cubicBezTo>
                  <a:cubicBezTo>
                    <a:pt x="26669" y="61913"/>
                    <a:pt x="45719" y="33338"/>
                    <a:pt x="50482" y="0"/>
                  </a:cubicBezTo>
                  <a:lnTo>
                    <a:pt x="18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902109" y="4224949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10" extrusionOk="0">
                  <a:moveTo>
                    <a:pt x="32384" y="80010"/>
                  </a:moveTo>
                  <a:cubicBezTo>
                    <a:pt x="34290" y="49530"/>
                    <a:pt x="40957" y="21907"/>
                    <a:pt x="50482" y="0"/>
                  </a:cubicBezTo>
                  <a:cubicBezTo>
                    <a:pt x="23813" y="18098"/>
                    <a:pt x="4763" y="46673"/>
                    <a:pt x="0" y="80010"/>
                  </a:cubicBezTo>
                  <a:lnTo>
                    <a:pt x="32384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0" name="Google Shape;490;p31"/>
            <p:cNvGrpSpPr/>
            <p:nvPr/>
          </p:nvGrpSpPr>
          <p:grpSpPr>
            <a:xfrm>
              <a:off x="6830395" y="4284764"/>
              <a:ext cx="263565" cy="175344"/>
              <a:chOff x="10368946" y="5912167"/>
              <a:chExt cx="498515" cy="331651"/>
            </a:xfrm>
          </p:grpSpPr>
          <p:sp>
            <p:nvSpPr>
              <p:cNvPr id="491" name="Google Shape;491;p31"/>
              <p:cNvSpPr/>
              <p:nvPr/>
            </p:nvSpPr>
            <p:spPr>
              <a:xfrm>
                <a:off x="10504169" y="5912167"/>
                <a:ext cx="50481" cy="80009"/>
              </a:xfrm>
              <a:custGeom>
                <a:avLst/>
                <a:gdLst/>
                <a:ahLst/>
                <a:cxnLst/>
                <a:rect l="l" t="t" r="r" b="b"/>
                <a:pathLst>
                  <a:path w="50481" h="80009" extrusionOk="0">
                    <a:moveTo>
                      <a:pt x="32384" y="0"/>
                    </a:moveTo>
                    <a:lnTo>
                      <a:pt x="0" y="0"/>
                    </a:lnTo>
                    <a:cubicBezTo>
                      <a:pt x="4763" y="33338"/>
                      <a:pt x="23813" y="61913"/>
                      <a:pt x="50482" y="80010"/>
                    </a:cubicBezTo>
                    <a:cubicBezTo>
                      <a:pt x="40957" y="58102"/>
                      <a:pt x="34290" y="30480"/>
                      <a:pt x="32384" y="0"/>
                    </a:cubicBezTo>
                    <a:lnTo>
                      <a:pt x="323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10368946" y="6076949"/>
                <a:ext cx="231425" cy="166869"/>
              </a:xfrm>
              <a:custGeom>
                <a:avLst/>
                <a:gdLst/>
                <a:ahLst/>
                <a:cxnLst/>
                <a:rect l="l" t="t" r="r" b="b"/>
                <a:pathLst>
                  <a:path w="231425" h="166869" extrusionOk="0">
                    <a:moveTo>
                      <a:pt x="77120" y="0"/>
                    </a:moveTo>
                    <a:lnTo>
                      <a:pt x="4730" y="72390"/>
                    </a:lnTo>
                    <a:cubicBezTo>
                      <a:pt x="-33" y="77152"/>
                      <a:pt x="-985" y="83820"/>
                      <a:pt x="920" y="90488"/>
                    </a:cubicBezTo>
                    <a:cubicBezTo>
                      <a:pt x="3778" y="96202"/>
                      <a:pt x="9492" y="100965"/>
                      <a:pt x="16161" y="100965"/>
                    </a:cubicBezTo>
                    <a:lnTo>
                      <a:pt x="104742" y="100965"/>
                    </a:lnTo>
                    <a:lnTo>
                      <a:pt x="133317" y="158115"/>
                    </a:lnTo>
                    <a:cubicBezTo>
                      <a:pt x="136175" y="162877"/>
                      <a:pt x="140938" y="166688"/>
                      <a:pt x="146653" y="166688"/>
                    </a:cubicBezTo>
                    <a:cubicBezTo>
                      <a:pt x="152367" y="167640"/>
                      <a:pt x="158082" y="164782"/>
                      <a:pt x="160940" y="160020"/>
                    </a:cubicBezTo>
                    <a:lnTo>
                      <a:pt x="231425" y="66675"/>
                    </a:lnTo>
                    <a:cubicBezTo>
                      <a:pt x="175228" y="62865"/>
                      <a:pt x="122840" y="42863"/>
                      <a:pt x="77120" y="0"/>
                    </a:cubicBezTo>
                    <a:lnTo>
                      <a:pt x="771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10635614" y="6076949"/>
                <a:ext cx="231847" cy="166687"/>
              </a:xfrm>
              <a:custGeom>
                <a:avLst/>
                <a:gdLst/>
                <a:ahLst/>
                <a:cxnLst/>
                <a:rect l="l" t="t" r="r" b="b"/>
                <a:pathLst>
                  <a:path w="231847" h="166687" extrusionOk="0">
                    <a:moveTo>
                      <a:pt x="154306" y="0"/>
                    </a:moveTo>
                    <a:cubicBezTo>
                      <a:pt x="110490" y="40957"/>
                      <a:pt x="59056" y="62865"/>
                      <a:pt x="0" y="66675"/>
                    </a:cubicBezTo>
                    <a:lnTo>
                      <a:pt x="70485" y="160020"/>
                    </a:lnTo>
                    <a:cubicBezTo>
                      <a:pt x="74295" y="164782"/>
                      <a:pt x="80010" y="166688"/>
                      <a:pt x="84773" y="166688"/>
                    </a:cubicBezTo>
                    <a:cubicBezTo>
                      <a:pt x="90488" y="165735"/>
                      <a:pt x="95250" y="162877"/>
                      <a:pt x="98108" y="158115"/>
                    </a:cubicBezTo>
                    <a:lnTo>
                      <a:pt x="126683" y="100965"/>
                    </a:lnTo>
                    <a:lnTo>
                      <a:pt x="215265" y="100965"/>
                    </a:lnTo>
                    <a:cubicBezTo>
                      <a:pt x="221933" y="100965"/>
                      <a:pt x="227648" y="97155"/>
                      <a:pt x="230506" y="90488"/>
                    </a:cubicBezTo>
                    <a:cubicBezTo>
                      <a:pt x="233363" y="84773"/>
                      <a:pt x="231458" y="77152"/>
                      <a:pt x="226695" y="72390"/>
                    </a:cubicBezTo>
                    <a:lnTo>
                      <a:pt x="1543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4" name="Google Shape;494;p31"/>
          <p:cNvGrpSpPr/>
          <p:nvPr/>
        </p:nvGrpSpPr>
        <p:grpSpPr>
          <a:xfrm>
            <a:off x="1073831" y="2999618"/>
            <a:ext cx="296603" cy="296712"/>
            <a:chOff x="2035756" y="4163006"/>
            <a:chExt cx="296603" cy="296712"/>
          </a:xfrm>
        </p:grpSpPr>
        <p:sp>
          <p:nvSpPr>
            <p:cNvPr id="495" name="Google Shape;495;p31"/>
            <p:cNvSpPr/>
            <p:nvPr/>
          </p:nvSpPr>
          <p:spPr>
            <a:xfrm>
              <a:off x="2105757" y="4163006"/>
              <a:ext cx="226602" cy="191934"/>
            </a:xfrm>
            <a:custGeom>
              <a:avLst/>
              <a:gdLst/>
              <a:ahLst/>
              <a:cxnLst/>
              <a:rect l="l" t="t" r="r" b="b"/>
              <a:pathLst>
                <a:path w="429577" h="363855" extrusionOk="0">
                  <a:moveTo>
                    <a:pt x="345758" y="98107"/>
                  </a:moveTo>
                  <a:cubicBezTo>
                    <a:pt x="345758" y="72390"/>
                    <a:pt x="356235" y="46673"/>
                    <a:pt x="375285" y="28575"/>
                  </a:cubicBezTo>
                  <a:cubicBezTo>
                    <a:pt x="379095" y="24765"/>
                    <a:pt x="381000" y="19050"/>
                    <a:pt x="380048" y="14288"/>
                  </a:cubicBezTo>
                  <a:cubicBezTo>
                    <a:pt x="379095" y="8573"/>
                    <a:pt x="376238" y="4763"/>
                    <a:pt x="371475" y="1905"/>
                  </a:cubicBezTo>
                  <a:cubicBezTo>
                    <a:pt x="369570" y="952"/>
                    <a:pt x="364808" y="0"/>
                    <a:pt x="362903" y="0"/>
                  </a:cubicBezTo>
                  <a:cubicBezTo>
                    <a:pt x="315278" y="0"/>
                    <a:pt x="271463" y="27623"/>
                    <a:pt x="247650" y="68580"/>
                  </a:cubicBezTo>
                  <a:cubicBezTo>
                    <a:pt x="237173" y="67627"/>
                    <a:pt x="225743" y="66675"/>
                    <a:pt x="214313" y="66675"/>
                  </a:cubicBezTo>
                  <a:cubicBezTo>
                    <a:pt x="96203" y="66675"/>
                    <a:pt x="0" y="133350"/>
                    <a:pt x="0" y="215265"/>
                  </a:cubicBezTo>
                  <a:cubicBezTo>
                    <a:pt x="0" y="279082"/>
                    <a:pt x="71438" y="363855"/>
                    <a:pt x="214313" y="363855"/>
                  </a:cubicBezTo>
                  <a:cubicBezTo>
                    <a:pt x="320040" y="363855"/>
                    <a:pt x="429578" y="306705"/>
                    <a:pt x="429578" y="215265"/>
                  </a:cubicBezTo>
                  <a:cubicBezTo>
                    <a:pt x="429578" y="168593"/>
                    <a:pt x="398145" y="125730"/>
                    <a:pt x="345758" y="98107"/>
                  </a:cubicBezTo>
                  <a:lnTo>
                    <a:pt x="345758" y="98107"/>
                  </a:lnTo>
                  <a:close/>
                  <a:moveTo>
                    <a:pt x="164783" y="231457"/>
                  </a:moveTo>
                  <a:cubicBezTo>
                    <a:pt x="164783" y="240982"/>
                    <a:pt x="157163" y="247650"/>
                    <a:pt x="148590" y="247650"/>
                  </a:cubicBezTo>
                  <a:cubicBezTo>
                    <a:pt x="140018" y="247650"/>
                    <a:pt x="132398" y="240030"/>
                    <a:pt x="132398" y="231457"/>
                  </a:cubicBezTo>
                  <a:lnTo>
                    <a:pt x="132398" y="198120"/>
                  </a:lnTo>
                  <a:cubicBezTo>
                    <a:pt x="132398" y="188595"/>
                    <a:pt x="140018" y="181927"/>
                    <a:pt x="148590" y="181927"/>
                  </a:cubicBezTo>
                  <a:cubicBezTo>
                    <a:pt x="157163" y="181927"/>
                    <a:pt x="164783" y="189548"/>
                    <a:pt x="164783" y="198120"/>
                  </a:cubicBezTo>
                  <a:lnTo>
                    <a:pt x="164783" y="231457"/>
                  </a:lnTo>
                  <a:close/>
                  <a:moveTo>
                    <a:pt x="230505" y="231457"/>
                  </a:moveTo>
                  <a:cubicBezTo>
                    <a:pt x="230505" y="240982"/>
                    <a:pt x="222885" y="247650"/>
                    <a:pt x="214313" y="247650"/>
                  </a:cubicBezTo>
                  <a:cubicBezTo>
                    <a:pt x="205740" y="247650"/>
                    <a:pt x="198120" y="240030"/>
                    <a:pt x="198120" y="231457"/>
                  </a:cubicBezTo>
                  <a:lnTo>
                    <a:pt x="198120" y="198120"/>
                  </a:lnTo>
                  <a:cubicBezTo>
                    <a:pt x="198120" y="188595"/>
                    <a:pt x="205740" y="181927"/>
                    <a:pt x="214313" y="181927"/>
                  </a:cubicBezTo>
                  <a:cubicBezTo>
                    <a:pt x="222885" y="181927"/>
                    <a:pt x="230505" y="189548"/>
                    <a:pt x="230505" y="198120"/>
                  </a:cubicBezTo>
                  <a:lnTo>
                    <a:pt x="230505" y="231457"/>
                  </a:lnTo>
                  <a:close/>
                  <a:moveTo>
                    <a:pt x="297180" y="231457"/>
                  </a:moveTo>
                  <a:cubicBezTo>
                    <a:pt x="297180" y="240982"/>
                    <a:pt x="289560" y="247650"/>
                    <a:pt x="280988" y="247650"/>
                  </a:cubicBezTo>
                  <a:cubicBezTo>
                    <a:pt x="272415" y="247650"/>
                    <a:pt x="264795" y="240030"/>
                    <a:pt x="264795" y="231457"/>
                  </a:cubicBezTo>
                  <a:lnTo>
                    <a:pt x="264795" y="198120"/>
                  </a:lnTo>
                  <a:cubicBezTo>
                    <a:pt x="264795" y="188595"/>
                    <a:pt x="272415" y="181927"/>
                    <a:pt x="280988" y="181927"/>
                  </a:cubicBezTo>
                  <a:cubicBezTo>
                    <a:pt x="289560" y="181927"/>
                    <a:pt x="297180" y="189548"/>
                    <a:pt x="297180" y="198120"/>
                  </a:cubicBezTo>
                  <a:lnTo>
                    <a:pt x="297180" y="2314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2035756" y="4280345"/>
              <a:ext cx="222582" cy="179372"/>
            </a:xfrm>
            <a:custGeom>
              <a:avLst/>
              <a:gdLst/>
              <a:ahLst/>
              <a:cxnLst/>
              <a:rect l="l" t="t" r="r" b="b"/>
              <a:pathLst>
                <a:path w="421957" h="340042" extrusionOk="0">
                  <a:moveTo>
                    <a:pt x="346710" y="174307"/>
                  </a:moveTo>
                  <a:cubicBezTo>
                    <a:pt x="229553" y="174307"/>
                    <a:pt x="105728" y="108585"/>
                    <a:pt x="100013" y="0"/>
                  </a:cubicBezTo>
                  <a:cubicBezTo>
                    <a:pt x="39053" y="26670"/>
                    <a:pt x="0" y="73343"/>
                    <a:pt x="0" y="124778"/>
                  </a:cubicBezTo>
                  <a:cubicBezTo>
                    <a:pt x="0" y="170498"/>
                    <a:pt x="31433" y="214313"/>
                    <a:pt x="83820" y="241935"/>
                  </a:cubicBezTo>
                  <a:cubicBezTo>
                    <a:pt x="83820" y="267653"/>
                    <a:pt x="73342" y="293370"/>
                    <a:pt x="54292" y="311468"/>
                  </a:cubicBezTo>
                  <a:cubicBezTo>
                    <a:pt x="43815" y="321945"/>
                    <a:pt x="50483" y="340043"/>
                    <a:pt x="67628" y="340043"/>
                  </a:cubicBezTo>
                  <a:cubicBezTo>
                    <a:pt x="115253" y="340043"/>
                    <a:pt x="159067" y="312420"/>
                    <a:pt x="182880" y="271463"/>
                  </a:cubicBezTo>
                  <a:cubicBezTo>
                    <a:pt x="193358" y="272415"/>
                    <a:pt x="204788" y="273368"/>
                    <a:pt x="216217" y="273368"/>
                  </a:cubicBezTo>
                  <a:cubicBezTo>
                    <a:pt x="313372" y="273368"/>
                    <a:pt x="396240" y="227648"/>
                    <a:pt x="421958" y="165735"/>
                  </a:cubicBezTo>
                  <a:cubicBezTo>
                    <a:pt x="397192" y="171450"/>
                    <a:pt x="372428" y="174307"/>
                    <a:pt x="346710" y="174307"/>
                  </a:cubicBezTo>
                  <a:lnTo>
                    <a:pt x="346710" y="1743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CF599C3-BFCC-4345-AE4C-80B3BA4EF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601491"/>
              </p:ext>
            </p:extLst>
          </p:nvPr>
        </p:nvGraphicFramePr>
        <p:xfrm>
          <a:off x="2147418" y="1121785"/>
          <a:ext cx="2628826" cy="331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8281202" progId="Word.Document.12">
                  <p:embed/>
                </p:oleObj>
              </mc:Choice>
              <mc:Fallback>
                <p:oleObj name="Document" r:id="rId3" imgW="5956042" imgH="8281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418" y="1121785"/>
                        <a:ext cx="2628826" cy="3311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oogle Shape;593;p34">
            <a:extLst>
              <a:ext uri="{FF2B5EF4-FFF2-40B4-BE49-F238E27FC236}">
                <a16:creationId xmlns:a16="http://schemas.microsoft.com/office/drawing/2014/main" id="{656FB4AC-868E-8A59-5317-DB26B87A0F2D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50" name="Google Shape;594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FA0E5D02-5A90-D23D-C302-4030AA919CCB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95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29F37689-9E44-6C89-FC1C-FF75A4D099CA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96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B5843BE0-6CCE-E982-9A19-834AEDCD6898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97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CE7FF4F3-264E-36EB-B8A0-CC7EEF998F5E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98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4A39685-A8DC-107C-F2BF-B1D20E8958A6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99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EB46A2C3-ACFC-5268-916B-0595A68FA25E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600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B5FDA313-9766-EBA8-86ED-42B5289356A7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601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3A3BF530-DD98-26F4-7C7C-1EB373FD2878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602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312541D-634F-546E-393E-4F1C3DFE5158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603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4D24B0A6-9125-78D2-8FC6-0E0C71DB0727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4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E814EF23-E73A-425B-39F9-ABBAB6BC3120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05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3423BF42-7E6E-BCA1-1DBE-1F756EDCC76F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06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5E7D4518-8232-C3A3-C0A3-FC7A27592921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07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B4BCDC0D-E184-A16F-B96B-6DEE5FAF3B33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13;p34">
              <a:hlinkClick r:id="rId19" action="ppaction://hlinksldjump"/>
              <a:extLst>
                <a:ext uri="{FF2B5EF4-FFF2-40B4-BE49-F238E27FC236}">
                  <a16:creationId xmlns:a16="http://schemas.microsoft.com/office/drawing/2014/main" id="{5276F77B-5067-1680-CACB-5FBCF75D1EEB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Insertion</a:t>
            </a:r>
            <a:endParaRPr u="sng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919441-C553-4CBD-9ABB-5A5E41897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32505"/>
              </p:ext>
            </p:extLst>
          </p:nvPr>
        </p:nvGraphicFramePr>
        <p:xfrm>
          <a:off x="1681693" y="1191178"/>
          <a:ext cx="5085241" cy="316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56042" imgH="3712127" progId="Word.Document.12">
                  <p:embed/>
                </p:oleObj>
              </mc:Choice>
              <mc:Fallback>
                <p:oleObj name="Document" r:id="rId3" imgW="5956042" imgH="37121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693" y="1191178"/>
                        <a:ext cx="5085241" cy="316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oogle Shape;593;p34">
            <a:extLst>
              <a:ext uri="{FF2B5EF4-FFF2-40B4-BE49-F238E27FC236}">
                <a16:creationId xmlns:a16="http://schemas.microsoft.com/office/drawing/2014/main" id="{494C11A6-5576-14A8-ADAF-0BB1B35CDDDC}"/>
              </a:ext>
            </a:extLst>
          </p:cNvPr>
          <p:cNvGrpSpPr/>
          <p:nvPr/>
        </p:nvGrpSpPr>
        <p:grpSpPr>
          <a:xfrm>
            <a:off x="2469158" y="4718600"/>
            <a:ext cx="4205685" cy="116400"/>
            <a:chOff x="1738925" y="4718600"/>
            <a:chExt cx="4205685" cy="116400"/>
          </a:xfrm>
          <a:solidFill>
            <a:schemeClr val="bg2"/>
          </a:solidFill>
        </p:grpSpPr>
        <p:sp>
          <p:nvSpPr>
            <p:cNvPr id="26" name="Google Shape;594;p34">
              <a:hlinkClick r:id="rId5" action="ppaction://hlinksldjump"/>
              <a:extLst>
                <a:ext uri="{FF2B5EF4-FFF2-40B4-BE49-F238E27FC236}">
                  <a16:creationId xmlns:a16="http://schemas.microsoft.com/office/drawing/2014/main" id="{9E5C39B2-D39A-839B-CA36-32447391587B}"/>
                </a:ext>
              </a:extLst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595;p34">
              <a:hlinkClick r:id="rId6" action="ppaction://hlinksldjump"/>
              <a:extLst>
                <a:ext uri="{FF2B5EF4-FFF2-40B4-BE49-F238E27FC236}">
                  <a16:creationId xmlns:a16="http://schemas.microsoft.com/office/drawing/2014/main" id="{ABB0CD8B-9FF0-B7C2-4164-C6F8B78BA207}"/>
                </a:ext>
              </a:extLst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596;p34">
              <a:hlinkClick r:id="rId7" action="ppaction://hlinksldjump"/>
              <a:extLst>
                <a:ext uri="{FF2B5EF4-FFF2-40B4-BE49-F238E27FC236}">
                  <a16:creationId xmlns:a16="http://schemas.microsoft.com/office/drawing/2014/main" id="{63EAD5FF-F7D2-C7A4-AA60-AA25FCE76A20}"/>
                </a:ext>
              </a:extLst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597;p34">
              <a:hlinkClick r:id="rId8" action="ppaction://hlinksldjump"/>
              <a:extLst>
                <a:ext uri="{FF2B5EF4-FFF2-40B4-BE49-F238E27FC236}">
                  <a16:creationId xmlns:a16="http://schemas.microsoft.com/office/drawing/2014/main" id="{96110271-9829-EF12-AFE2-90BA0FBAA438}"/>
                </a:ext>
              </a:extLst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598;p34">
              <a:hlinkClick r:id="rId9" action="ppaction://hlinksldjump"/>
              <a:extLst>
                <a:ext uri="{FF2B5EF4-FFF2-40B4-BE49-F238E27FC236}">
                  <a16:creationId xmlns:a16="http://schemas.microsoft.com/office/drawing/2014/main" id="{DAFC0D07-B550-3594-ED2E-8307B147CDDE}"/>
                </a:ext>
              </a:extLst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599;p34">
              <a:hlinkClick r:id="rId10" action="ppaction://hlinksldjump"/>
              <a:extLst>
                <a:ext uri="{FF2B5EF4-FFF2-40B4-BE49-F238E27FC236}">
                  <a16:creationId xmlns:a16="http://schemas.microsoft.com/office/drawing/2014/main" id="{342749D7-8775-DC7C-EEF3-E5C7CB8C545C}"/>
                </a:ext>
              </a:extLst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600;p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A2A25C24-CA38-B71E-7F1A-EA6AA3657F8D}"/>
                </a:ext>
              </a:extLst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601;p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B7496690-E63B-5C46-5F7B-AA141F409878}"/>
                </a:ext>
              </a:extLst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602;p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F1DEDE6E-B3AA-52E6-34C8-6A2016773CB2}"/>
                </a:ext>
              </a:extLst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603;p34">
              <a:hlinkClick r:id="rId14" action="ppaction://hlinksldjump"/>
              <a:extLst>
                <a:ext uri="{FF2B5EF4-FFF2-40B4-BE49-F238E27FC236}">
                  <a16:creationId xmlns:a16="http://schemas.microsoft.com/office/drawing/2014/main" id="{2B1E1638-0E47-327D-2910-83405C8BCA4D}"/>
                </a:ext>
              </a:extLst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604;p34">
              <a:hlinkClick r:id="rId15" action="ppaction://hlinksldjump"/>
              <a:extLst>
                <a:ext uri="{FF2B5EF4-FFF2-40B4-BE49-F238E27FC236}">
                  <a16:creationId xmlns:a16="http://schemas.microsoft.com/office/drawing/2014/main" id="{0F76B5BC-0447-17C4-5D1E-BA4E188E8364}"/>
                </a:ext>
              </a:extLst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605;p34">
              <a:hlinkClick r:id="rId16" action="ppaction://hlinksldjump"/>
              <a:extLst>
                <a:ext uri="{FF2B5EF4-FFF2-40B4-BE49-F238E27FC236}">
                  <a16:creationId xmlns:a16="http://schemas.microsoft.com/office/drawing/2014/main" id="{BD23F703-BD22-F8BC-9CDF-AD354AC3A5CE}"/>
                </a:ext>
              </a:extLst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606;p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A7F8196-2296-04F0-CC16-6327365D367A}"/>
                </a:ext>
              </a:extLst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607;p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9BF5EBA5-462C-3B9F-14BB-E8CB4CFB9718}"/>
                </a:ext>
              </a:extLst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613;p34">
              <a:hlinkClick r:id="rId19" action="ppaction://hlinksldjump"/>
              <a:extLst>
                <a:ext uri="{FF2B5EF4-FFF2-40B4-BE49-F238E27FC236}">
                  <a16:creationId xmlns:a16="http://schemas.microsoft.com/office/drawing/2014/main" id="{57C32A70-BCA5-F6DF-572C-43259F344716}"/>
                </a:ext>
              </a:extLst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326</Words>
  <Application>Microsoft Office PowerPoint</Application>
  <PresentationFormat>On-screen Show (16:9)</PresentationFormat>
  <Paragraphs>43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Barlow Medium</vt:lpstr>
      <vt:lpstr>PT Sans</vt:lpstr>
      <vt:lpstr>Barlow</vt:lpstr>
      <vt:lpstr>Darker Grotesque Black</vt:lpstr>
      <vt:lpstr>Calibri</vt:lpstr>
      <vt:lpstr>Open Sans</vt:lpstr>
      <vt:lpstr>Nunito Light</vt:lpstr>
      <vt:lpstr>Darker Grotesque</vt:lpstr>
      <vt:lpstr>Arial</vt:lpstr>
      <vt:lpstr>Wingdings</vt:lpstr>
      <vt:lpstr>Quoting App Pitch Deck by Slidesgo</vt:lpstr>
      <vt:lpstr>Document</vt:lpstr>
      <vt:lpstr>Custom Sorting implementation </vt:lpstr>
      <vt:lpstr>PowerPoint Presentation</vt:lpstr>
      <vt:lpstr>Team members/Stakeholders </vt:lpstr>
      <vt:lpstr>Project Overview</vt:lpstr>
      <vt:lpstr>Technologies &amp; Tools  Java Spring boot Junit  </vt:lpstr>
      <vt:lpstr>Algorithms implemented </vt:lpstr>
      <vt:lpstr>Heapsort Implementaion</vt:lpstr>
      <vt:lpstr>Merge sort  </vt:lpstr>
      <vt:lpstr>Insertion</vt:lpstr>
      <vt:lpstr>PowerPoint Presentation</vt:lpstr>
      <vt:lpstr>PowerPoint Presentation</vt:lpstr>
      <vt:lpstr>PowerPoint Presentation</vt:lpstr>
      <vt:lpstr>PowerPoint Presentation</vt:lpstr>
      <vt:lpstr>Git Hub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Sorting implementation</dc:title>
  <dc:creator>Ravi Teja Pediredla</dc:creator>
  <cp:lastModifiedBy>ANDRAson ...</cp:lastModifiedBy>
  <cp:revision>10</cp:revision>
  <dcterms:modified xsi:type="dcterms:W3CDTF">2024-04-29T20:21:02Z</dcterms:modified>
</cp:coreProperties>
</file>