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271" r:id="rId4"/>
    <p:sldId id="272" r:id="rId5"/>
    <p:sldId id="274" r:id="rId6"/>
    <p:sldId id="275" r:id="rId7"/>
    <p:sldId id="273" r:id="rId8"/>
    <p:sldId id="276" r:id="rId9"/>
  </p:sldIdLst>
  <p:sldSz cx="9144000" cy="6858000" type="screen4x3"/>
  <p:notesSz cx="7559675" cy="10691813"/>
  <p:defaultTextStyle>
    <a:defPPr>
      <a:defRPr lang="ja-JP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66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53" autoAdjust="0"/>
    <p:restoredTop sz="94660"/>
  </p:normalViewPr>
  <p:slideViewPr>
    <p:cSldViewPr snapToObjects="1">
      <p:cViewPr>
        <p:scale>
          <a:sx n="75" d="100"/>
          <a:sy n="75" d="100"/>
        </p:scale>
        <p:origin x="-1440" y="-180"/>
      </p:cViewPr>
      <p:guideLst>
        <p:guide orient="horz" pos="21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>
              <a:defRPr/>
            </a:pPr>
            <a:fld id="{D051A83A-4BED-49EE-A5FF-84CFBA6240FB}" type="datetimeFigureOut">
              <a:rPr lang="ja-JP" altLang="en-US"/>
              <a:pPr>
                <a:defRPr/>
              </a:pPr>
              <a:t>2016/8/3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>
              <a:defRPr/>
            </a:pPr>
            <a:fld id="{0B5A6701-8495-4836-B12E-5C36D8D3EE6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7799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471880-9104-4E0D-A9FE-55F70D21B09D}" type="slidenum">
              <a:rPr lang="ja-JP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ja-JP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084543C3-EB98-4A91-825F-1A41F759309F}" type="datetime1">
              <a:rPr lang="ja-JP" altLang="en-US" smtClean="0"/>
              <a:t>2016/8/3</a:t>
            </a:fld>
            <a:endParaRPr lang="ja-JP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00D1AB03-6BBA-447E-BEBF-0A28FC0B4FF3}" type="slidenum">
              <a:rPr lang="ja-JP" altLang="ja-JP" smtClean="0"/>
              <a:pPr>
                <a:defRPr/>
              </a:pPr>
              <a:t>‹#›</a:t>
            </a:fld>
            <a:endParaRPr lang="ja-JP" altLang="ja-JP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7668344" y="190997"/>
            <a:ext cx="1368648" cy="424599"/>
            <a:chOff x="827088" y="306095"/>
            <a:chExt cx="3312864" cy="1027758"/>
          </a:xfrm>
        </p:grpSpPr>
        <p:pic>
          <p:nvPicPr>
            <p:cNvPr id="8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488" y="519113"/>
              <a:ext cx="2108200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306095"/>
              <a:ext cx="1041400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図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1176190"/>
              <a:ext cx="3312864" cy="15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151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8000" y="899999"/>
            <a:ext cx="9000000" cy="5580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717E1B67-B952-4533-9C06-278D4987729A}" type="datetime1">
              <a:rPr lang="ja-JP" altLang="en-US" smtClean="0"/>
              <a:t>2016/8/3</a:t>
            </a:fld>
            <a:endParaRPr lang="ja-JP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E92D2D10-DA0E-4C1C-AF32-1F26D9D54AEB}" type="slidenum">
              <a:rPr lang="ja-JP" altLang="ja-JP" smtClean="0"/>
              <a:pPr>
                <a:defRPr/>
              </a:pPr>
              <a:t>‹#›</a:t>
            </a:fld>
            <a:endParaRPr lang="ja-JP" altLang="ja-JP"/>
          </a:p>
        </p:txBody>
      </p:sp>
      <p:sp>
        <p:nvSpPr>
          <p:cNvPr id="7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08000" y="116632"/>
            <a:ext cx="73800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7668344" y="190997"/>
            <a:ext cx="1368648" cy="424599"/>
            <a:chOff x="827088" y="306095"/>
            <a:chExt cx="3312864" cy="1027758"/>
          </a:xfrm>
        </p:grpSpPr>
        <p:pic>
          <p:nvPicPr>
            <p:cNvPr id="9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488" y="519113"/>
              <a:ext cx="2108200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306095"/>
              <a:ext cx="1041400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図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1176190"/>
              <a:ext cx="3312864" cy="15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811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7504" y="6588000"/>
            <a:ext cx="2133600" cy="201236"/>
          </a:xfrm>
          <a:ln/>
        </p:spPr>
        <p:txBody>
          <a:bodyPr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8D0C38AB-39DB-40CE-8CF8-E3396CA80538}" type="datetime1">
              <a:rPr lang="ja-JP" altLang="en-US" smtClean="0"/>
              <a:pPr>
                <a:defRPr/>
              </a:pPr>
              <a:t>2016/8/3</a:t>
            </a:fld>
            <a:endParaRPr lang="ja-JP" altLang="ja-JP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19872" y="6588000"/>
            <a:ext cx="2133600" cy="201236"/>
          </a:xfrm>
          <a:ln/>
        </p:spPr>
        <p:txBody>
          <a:bodyPr/>
          <a:lstStyle>
            <a:lvl1pPr algn="ctr"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104D1E3F-00CB-4F41-86B3-DCB5A6EE69DF}" type="slidenum">
              <a:rPr lang="ja-JP" altLang="ja-JP" smtClean="0"/>
              <a:pPr>
                <a:defRPr/>
              </a:pPr>
              <a:t>‹#›</a:t>
            </a:fld>
            <a:endParaRPr lang="ja-JP" altLang="ja-JP"/>
          </a:p>
        </p:txBody>
      </p:sp>
      <p:sp>
        <p:nvSpPr>
          <p:cNvPr id="7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07504" y="116632"/>
            <a:ext cx="73800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7668344" y="190997"/>
            <a:ext cx="1368648" cy="424599"/>
            <a:chOff x="827088" y="306095"/>
            <a:chExt cx="3312864" cy="1027758"/>
          </a:xfrm>
        </p:grpSpPr>
        <p:pic>
          <p:nvPicPr>
            <p:cNvPr id="9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488" y="519113"/>
              <a:ext cx="2108200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306095"/>
              <a:ext cx="1041400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図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1176190"/>
              <a:ext cx="3312864" cy="15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708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000" y="899160"/>
            <a:ext cx="9000000" cy="55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ja-JP" dirty="0" smtClean="0"/>
              <a:t>マスタ テキストの書式設定</a:t>
            </a:r>
          </a:p>
          <a:p>
            <a:pPr lvl="1"/>
            <a:r>
              <a:rPr lang="ja-JP" altLang="ja-JP" dirty="0" smtClean="0"/>
              <a:t>第 2 レベル</a:t>
            </a:r>
          </a:p>
          <a:p>
            <a:pPr lvl="2"/>
            <a:r>
              <a:rPr lang="ja-JP" altLang="ja-JP" dirty="0" smtClean="0"/>
              <a:t>第 3 レベル</a:t>
            </a:r>
          </a:p>
          <a:p>
            <a:pPr lvl="3"/>
            <a:r>
              <a:rPr lang="ja-JP" altLang="ja-JP" dirty="0" smtClean="0"/>
              <a:t>第 4 レベル</a:t>
            </a:r>
          </a:p>
          <a:p>
            <a:pPr lvl="4"/>
            <a:r>
              <a:rPr lang="ja-JP" altLang="ja-JP" dirty="0" smtClean="0"/>
              <a:t>第 5 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000" y="6588000"/>
            <a:ext cx="2133600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76C1BEBE-C857-4E79-B603-70EC429D6240}" type="datetime1">
              <a:rPr lang="ja-JP" altLang="en-US" smtClean="0"/>
              <a:pPr>
                <a:defRPr/>
              </a:pPr>
              <a:t>2016/8/3</a:t>
            </a:fld>
            <a:endParaRPr lang="ja-JP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0000" y="6588000"/>
            <a:ext cx="2133600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E9918A5C-964E-4D4C-868D-0608C760BE5A}" type="slidenum">
              <a:rPr lang="ja-JP" altLang="ja-JP" smtClean="0"/>
              <a:pPr>
                <a:defRPr/>
              </a:pPr>
              <a:t>‹#›</a:t>
            </a:fld>
            <a:endParaRPr lang="ja-JP" altLang="ja-JP"/>
          </a:p>
        </p:txBody>
      </p:sp>
      <p:sp>
        <p:nvSpPr>
          <p:cNvPr id="4" name="正方形/長方形 3"/>
          <p:cNvSpPr/>
          <p:nvPr/>
        </p:nvSpPr>
        <p:spPr bwMode="auto">
          <a:xfrm>
            <a:off x="0" y="764704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0" y="839173"/>
            <a:ext cx="9144000" cy="1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08000" y="116632"/>
            <a:ext cx="73800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7668344" y="190997"/>
            <a:ext cx="1368648" cy="424599"/>
            <a:chOff x="827088" y="306095"/>
            <a:chExt cx="3312864" cy="1027758"/>
          </a:xfrm>
        </p:grpSpPr>
        <p:pic>
          <p:nvPicPr>
            <p:cNvPr id="14" name="図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488" y="519113"/>
              <a:ext cx="2108200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図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306095"/>
              <a:ext cx="1041400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図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1176190"/>
              <a:ext cx="3312864" cy="15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図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640" y="6655713"/>
            <a:ext cx="3312864" cy="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正方形/長方形 17"/>
          <p:cNvSpPr/>
          <p:nvPr/>
        </p:nvSpPr>
        <p:spPr bwMode="auto">
          <a:xfrm>
            <a:off x="0" y="6507588"/>
            <a:ext cx="9144000" cy="1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ftec/cafe/tree/master/projects/20160720_Arduino_HC-SR04_son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ftec/cafe/tree/master/projects/20160720_Arduino_HC-SR04_sona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1470025"/>
          </a:xfrm>
        </p:spPr>
        <p:txBody>
          <a:bodyPr/>
          <a:lstStyle/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ライブラリ作成のススメ</a:t>
            </a:r>
            <a:endParaRPr kumimoji="1" lang="ja-JP" altLang="en-US" dirty="0"/>
          </a:p>
        </p:txBody>
      </p:sp>
      <p:sp>
        <p:nvSpPr>
          <p:cNvPr id="15" name="サブタイトル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Daisuke Murata</a:t>
            </a:r>
            <a:endParaRPr kumimoji="1" lang="ja-JP" altLang="en-US" dirty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AA1013-A8C6-4CE6-B102-C019E00535AD}" type="datetime1">
              <a:rPr lang="ja-JP" altLang="en-US" smtClean="0"/>
              <a:t>2016/8/3</a:t>
            </a:fld>
            <a:endParaRPr lang="ja-JP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D1E3F-00CB-4F41-86B3-DCB5A6EE69DF}" type="slidenum">
              <a:rPr lang="ja-JP" altLang="ja-JP" smtClean="0"/>
              <a:pPr>
                <a:defRPr/>
              </a:pPr>
              <a:t>1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2832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ライブラリ化するといいこと</a:t>
            </a:r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再利用しやすい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機能単位で分かれるのでコードが、すっきりする</a:t>
            </a:r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E1B67-B952-4533-9C06-278D4987729A}" type="datetime1">
              <a:rPr lang="ja-JP" altLang="en-US" smtClean="0"/>
              <a:t>2016/8/3</a:t>
            </a:fld>
            <a:endParaRPr lang="ja-JP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D2D10-DA0E-4C1C-AF32-1F26D9D54AEB}" type="slidenum">
              <a:rPr lang="ja-JP" altLang="ja-JP" smtClean="0"/>
              <a:pPr>
                <a:defRPr/>
              </a:pPr>
              <a:t>2</a:t>
            </a:fld>
            <a:endParaRPr lang="ja-JP" altLang="ja-JP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6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ライブラリの作成方法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０</a:t>
            </a:r>
            <a:r>
              <a:rPr lang="ja-JP" altLang="en-US" dirty="0" smtClean="0"/>
              <a:t>．</a:t>
            </a:r>
            <a:r>
              <a:rPr lang="en-US" altLang="ja-JP" dirty="0" smtClean="0"/>
              <a:t>Sketch</a:t>
            </a:r>
            <a:r>
              <a:rPr lang="ja-JP" altLang="en-US" dirty="0" smtClean="0"/>
              <a:t>で動くコード作成 </a:t>
            </a:r>
            <a:r>
              <a:rPr lang="en-US" altLang="ja-JP" dirty="0" smtClean="0"/>
              <a:t>&amp; </a:t>
            </a:r>
            <a:r>
              <a:rPr lang="ja-JP" altLang="en-US" dirty="0" smtClean="0"/>
              <a:t>動作確認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ja-JP" altLang="en-US" dirty="0"/>
              <a:t>お決まり</a:t>
            </a:r>
            <a:r>
              <a:rPr lang="ja-JP" altLang="en-US" dirty="0" smtClean="0"/>
              <a:t>の作法に従い、関数名変更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lang="ja-JP" altLang="en-US" dirty="0" smtClean="0"/>
              <a:t>．ヘッダファイル、</a:t>
            </a:r>
            <a:r>
              <a:rPr lang="en-US" altLang="ja-JP" dirty="0" err="1" smtClean="0"/>
              <a:t>cpp</a:t>
            </a:r>
            <a:r>
              <a:rPr lang="ja-JP" altLang="en-US" dirty="0" smtClean="0"/>
              <a:t>ファイル作成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３</a:t>
            </a:r>
            <a:r>
              <a:rPr lang="ja-JP" altLang="en-US" dirty="0" smtClean="0"/>
              <a:t>．</a:t>
            </a:r>
            <a:r>
              <a:rPr lang="en-US" altLang="ja-JP" dirty="0" smtClean="0"/>
              <a:t>Keywords.txt</a:t>
            </a:r>
            <a:r>
              <a:rPr lang="ja-JP" altLang="en-US" dirty="0" smtClean="0"/>
              <a:t>作成</a:t>
            </a:r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E1B67-B952-4533-9C06-278D4987729A}" type="datetime1">
              <a:rPr lang="ja-JP" altLang="en-US" smtClean="0"/>
              <a:t>2016/8/3</a:t>
            </a:fld>
            <a:endParaRPr lang="ja-JP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D2D10-DA0E-4C1C-AF32-1F26D9D54AEB}" type="slidenum">
              <a:rPr lang="ja-JP" altLang="ja-JP" smtClean="0"/>
              <a:pPr>
                <a:defRPr/>
              </a:pPr>
              <a:t>3</a:t>
            </a:fld>
            <a:endParaRPr lang="ja-JP" altLang="ja-JP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2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具体例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HC-SR04 ultrasonic range sensor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E1B67-B952-4533-9C06-278D4987729A}" type="datetime1">
              <a:rPr lang="ja-JP" altLang="en-US" smtClean="0"/>
              <a:t>2016/8/3</a:t>
            </a:fld>
            <a:endParaRPr lang="ja-JP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D2D10-DA0E-4C1C-AF32-1F26D9D54AEB}" type="slidenum">
              <a:rPr lang="ja-JP" altLang="ja-JP" smtClean="0"/>
              <a:pPr>
                <a:defRPr/>
              </a:pPr>
              <a:t>4</a:t>
            </a:fld>
            <a:endParaRPr lang="ja-JP" altLang="ja-JP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9" y="3794735"/>
            <a:ext cx="2608403" cy="2154545"/>
          </a:xfrm>
          <a:prstGeom prst="rect">
            <a:avLst/>
          </a:prstGeom>
        </p:spPr>
      </p:pic>
      <p:sp>
        <p:nvSpPr>
          <p:cNvPr id="9" name="平行四辺形 8"/>
          <p:cNvSpPr/>
          <p:nvPr/>
        </p:nvSpPr>
        <p:spPr bwMode="auto">
          <a:xfrm rot="448950">
            <a:off x="4760340" y="2552568"/>
            <a:ext cx="3183834" cy="1667502"/>
          </a:xfrm>
          <a:prstGeom prst="parallelogram">
            <a:avLst>
              <a:gd name="adj" fmla="val 31948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V="1">
            <a:off x="2051720" y="3483276"/>
            <a:ext cx="3888432" cy="95383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矢印コネクタ 12"/>
          <p:cNvCxnSpPr/>
          <p:nvPr/>
        </p:nvCxnSpPr>
        <p:spPr bwMode="auto">
          <a:xfrm flipH="1">
            <a:off x="1555722" y="3212976"/>
            <a:ext cx="4384430" cy="111666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116756" y="2352362"/>
            <a:ext cx="62438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TRIG PIN</a:t>
            </a:r>
            <a:r>
              <a:rPr kumimoji="1" lang="ja-JP" altLang="en-US" sz="2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kumimoji="1" lang="en-US" altLang="ja-JP" sz="2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</a:t>
            </a:r>
            <a:r>
              <a:rPr kumimoji="1" lang="ja-JP" altLang="en-US" sz="2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にすると、</a:t>
            </a:r>
            <a:endParaRPr kumimoji="1" lang="en-US" altLang="ja-JP" sz="26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音波を出して、</a:t>
            </a:r>
            <a:r>
              <a:rPr kumimoji="1" lang="en-US" altLang="ja-JP" sz="2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ECHO PIN</a:t>
            </a:r>
            <a:r>
              <a:rPr kumimoji="1" lang="ja-JP" altLang="en-US" sz="2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</a:t>
            </a:r>
            <a:endParaRPr kumimoji="1" lang="en-US" altLang="ja-JP" sz="26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返ってくるまでの時間がわかるよ</a:t>
            </a:r>
            <a:endParaRPr kumimoji="1" lang="ja-JP" altLang="en-US" sz="26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492160" y="5137257"/>
            <a:ext cx="66518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距離 </a:t>
            </a:r>
            <a:r>
              <a:rPr kumimoji="1" lang="en-US" altLang="ja-JP" sz="2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</a:t>
            </a:r>
            <a:r>
              <a:rPr kumimoji="1" lang="ja-JP" altLang="en-US" sz="2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（返ってくるまでの時間 </a:t>
            </a:r>
            <a:r>
              <a:rPr kumimoji="1" lang="en-US" altLang="ja-JP" sz="2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 </a:t>
            </a:r>
            <a:r>
              <a:rPr kumimoji="1" lang="ja-JP" altLang="en-US" sz="2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音速） </a:t>
            </a:r>
            <a:r>
              <a:rPr kumimoji="1" lang="en-US" altLang="ja-JP" sz="2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 2</a:t>
            </a:r>
          </a:p>
          <a:p>
            <a:r>
              <a:rPr kumimoji="1" lang="ja-JP" altLang="en-US" sz="2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</a:t>
            </a:r>
            <a:r>
              <a:rPr kumimoji="1" lang="ja-JP" altLang="en-US" sz="2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、距離が算出できる</a:t>
            </a:r>
            <a:endParaRPr kumimoji="1" lang="en-US" altLang="ja-JP" sz="2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12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E1B67-B952-4533-9C06-278D4987729A}" type="datetime1">
              <a:rPr lang="ja-JP" altLang="en-US" smtClean="0"/>
              <a:t>2016/8/3</a:t>
            </a:fld>
            <a:endParaRPr lang="ja-JP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D2D10-DA0E-4C1C-AF32-1F26D9D54AEB}" type="slidenum">
              <a:rPr lang="ja-JP" altLang="ja-JP" smtClean="0"/>
              <a:pPr>
                <a:defRPr/>
              </a:pPr>
              <a:t>5</a:t>
            </a:fld>
            <a:endParaRPr lang="ja-JP" altLang="ja-JP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000" dirty="0"/>
              <a:t>０．</a:t>
            </a:r>
            <a:r>
              <a:rPr lang="en-US" altLang="ja-JP" sz="3000" dirty="0"/>
              <a:t>Sketch</a:t>
            </a:r>
            <a:r>
              <a:rPr lang="ja-JP" altLang="en-US" sz="3000" dirty="0"/>
              <a:t>で動くコード作成 </a:t>
            </a:r>
            <a:r>
              <a:rPr lang="en-US" altLang="ja-JP" sz="3000" dirty="0"/>
              <a:t>&amp; </a:t>
            </a:r>
            <a:r>
              <a:rPr lang="ja-JP" altLang="en-US" sz="3000" dirty="0"/>
              <a:t>動作</a:t>
            </a:r>
            <a:r>
              <a:rPr lang="ja-JP" altLang="en-US" sz="3000" dirty="0" smtClean="0"/>
              <a:t>確認</a:t>
            </a:r>
            <a:endParaRPr kumimoji="1" lang="ja-JP" altLang="en-US" sz="3000" dirty="0"/>
          </a:p>
        </p:txBody>
      </p:sp>
      <p:sp>
        <p:nvSpPr>
          <p:cNvPr id="1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08000" y="899999"/>
            <a:ext cx="9000000" cy="5580000"/>
          </a:xfrm>
        </p:spPr>
        <p:txBody>
          <a:bodyPr/>
          <a:lstStyle/>
          <a:p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17" name="コンテンツ プレースホルダー 1"/>
          <p:cNvSpPr txBox="1">
            <a:spLocks/>
          </p:cNvSpPr>
          <p:nvPr/>
        </p:nvSpPr>
        <p:spPr bwMode="auto">
          <a:xfrm>
            <a:off x="0" y="1052399"/>
            <a:ext cx="8964488" cy="55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endParaRPr lang="en-US" altLang="ja-JP" dirty="0">
              <a:hlinkClick r:id="rId2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github.com/oftec/cafe/tree/master/projects/20160720_Arduino_HC-SR04_sonar</a:t>
            </a:r>
            <a:endParaRPr lang="en-US" altLang="ja-JP" dirty="0" smtClean="0"/>
          </a:p>
          <a:p>
            <a:pPr marL="0" indent="0">
              <a:buFontTx/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せっかく、センサの動作確認を行ったこのコードを、他のソフトで流用しようとすると、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毎回、関数＋定義のコピー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ペーストが必要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-&gt; </a:t>
            </a:r>
            <a:r>
              <a:rPr lang="ja-JP" altLang="en-US" dirty="0" smtClean="0"/>
              <a:t>複数のセンサ使った制御とか大変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738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E1B67-B952-4533-9C06-278D4987729A}" type="datetime1">
              <a:rPr lang="ja-JP" altLang="en-US" smtClean="0"/>
              <a:t>2016/8/3</a:t>
            </a:fld>
            <a:endParaRPr lang="ja-JP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D2D10-DA0E-4C1C-AF32-1F26D9D54AEB}" type="slidenum">
              <a:rPr lang="ja-JP" altLang="ja-JP" smtClean="0"/>
              <a:pPr>
                <a:defRPr/>
              </a:pPr>
              <a:t>6</a:t>
            </a:fld>
            <a:endParaRPr lang="ja-JP" altLang="ja-JP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000" dirty="0"/>
              <a:t>０．</a:t>
            </a:r>
            <a:r>
              <a:rPr lang="en-US" altLang="ja-JP" sz="3000" dirty="0"/>
              <a:t>Sketch</a:t>
            </a:r>
            <a:r>
              <a:rPr lang="ja-JP" altLang="en-US" sz="3000" dirty="0"/>
              <a:t>で動くコード作成 </a:t>
            </a:r>
            <a:r>
              <a:rPr lang="en-US" altLang="ja-JP" sz="3000" dirty="0"/>
              <a:t>&amp; </a:t>
            </a:r>
            <a:r>
              <a:rPr lang="ja-JP" altLang="en-US" sz="3000" dirty="0"/>
              <a:t>動作</a:t>
            </a:r>
            <a:r>
              <a:rPr lang="ja-JP" altLang="en-US" sz="3000" dirty="0" smtClean="0"/>
              <a:t>確認</a:t>
            </a:r>
            <a:endParaRPr kumimoji="1" lang="ja-JP" altLang="en-US" sz="3000" dirty="0"/>
          </a:p>
        </p:txBody>
      </p:sp>
      <p:sp>
        <p:nvSpPr>
          <p:cNvPr id="1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08000" y="899999"/>
            <a:ext cx="9000000" cy="5580000"/>
          </a:xfrm>
        </p:spPr>
        <p:txBody>
          <a:bodyPr/>
          <a:lstStyle/>
          <a:p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17" name="コンテンツ プレースホルダー 1"/>
          <p:cNvSpPr txBox="1">
            <a:spLocks/>
          </p:cNvSpPr>
          <p:nvPr/>
        </p:nvSpPr>
        <p:spPr bwMode="auto">
          <a:xfrm>
            <a:off x="0" y="1052399"/>
            <a:ext cx="8964488" cy="55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endParaRPr lang="en-US" altLang="ja-JP" dirty="0">
              <a:hlinkClick r:id="rId2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github.com/oftec/cafe/tree/master/projects/20160720_Arduino_HC-SR04_sonar</a:t>
            </a:r>
            <a:endParaRPr lang="en-US" altLang="ja-JP" dirty="0" smtClean="0"/>
          </a:p>
          <a:p>
            <a:pPr marL="0" indent="0">
              <a:buFontTx/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せっかく、センサの動作確認を行ったこのコードを、他のソフトで流用しようとすると、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毎回、関数＋定義のコピー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ペーストが必要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-&gt; </a:t>
            </a:r>
            <a:r>
              <a:rPr lang="ja-JP" altLang="en-US" dirty="0" smtClean="0"/>
              <a:t>複数のセンサ使った制御とか大変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076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E1B67-B952-4533-9C06-278D4987729A}" type="datetime1">
              <a:rPr lang="ja-JP" altLang="en-US" smtClean="0"/>
              <a:t>2016/8/3</a:t>
            </a:fld>
            <a:endParaRPr lang="ja-JP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D2D10-DA0E-4C1C-AF32-1F26D9D54AEB}" type="slidenum">
              <a:rPr lang="ja-JP" altLang="ja-JP" smtClean="0"/>
              <a:pPr>
                <a:defRPr/>
              </a:pPr>
              <a:t>7</a:t>
            </a:fld>
            <a:endParaRPr lang="ja-JP" altLang="ja-JP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/>
              <a:t>１．お決まりの作法に従い</a:t>
            </a:r>
            <a:r>
              <a:rPr lang="ja-JP" altLang="en-US" sz="3000" dirty="0" smtClean="0"/>
              <a:t>、名前変更</a:t>
            </a:r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812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あああ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E1B67-B952-4533-9C06-278D4987729A}" type="datetime1">
              <a:rPr lang="ja-JP" altLang="en-US" smtClean="0"/>
              <a:t>2016/8/3</a:t>
            </a:fld>
            <a:endParaRPr lang="ja-JP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D2D10-DA0E-4C1C-AF32-1F26D9D54AEB}" type="slidenum">
              <a:rPr lang="ja-JP" altLang="ja-JP" smtClean="0"/>
              <a:pPr>
                <a:defRPr/>
              </a:pPr>
              <a:t>8</a:t>
            </a:fld>
            <a:endParaRPr lang="ja-JP" altLang="ja-JP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/>
              <a:t>１．お決まりの作法に従い、関数名</a:t>
            </a:r>
            <a:r>
              <a:rPr lang="ja-JP" altLang="en-US" sz="3000" dirty="0" smtClean="0"/>
              <a:t>変更</a:t>
            </a:r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897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tecテンプレート案">
  <a:themeElements>
    <a:clrScheme name="標準デザイン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BFD7F6"/>
      </a:accent5>
      <a:accent6>
        <a:srgbClr val="AE4845"/>
      </a:accent6>
      <a:hlink>
        <a:srgbClr val="0066CC"/>
      </a:hlink>
      <a:folHlink>
        <a:srgbClr val="800080"/>
      </a:folHlink>
    </a:clrScheme>
    <a:fontScheme name="ユーザー定義 5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ja-JP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7F7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AFA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offtecテンプレート案</Template>
  <TotalTime>109</TotalTime>
  <Pages>0</Pages>
  <Words>255</Words>
  <Characters>0</Characters>
  <Application>Microsoft Office PowerPoint</Application>
  <DocSecurity>0</DocSecurity>
  <PresentationFormat>画面に合わせる (4:3)</PresentationFormat>
  <Lines>0</Lines>
  <Paragraphs>65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offtecテンプレート案</vt:lpstr>
      <vt:lpstr>Arduino ライブラリ作成のススメ</vt:lpstr>
      <vt:lpstr>PowerPoint プレゼンテーション</vt:lpstr>
      <vt:lpstr>PowerPoint プレゼンテーション</vt:lpstr>
      <vt:lpstr>PowerPoint プレゼンテーション</vt:lpstr>
      <vt:lpstr>０．Sketchで動くコード作成 &amp; 動作確認</vt:lpstr>
      <vt:lpstr>０．Sketchで動くコード作成 &amp; 動作確認</vt:lpstr>
      <vt:lpstr>１．お決まりの作法に従い、名前変更</vt:lpstr>
      <vt:lpstr>１．お決まりの作法に従い、関数名変更</vt:lpstr>
    </vt:vector>
  </TitlesOfParts>
  <Company>富士通テン（株）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ften</dc:creator>
  <cp:lastModifiedBy>ften</cp:lastModifiedBy>
  <cp:revision>31</cp:revision>
  <dcterms:created xsi:type="dcterms:W3CDTF">2016-08-03T10:13:38Z</dcterms:created>
  <dcterms:modified xsi:type="dcterms:W3CDTF">2016-08-03T12:02:50Z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1041-9.1.0.4057</vt:lpwstr>
  </property>
</Properties>
</file>