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8" r:id="rId6"/>
    <p:sldId id="257" r:id="rId7"/>
    <p:sldId id="259" r:id="rId8"/>
    <p:sldId id="260" r:id="rId9"/>
    <p:sldId id="261" r:id="rId10"/>
    <p:sldId id="264" r:id="rId11"/>
    <p:sldId id="265" r:id="rId12"/>
    <p:sldId id="263" r:id="rId13"/>
    <p:sldId id="268" r:id="rId14"/>
    <p:sldId id="266" r:id="rId15"/>
    <p:sldId id="267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F40F0-2212-4712-B389-83179AD23265}" v="381" dt="2023-05-26T06:37:45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건형" userId="6706e6a7-c5fb-4cbe-8a31-768752535429" providerId="ADAL" clId="{15AF40F0-2212-4712-B389-83179AD23265}"/>
    <pc:docChg chg="undo custSel addSld modSld sldOrd">
      <pc:chgData name="김건형" userId="6706e6a7-c5fb-4cbe-8a31-768752535429" providerId="ADAL" clId="{15AF40F0-2212-4712-B389-83179AD23265}" dt="2023-05-26T06:37:45.421" v="747"/>
      <pc:docMkLst>
        <pc:docMk/>
      </pc:docMkLst>
      <pc:sldChg chg="modSp mod">
        <pc:chgData name="김건형" userId="6706e6a7-c5fb-4cbe-8a31-768752535429" providerId="ADAL" clId="{15AF40F0-2212-4712-B389-83179AD23265}" dt="2023-05-26T06:31:23.791" v="620" actId="20577"/>
        <pc:sldMkLst>
          <pc:docMk/>
          <pc:sldMk cId="809036811" sldId="256"/>
        </pc:sldMkLst>
        <pc:spChg chg="mod">
          <ac:chgData name="김건형" userId="6706e6a7-c5fb-4cbe-8a31-768752535429" providerId="ADAL" clId="{15AF40F0-2212-4712-B389-83179AD23265}" dt="2023-05-26T06:31:23.791" v="620" actId="20577"/>
          <ac:spMkLst>
            <pc:docMk/>
            <pc:sldMk cId="809036811" sldId="256"/>
            <ac:spMk id="4" creationId="{52BFCB7B-5C9E-5C0C-287D-152E264D2A58}"/>
          </ac:spMkLst>
        </pc:spChg>
        <pc:spChg chg="mod">
          <ac:chgData name="김건형" userId="6706e6a7-c5fb-4cbe-8a31-768752535429" providerId="ADAL" clId="{15AF40F0-2212-4712-B389-83179AD23265}" dt="2023-05-26T06:30:44.712" v="567" actId="1076"/>
          <ac:spMkLst>
            <pc:docMk/>
            <pc:sldMk cId="809036811" sldId="256"/>
            <ac:spMk id="5" creationId="{9C18BE22-EF6C-F131-C8F4-817D2444C18F}"/>
          </ac:spMkLst>
        </pc:spChg>
      </pc:sldChg>
      <pc:sldChg chg="modAnim">
        <pc:chgData name="김건형" userId="6706e6a7-c5fb-4cbe-8a31-768752535429" providerId="ADAL" clId="{15AF40F0-2212-4712-B389-83179AD23265}" dt="2023-05-26T06:32:03.498" v="627"/>
        <pc:sldMkLst>
          <pc:docMk/>
          <pc:sldMk cId="2653461404" sldId="257"/>
        </pc:sldMkLst>
      </pc:sldChg>
      <pc:sldChg chg="modAnim">
        <pc:chgData name="김건형" userId="6706e6a7-c5fb-4cbe-8a31-768752535429" providerId="ADAL" clId="{15AF40F0-2212-4712-B389-83179AD23265}" dt="2023-05-26T06:31:56.968" v="625"/>
        <pc:sldMkLst>
          <pc:docMk/>
          <pc:sldMk cId="1778769954" sldId="258"/>
        </pc:sldMkLst>
      </pc:sldChg>
      <pc:sldChg chg="modAnim">
        <pc:chgData name="김건형" userId="6706e6a7-c5fb-4cbe-8a31-768752535429" providerId="ADAL" clId="{15AF40F0-2212-4712-B389-83179AD23265}" dt="2023-05-26T06:32:08.381" v="629"/>
        <pc:sldMkLst>
          <pc:docMk/>
          <pc:sldMk cId="259906781" sldId="259"/>
        </pc:sldMkLst>
      </pc:sldChg>
      <pc:sldChg chg="modAnim">
        <pc:chgData name="김건형" userId="6706e6a7-c5fb-4cbe-8a31-768752535429" providerId="ADAL" clId="{15AF40F0-2212-4712-B389-83179AD23265}" dt="2023-05-26T06:32:12.028" v="630"/>
        <pc:sldMkLst>
          <pc:docMk/>
          <pc:sldMk cId="1690404984" sldId="260"/>
        </pc:sldMkLst>
      </pc:sldChg>
      <pc:sldChg chg="modAnim">
        <pc:chgData name="김건형" userId="6706e6a7-c5fb-4cbe-8a31-768752535429" providerId="ADAL" clId="{15AF40F0-2212-4712-B389-83179AD23265}" dt="2023-05-26T06:32:22.148" v="632"/>
        <pc:sldMkLst>
          <pc:docMk/>
          <pc:sldMk cId="3116109754" sldId="261"/>
        </pc:sldMkLst>
      </pc:sldChg>
      <pc:sldChg chg="addSp delSp modSp mod modAnim">
        <pc:chgData name="김건형" userId="6706e6a7-c5fb-4cbe-8a31-768752535429" providerId="ADAL" clId="{15AF40F0-2212-4712-B389-83179AD23265}" dt="2023-05-26T06:35:35.630" v="672"/>
        <pc:sldMkLst>
          <pc:docMk/>
          <pc:sldMk cId="3416174801" sldId="263"/>
        </pc:sldMkLst>
        <pc:spChg chg="mod">
          <ac:chgData name="김건형" userId="6706e6a7-c5fb-4cbe-8a31-768752535429" providerId="ADAL" clId="{15AF40F0-2212-4712-B389-83179AD23265}" dt="2023-05-26T06:33:01.610" v="653"/>
          <ac:spMkLst>
            <pc:docMk/>
            <pc:sldMk cId="3416174801" sldId="263"/>
            <ac:spMk id="2" creationId="{E629B34C-402F-9838-A0D1-C0ED9CAB0B4B}"/>
          </ac:spMkLst>
        </pc:spChg>
        <pc:spChg chg="mod">
          <ac:chgData name="김건형" userId="6706e6a7-c5fb-4cbe-8a31-768752535429" providerId="ADAL" clId="{15AF40F0-2212-4712-B389-83179AD23265}" dt="2023-05-26T06:34:42.669" v="664"/>
          <ac:spMkLst>
            <pc:docMk/>
            <pc:sldMk cId="3416174801" sldId="263"/>
            <ac:spMk id="3" creationId="{779AA6FA-EBA2-8B6B-5700-393D7513FFEA}"/>
          </ac:spMkLst>
        </pc:spChg>
        <pc:spChg chg="mod">
          <ac:chgData name="김건형" userId="6706e6a7-c5fb-4cbe-8a31-768752535429" providerId="ADAL" clId="{15AF40F0-2212-4712-B389-83179AD23265}" dt="2023-05-26T05:19:03.774" v="91" actId="1076"/>
          <ac:spMkLst>
            <pc:docMk/>
            <pc:sldMk cId="3416174801" sldId="263"/>
            <ac:spMk id="5" creationId="{91ACA187-7EC5-C961-27B3-0A92C7AA9A18}"/>
          </ac:spMkLst>
        </pc:spChg>
        <pc:spChg chg="mod">
          <ac:chgData name="김건형" userId="6706e6a7-c5fb-4cbe-8a31-768752535429" providerId="ADAL" clId="{15AF40F0-2212-4712-B389-83179AD23265}" dt="2023-05-26T05:19:03.774" v="91" actId="1076"/>
          <ac:spMkLst>
            <pc:docMk/>
            <pc:sldMk cId="3416174801" sldId="263"/>
            <ac:spMk id="6" creationId="{2276773F-6340-1789-F870-3C5CDC47FFE0}"/>
          </ac:spMkLst>
        </pc:spChg>
        <pc:spChg chg="mod">
          <ac:chgData name="김건형" userId="6706e6a7-c5fb-4cbe-8a31-768752535429" providerId="ADAL" clId="{15AF40F0-2212-4712-B389-83179AD23265}" dt="2023-05-26T05:19:03.774" v="91" actId="1076"/>
          <ac:spMkLst>
            <pc:docMk/>
            <pc:sldMk cId="3416174801" sldId="263"/>
            <ac:spMk id="7" creationId="{A9C0ED0A-B3A9-4E10-9050-C1DA218FCE85}"/>
          </ac:spMkLst>
        </pc:spChg>
        <pc:spChg chg="mod">
          <ac:chgData name="김건형" userId="6706e6a7-c5fb-4cbe-8a31-768752535429" providerId="ADAL" clId="{15AF40F0-2212-4712-B389-83179AD23265}" dt="2023-05-26T05:19:03.774" v="91" actId="1076"/>
          <ac:spMkLst>
            <pc:docMk/>
            <pc:sldMk cId="3416174801" sldId="263"/>
            <ac:spMk id="8" creationId="{98F61027-86AA-BA39-691F-FD8D9986B79A}"/>
          </ac:spMkLst>
        </pc:spChg>
        <pc:spChg chg="del mod">
          <ac:chgData name="김건형" userId="6706e6a7-c5fb-4cbe-8a31-768752535429" providerId="ADAL" clId="{15AF40F0-2212-4712-B389-83179AD23265}" dt="2023-05-26T05:18:57.826" v="90" actId="478"/>
          <ac:spMkLst>
            <pc:docMk/>
            <pc:sldMk cId="3416174801" sldId="263"/>
            <ac:spMk id="9" creationId="{79AA3A3B-D692-355D-C859-D5FAC87B7A3F}"/>
          </ac:spMkLst>
        </pc:spChg>
        <pc:spChg chg="add del">
          <ac:chgData name="김건형" userId="6706e6a7-c5fb-4cbe-8a31-768752535429" providerId="ADAL" clId="{15AF40F0-2212-4712-B389-83179AD23265}" dt="2023-05-26T05:18:49.310" v="87" actId="22"/>
          <ac:spMkLst>
            <pc:docMk/>
            <pc:sldMk cId="3416174801" sldId="263"/>
            <ac:spMk id="11" creationId="{AFD3F8D3-5710-F4A3-9C1C-9F7BB9FE8257}"/>
          </ac:spMkLst>
        </pc:spChg>
        <pc:spChg chg="add mod">
          <ac:chgData name="김건형" userId="6706e6a7-c5fb-4cbe-8a31-768752535429" providerId="ADAL" clId="{15AF40F0-2212-4712-B389-83179AD23265}" dt="2023-05-26T05:18:55.564" v="89"/>
          <ac:spMkLst>
            <pc:docMk/>
            <pc:sldMk cId="3416174801" sldId="263"/>
            <ac:spMk id="12" creationId="{27ED420A-B748-236E-0251-92412485F3D1}"/>
          </ac:spMkLst>
        </pc:spChg>
      </pc:sldChg>
      <pc:sldChg chg="addSp modSp mod modAnim">
        <pc:chgData name="김건형" userId="6706e6a7-c5fb-4cbe-8a31-768752535429" providerId="ADAL" clId="{15AF40F0-2212-4712-B389-83179AD23265}" dt="2023-05-26T06:32:30.126" v="633"/>
        <pc:sldMkLst>
          <pc:docMk/>
          <pc:sldMk cId="1902093173" sldId="264"/>
        </pc:sldMkLst>
        <pc:spChg chg="add mod">
          <ac:chgData name="김건형" userId="6706e6a7-c5fb-4cbe-8a31-768752535429" providerId="ADAL" clId="{15AF40F0-2212-4712-B389-83179AD23265}" dt="2023-05-26T05:20:04.422" v="123" actId="1076"/>
          <ac:spMkLst>
            <pc:docMk/>
            <pc:sldMk cId="1902093173" sldId="264"/>
            <ac:spMk id="2" creationId="{2EE629A9-DD1C-D46F-8031-F0335C0FF005}"/>
          </ac:spMkLst>
        </pc:spChg>
      </pc:sldChg>
      <pc:sldChg chg="modAnim">
        <pc:chgData name="김건형" userId="6706e6a7-c5fb-4cbe-8a31-768752535429" providerId="ADAL" clId="{15AF40F0-2212-4712-B389-83179AD23265}" dt="2023-05-26T06:32:35.292" v="635"/>
        <pc:sldMkLst>
          <pc:docMk/>
          <pc:sldMk cId="2919453719" sldId="265"/>
        </pc:sldMkLst>
      </pc:sldChg>
      <pc:sldChg chg="addSp delSp modSp mod ord modAnim">
        <pc:chgData name="김건형" userId="6706e6a7-c5fb-4cbe-8a31-768752535429" providerId="ADAL" clId="{15AF40F0-2212-4712-B389-83179AD23265}" dt="2023-05-26T06:36:00.092" v="677"/>
        <pc:sldMkLst>
          <pc:docMk/>
          <pc:sldMk cId="1283379074" sldId="266"/>
        </pc:sldMkLst>
        <pc:spChg chg="mod">
          <ac:chgData name="김건형" userId="6706e6a7-c5fb-4cbe-8a31-768752535429" providerId="ADAL" clId="{15AF40F0-2212-4712-B389-83179AD23265}" dt="2023-05-25T16:34:34.352" v="9" actId="1076"/>
          <ac:spMkLst>
            <pc:docMk/>
            <pc:sldMk cId="1283379074" sldId="266"/>
            <ac:spMk id="5" creationId="{91ACA187-7EC5-C961-27B3-0A92C7AA9A18}"/>
          </ac:spMkLst>
        </pc:spChg>
        <pc:spChg chg="add del">
          <ac:chgData name="김건형" userId="6706e6a7-c5fb-4cbe-8a31-768752535429" providerId="ADAL" clId="{15AF40F0-2212-4712-B389-83179AD23265}" dt="2023-05-25T16:34:22.156" v="4" actId="34122"/>
          <ac:spMkLst>
            <pc:docMk/>
            <pc:sldMk cId="1283379074" sldId="266"/>
            <ac:spMk id="25" creationId="{1EB83F50-9C9C-442D-AF05-FE97EE71FBD7}"/>
          </ac:spMkLst>
        </pc:spChg>
        <pc:spChg chg="add mod">
          <ac:chgData name="김건형" userId="6706e6a7-c5fb-4cbe-8a31-768752535429" providerId="ADAL" clId="{15AF40F0-2212-4712-B389-83179AD23265}" dt="2023-05-25T16:35:41.313" v="22" actId="1076"/>
          <ac:spMkLst>
            <pc:docMk/>
            <pc:sldMk cId="1283379074" sldId="266"/>
            <ac:spMk id="41" creationId="{193166CD-B669-B4BD-BE95-BF6B119148B1}"/>
          </ac:spMkLst>
        </pc:spChg>
        <pc:spChg chg="add mod">
          <ac:chgData name="김건형" userId="6706e6a7-c5fb-4cbe-8a31-768752535429" providerId="ADAL" clId="{15AF40F0-2212-4712-B389-83179AD23265}" dt="2023-05-25T16:35:54.580" v="25" actId="20577"/>
          <ac:spMkLst>
            <pc:docMk/>
            <pc:sldMk cId="1283379074" sldId="266"/>
            <ac:spMk id="42" creationId="{E9FF1BC9-0E6B-184E-5215-5E0EBB90A646}"/>
          </ac:spMkLst>
        </pc:spChg>
        <pc:spChg chg="add mod">
          <ac:chgData name="김건형" userId="6706e6a7-c5fb-4cbe-8a31-768752535429" providerId="ADAL" clId="{15AF40F0-2212-4712-B389-83179AD23265}" dt="2023-05-25T16:36:01.307" v="28" actId="20577"/>
          <ac:spMkLst>
            <pc:docMk/>
            <pc:sldMk cId="1283379074" sldId="266"/>
            <ac:spMk id="43" creationId="{BCE2FA86-CA7E-97B3-7962-D586E6218A98}"/>
          </ac:spMkLst>
        </pc:spChg>
        <pc:spChg chg="add mod">
          <ac:chgData name="김건형" userId="6706e6a7-c5fb-4cbe-8a31-768752535429" providerId="ADAL" clId="{15AF40F0-2212-4712-B389-83179AD23265}" dt="2023-05-25T16:36:07.241" v="31" actId="20577"/>
          <ac:spMkLst>
            <pc:docMk/>
            <pc:sldMk cId="1283379074" sldId="266"/>
            <ac:spMk id="44" creationId="{B7953199-7031-6E23-281F-8A23A8200A6B}"/>
          </ac:spMkLst>
        </pc:spChg>
        <pc:spChg chg="add mod">
          <ac:chgData name="김건형" userId="6706e6a7-c5fb-4cbe-8a31-768752535429" providerId="ADAL" clId="{15AF40F0-2212-4712-B389-83179AD23265}" dt="2023-05-25T16:36:12.157" v="34" actId="20577"/>
          <ac:spMkLst>
            <pc:docMk/>
            <pc:sldMk cId="1283379074" sldId="266"/>
            <ac:spMk id="46" creationId="{7FD8964A-ABCF-D0EE-D4CA-825ABC49D8F5}"/>
          </ac:spMkLst>
        </pc:spChg>
        <pc:grpChg chg="add del mod">
          <ac:chgData name="김건형" userId="6706e6a7-c5fb-4cbe-8a31-768752535429" providerId="ADAL" clId="{15AF40F0-2212-4712-B389-83179AD23265}" dt="2023-05-25T16:34:29.122" v="8" actId="165"/>
          <ac:grpSpMkLst>
            <pc:docMk/>
            <pc:sldMk cId="1283379074" sldId="266"/>
            <ac:grpSpMk id="29" creationId="{2DCF3093-2DBA-0814-1179-CEDD0F309B6F}"/>
          </ac:grpSpMkLst>
        </pc:grpChg>
        <pc:grpChg chg="del mod">
          <ac:chgData name="김건형" userId="6706e6a7-c5fb-4cbe-8a31-768752535429" providerId="ADAL" clId="{15AF40F0-2212-4712-B389-83179AD23265}" dt="2023-05-25T16:35:00.123" v="13" actId="165"/>
          <ac:grpSpMkLst>
            <pc:docMk/>
            <pc:sldMk cId="1283379074" sldId="266"/>
            <ac:grpSpMk id="34" creationId="{478656FB-1B6F-F51B-5663-E055D708AF74}"/>
          </ac:grpSpMkLst>
        </pc:grpChg>
        <pc:grpChg chg="add mod">
          <ac:chgData name="김건형" userId="6706e6a7-c5fb-4cbe-8a31-768752535429" providerId="ADAL" clId="{15AF40F0-2212-4712-B389-83179AD23265}" dt="2023-05-25T16:34:43.828" v="10" actId="164"/>
          <ac:grpSpMkLst>
            <pc:docMk/>
            <pc:sldMk cId="1283379074" sldId="266"/>
            <ac:grpSpMk id="36" creationId="{B7A0B9C0-EF55-9A83-8127-DD26B661623C}"/>
          </ac:grpSpMkLst>
        </pc:grpChg>
        <pc:grpChg chg="add mod">
          <ac:chgData name="김건형" userId="6706e6a7-c5fb-4cbe-8a31-768752535429" providerId="ADAL" clId="{15AF40F0-2212-4712-B389-83179AD23265}" dt="2023-05-25T16:34:51.552" v="11" actId="164"/>
          <ac:grpSpMkLst>
            <pc:docMk/>
            <pc:sldMk cId="1283379074" sldId="266"/>
            <ac:grpSpMk id="37" creationId="{D5B2D2E7-500F-86AD-8673-C4913BE51422}"/>
          </ac:grpSpMkLst>
        </pc:grpChg>
        <pc:grpChg chg="add mod">
          <ac:chgData name="김건형" userId="6706e6a7-c5fb-4cbe-8a31-768752535429" providerId="ADAL" clId="{15AF40F0-2212-4712-B389-83179AD23265}" dt="2023-05-25T16:34:56.582" v="12" actId="164"/>
          <ac:grpSpMkLst>
            <pc:docMk/>
            <pc:sldMk cId="1283379074" sldId="266"/>
            <ac:grpSpMk id="38" creationId="{362925BA-098E-A62F-FE90-2DBAC8333D6C}"/>
          </ac:grpSpMkLst>
        </pc:grpChg>
        <pc:grpChg chg="add mod">
          <ac:chgData name="김건형" userId="6706e6a7-c5fb-4cbe-8a31-768752535429" providerId="ADAL" clId="{15AF40F0-2212-4712-B389-83179AD23265}" dt="2023-05-25T16:35:05.249" v="14" actId="164"/>
          <ac:grpSpMkLst>
            <pc:docMk/>
            <pc:sldMk cId="1283379074" sldId="266"/>
            <ac:grpSpMk id="39" creationId="{4FC9BCE9-E8A3-ED4B-4F4C-B8A960322D3A}"/>
          </ac:grpSpMkLst>
        </pc:grpChg>
        <pc:grpChg chg="add mod">
          <ac:chgData name="김건형" userId="6706e6a7-c5fb-4cbe-8a31-768752535429" providerId="ADAL" clId="{15AF40F0-2212-4712-B389-83179AD23265}" dt="2023-05-25T16:35:13.080" v="15" actId="164"/>
          <ac:grpSpMkLst>
            <pc:docMk/>
            <pc:sldMk cId="1283379074" sldId="266"/>
            <ac:grpSpMk id="40" creationId="{BCD3BCA1-E7DF-1EA6-5B31-7470CDED4880}"/>
          </ac:grpSpMkLst>
        </pc:grpChg>
        <pc:inkChg chg="mod topLvl">
          <ac:chgData name="김건형" userId="6706e6a7-c5fb-4cbe-8a31-768752535429" providerId="ADAL" clId="{15AF40F0-2212-4712-B389-83179AD23265}" dt="2023-05-25T16:35:05.249" v="14" actId="164"/>
          <ac:inkMkLst>
            <pc:docMk/>
            <pc:sldMk cId="1283379074" sldId="266"/>
            <ac:inkMk id="11" creationId="{1BC7472B-DD39-93CB-47DD-90CF499A1CD3}"/>
          </ac:inkMkLst>
        </pc:inkChg>
        <pc:inkChg chg="mod topLvl">
          <ac:chgData name="김건형" userId="6706e6a7-c5fb-4cbe-8a31-768752535429" providerId="ADAL" clId="{15AF40F0-2212-4712-B389-83179AD23265}" dt="2023-05-25T16:35:05.249" v="14" actId="164"/>
          <ac:inkMkLst>
            <pc:docMk/>
            <pc:sldMk cId="1283379074" sldId="266"/>
            <ac:inkMk id="12" creationId="{4370D43A-99D7-354B-A889-46AF61B46DEB}"/>
          </ac:inkMkLst>
        </pc:inkChg>
        <pc:inkChg chg="mod topLvl">
          <ac:chgData name="김건형" userId="6706e6a7-c5fb-4cbe-8a31-768752535429" providerId="ADAL" clId="{15AF40F0-2212-4712-B389-83179AD23265}" dt="2023-05-25T16:35:05.249" v="14" actId="164"/>
          <ac:inkMkLst>
            <pc:docMk/>
            <pc:sldMk cId="1283379074" sldId="266"/>
            <ac:inkMk id="14" creationId="{F40E08D7-6BB5-F695-122B-FF11A4087C47}"/>
          </ac:inkMkLst>
        </pc:inkChg>
        <pc:inkChg chg="mod">
          <ac:chgData name="김건형" userId="6706e6a7-c5fb-4cbe-8a31-768752535429" providerId="ADAL" clId="{15AF40F0-2212-4712-B389-83179AD23265}" dt="2023-05-25T16:34:51.552" v="11" actId="164"/>
          <ac:inkMkLst>
            <pc:docMk/>
            <pc:sldMk cId="1283379074" sldId="266"/>
            <ac:inkMk id="15" creationId="{748B1C87-9FC9-24DC-7F01-DCCDE2FC3C53}"/>
          </ac:inkMkLst>
        </pc:inkChg>
        <pc:inkChg chg="mod">
          <ac:chgData name="김건형" userId="6706e6a7-c5fb-4cbe-8a31-768752535429" providerId="ADAL" clId="{15AF40F0-2212-4712-B389-83179AD23265}" dt="2023-05-25T16:34:51.552" v="11" actId="164"/>
          <ac:inkMkLst>
            <pc:docMk/>
            <pc:sldMk cId="1283379074" sldId="266"/>
            <ac:inkMk id="16" creationId="{ABEE4750-CB31-24A6-3AF0-056F394D9FD4}"/>
          </ac:inkMkLst>
        </pc:inkChg>
        <pc:inkChg chg="mod">
          <ac:chgData name="김건형" userId="6706e6a7-c5fb-4cbe-8a31-768752535429" providerId="ADAL" clId="{15AF40F0-2212-4712-B389-83179AD23265}" dt="2023-05-25T16:34:51.552" v="11" actId="164"/>
          <ac:inkMkLst>
            <pc:docMk/>
            <pc:sldMk cId="1283379074" sldId="266"/>
            <ac:inkMk id="18" creationId="{80BD97C7-D4EF-9E25-D967-037DD2596418}"/>
          </ac:inkMkLst>
        </pc:inkChg>
        <pc:inkChg chg="add del mod topLvl">
          <ac:chgData name="김건형" userId="6706e6a7-c5fb-4cbe-8a31-768752535429" providerId="ADAL" clId="{15AF40F0-2212-4712-B389-83179AD23265}" dt="2023-05-25T16:34:56.582" v="12" actId="164"/>
          <ac:inkMkLst>
            <pc:docMk/>
            <pc:sldMk cId="1283379074" sldId="266"/>
            <ac:inkMk id="19" creationId="{A06B1E92-FB66-0FB3-6C8A-F94CBFBEA0E2}"/>
          </ac:inkMkLst>
        </pc:inkChg>
        <pc:inkChg chg="add del mod topLvl">
          <ac:chgData name="김건형" userId="6706e6a7-c5fb-4cbe-8a31-768752535429" providerId="ADAL" clId="{15AF40F0-2212-4712-B389-83179AD23265}" dt="2023-05-25T16:34:56.582" v="12" actId="164"/>
          <ac:inkMkLst>
            <pc:docMk/>
            <pc:sldMk cId="1283379074" sldId="266"/>
            <ac:inkMk id="20" creationId="{A7C87CA7-59DE-2831-FE36-6A3B88470112}"/>
          </ac:inkMkLst>
        </pc:inkChg>
        <pc:inkChg chg="add del mod topLvl">
          <ac:chgData name="김건형" userId="6706e6a7-c5fb-4cbe-8a31-768752535429" providerId="ADAL" clId="{15AF40F0-2212-4712-B389-83179AD23265}" dt="2023-05-25T16:34:56.582" v="12" actId="164"/>
          <ac:inkMkLst>
            <pc:docMk/>
            <pc:sldMk cId="1283379074" sldId="266"/>
            <ac:inkMk id="22" creationId="{4AA7F621-E16A-0CC5-8C10-AB191B44755E}"/>
          </ac:inkMkLst>
        </pc:inkChg>
        <pc:inkChg chg="mod">
          <ac:chgData name="김건형" userId="6706e6a7-c5fb-4cbe-8a31-768752535429" providerId="ADAL" clId="{15AF40F0-2212-4712-B389-83179AD23265}" dt="2023-05-25T16:34:43.828" v="10" actId="164"/>
          <ac:inkMkLst>
            <pc:docMk/>
            <pc:sldMk cId="1283379074" sldId="266"/>
            <ac:inkMk id="24" creationId="{7E710D43-C942-F0C8-7776-F29F44E9D1DB}"/>
          </ac:inkMkLst>
        </pc:inkChg>
        <pc:inkChg chg="mod">
          <ac:chgData name="김건형" userId="6706e6a7-c5fb-4cbe-8a31-768752535429" providerId="ADAL" clId="{15AF40F0-2212-4712-B389-83179AD23265}" dt="2023-05-25T16:34:43.828" v="10" actId="164"/>
          <ac:inkMkLst>
            <pc:docMk/>
            <pc:sldMk cId="1283379074" sldId="266"/>
            <ac:inkMk id="26" creationId="{DEE43824-9A2A-A204-AF64-DF9CE2A1A234}"/>
          </ac:inkMkLst>
        </pc:inkChg>
        <pc:inkChg chg="add del mod topLvl">
          <ac:chgData name="김건형" userId="6706e6a7-c5fb-4cbe-8a31-768752535429" providerId="ADAL" clId="{15AF40F0-2212-4712-B389-83179AD23265}" dt="2023-05-25T16:34:43.828" v="10" actId="164"/>
          <ac:inkMkLst>
            <pc:docMk/>
            <pc:sldMk cId="1283379074" sldId="266"/>
            <ac:inkMk id="28" creationId="{D29D987E-7D2A-5FFC-D172-168243454102}"/>
          </ac:inkMkLst>
        </pc:inkChg>
        <pc:inkChg chg="mod">
          <ac:chgData name="김건형" userId="6706e6a7-c5fb-4cbe-8a31-768752535429" providerId="ADAL" clId="{15AF40F0-2212-4712-B389-83179AD23265}" dt="2023-05-25T16:35:13.080" v="15" actId="164"/>
          <ac:inkMkLst>
            <pc:docMk/>
            <pc:sldMk cId="1283379074" sldId="266"/>
            <ac:inkMk id="30" creationId="{37E8F52E-6ED5-E969-A95F-06B1526B757C}"/>
          </ac:inkMkLst>
        </pc:inkChg>
        <pc:inkChg chg="mod">
          <ac:chgData name="김건형" userId="6706e6a7-c5fb-4cbe-8a31-768752535429" providerId="ADAL" clId="{15AF40F0-2212-4712-B389-83179AD23265}" dt="2023-05-25T16:35:13.080" v="15" actId="164"/>
          <ac:inkMkLst>
            <pc:docMk/>
            <pc:sldMk cId="1283379074" sldId="266"/>
            <ac:inkMk id="31" creationId="{ABCFE8D2-3F71-F237-8FD3-B40345C1EC90}"/>
          </ac:inkMkLst>
        </pc:inkChg>
        <pc:inkChg chg="mod topLvl">
          <ac:chgData name="김건형" userId="6706e6a7-c5fb-4cbe-8a31-768752535429" providerId="ADAL" clId="{15AF40F0-2212-4712-B389-83179AD23265}" dt="2023-05-25T16:35:13.080" v="15" actId="164"/>
          <ac:inkMkLst>
            <pc:docMk/>
            <pc:sldMk cId="1283379074" sldId="266"/>
            <ac:inkMk id="33" creationId="{AF5061AC-80EE-BCAE-3BD2-8CC8B355EB82}"/>
          </ac:inkMkLst>
        </pc:inkChg>
        <pc:inkChg chg="mod">
          <ac:chgData name="김건형" userId="6706e6a7-c5fb-4cbe-8a31-768752535429" providerId="ADAL" clId="{15AF40F0-2212-4712-B389-83179AD23265}" dt="2023-05-25T16:34:34.352" v="9" actId="1076"/>
          <ac:inkMkLst>
            <pc:docMk/>
            <pc:sldMk cId="1283379074" sldId="266"/>
            <ac:inkMk id="35" creationId="{669E87B9-EC78-1DD2-8926-C89F04DE72CE}"/>
          </ac:inkMkLst>
        </pc:inkChg>
        <pc:cxnChg chg="add del mod">
          <ac:chgData name="김건형" userId="6706e6a7-c5fb-4cbe-8a31-768752535429" providerId="ADAL" clId="{15AF40F0-2212-4712-B389-83179AD23265}" dt="2023-05-25T16:34:22.156" v="4" actId="34122"/>
          <ac:cxnSpMkLst>
            <pc:docMk/>
            <pc:sldMk cId="1283379074" sldId="266"/>
            <ac:cxnSpMk id="45" creationId="{19D9F2C2-2FC2-40B7-A2DD-85A0B69A6190}"/>
          </ac:cxnSpMkLst>
        </pc:cxnChg>
      </pc:sldChg>
      <pc:sldChg chg="addSp modSp add mod modAnim">
        <pc:chgData name="김건형" userId="6706e6a7-c5fb-4cbe-8a31-768752535429" providerId="ADAL" clId="{15AF40F0-2212-4712-B389-83179AD23265}" dt="2023-05-26T06:36:12.198" v="679"/>
        <pc:sldMkLst>
          <pc:docMk/>
          <pc:sldMk cId="518436481" sldId="267"/>
        </pc:sldMkLst>
        <pc:spChg chg="add mod">
          <ac:chgData name="김건형" userId="6706e6a7-c5fb-4cbe-8a31-768752535429" providerId="ADAL" clId="{15AF40F0-2212-4712-B389-83179AD23265}" dt="2023-05-25T16:37:19.253" v="64" actId="1076"/>
          <ac:spMkLst>
            <pc:docMk/>
            <pc:sldMk cId="518436481" sldId="267"/>
            <ac:spMk id="3" creationId="{F3DEABEC-8A3A-525A-D3DE-48D7007DB7AD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5" creationId="{91ACA187-7EC5-C961-27B3-0A92C7AA9A18}"/>
          </ac:spMkLst>
        </pc:spChg>
        <pc:spChg chg="add mod">
          <ac:chgData name="김건형" userId="6706e6a7-c5fb-4cbe-8a31-768752535429" providerId="ADAL" clId="{15AF40F0-2212-4712-B389-83179AD23265}" dt="2023-05-25T16:37:50.376" v="68" actId="1076"/>
          <ac:spMkLst>
            <pc:docMk/>
            <pc:sldMk cId="518436481" sldId="267"/>
            <ac:spMk id="6" creationId="{123B2A97-C72D-4A1D-EF04-58AAD90B6E98}"/>
          </ac:spMkLst>
        </pc:spChg>
        <pc:spChg chg="add mod">
          <ac:chgData name="김건형" userId="6706e6a7-c5fb-4cbe-8a31-768752535429" providerId="ADAL" clId="{15AF40F0-2212-4712-B389-83179AD23265}" dt="2023-05-26T06:35:20.938" v="669" actId="1076"/>
          <ac:spMkLst>
            <pc:docMk/>
            <pc:sldMk cId="518436481" sldId="267"/>
            <ac:spMk id="7" creationId="{4B4A5B7E-E9AD-D25F-5D86-8CC58B533DBF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41" creationId="{193166CD-B669-B4BD-BE95-BF6B119148B1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42" creationId="{E9FF1BC9-0E6B-184E-5215-5E0EBB90A646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43" creationId="{BCE2FA86-CA7E-97B3-7962-D586E6218A98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44" creationId="{B7953199-7031-6E23-281F-8A23A8200A6B}"/>
          </ac:spMkLst>
        </pc:spChg>
        <pc:spChg chg="mod">
          <ac:chgData name="김건형" userId="6706e6a7-c5fb-4cbe-8a31-768752535429" providerId="ADAL" clId="{15AF40F0-2212-4712-B389-83179AD23265}" dt="2023-05-25T16:36:37.167" v="36" actId="164"/>
          <ac:spMkLst>
            <pc:docMk/>
            <pc:sldMk cId="518436481" sldId="267"/>
            <ac:spMk id="46" creationId="{7FD8964A-ABCF-D0EE-D4CA-825ABC49D8F5}"/>
          </ac:spMkLst>
        </pc:spChg>
        <pc:grpChg chg="add mod">
          <ac:chgData name="김건형" userId="6706e6a7-c5fb-4cbe-8a31-768752535429" providerId="ADAL" clId="{15AF40F0-2212-4712-B389-83179AD23265}" dt="2023-05-25T16:37:19.253" v="64" actId="1076"/>
          <ac:grpSpMkLst>
            <pc:docMk/>
            <pc:sldMk cId="518436481" sldId="267"/>
            <ac:grpSpMk id="2" creationId="{882490EA-98EE-2945-8005-6ADDE1809B2A}"/>
          </ac:grpSpMkLst>
        </pc:grpChg>
        <pc:grpChg chg="mod">
          <ac:chgData name="김건형" userId="6706e6a7-c5fb-4cbe-8a31-768752535429" providerId="ADAL" clId="{15AF40F0-2212-4712-B389-83179AD23265}" dt="2023-05-25T16:36:37.167" v="36" actId="164"/>
          <ac:grpSpMkLst>
            <pc:docMk/>
            <pc:sldMk cId="518436481" sldId="267"/>
            <ac:grpSpMk id="36" creationId="{B7A0B9C0-EF55-9A83-8127-DD26B661623C}"/>
          </ac:grpSpMkLst>
        </pc:grpChg>
        <pc:grpChg chg="mod">
          <ac:chgData name="김건형" userId="6706e6a7-c5fb-4cbe-8a31-768752535429" providerId="ADAL" clId="{15AF40F0-2212-4712-B389-83179AD23265}" dt="2023-05-25T16:36:37.167" v="36" actId="164"/>
          <ac:grpSpMkLst>
            <pc:docMk/>
            <pc:sldMk cId="518436481" sldId="267"/>
            <ac:grpSpMk id="37" creationId="{D5B2D2E7-500F-86AD-8673-C4913BE51422}"/>
          </ac:grpSpMkLst>
        </pc:grpChg>
        <pc:grpChg chg="mod">
          <ac:chgData name="김건형" userId="6706e6a7-c5fb-4cbe-8a31-768752535429" providerId="ADAL" clId="{15AF40F0-2212-4712-B389-83179AD23265}" dt="2023-05-25T16:36:37.167" v="36" actId="164"/>
          <ac:grpSpMkLst>
            <pc:docMk/>
            <pc:sldMk cId="518436481" sldId="267"/>
            <ac:grpSpMk id="38" creationId="{362925BA-098E-A62F-FE90-2DBAC8333D6C}"/>
          </ac:grpSpMkLst>
        </pc:grpChg>
        <pc:grpChg chg="mod">
          <ac:chgData name="김건형" userId="6706e6a7-c5fb-4cbe-8a31-768752535429" providerId="ADAL" clId="{15AF40F0-2212-4712-B389-83179AD23265}" dt="2023-05-25T16:36:37.167" v="36" actId="164"/>
          <ac:grpSpMkLst>
            <pc:docMk/>
            <pc:sldMk cId="518436481" sldId="267"/>
            <ac:grpSpMk id="39" creationId="{4FC9BCE9-E8A3-ED4B-4F4C-B8A960322D3A}"/>
          </ac:grpSpMkLst>
        </pc:grpChg>
        <pc:grpChg chg="mod">
          <ac:chgData name="김건형" userId="6706e6a7-c5fb-4cbe-8a31-768752535429" providerId="ADAL" clId="{15AF40F0-2212-4712-B389-83179AD23265}" dt="2023-05-25T16:36:37.167" v="36" actId="164"/>
          <ac:grpSpMkLst>
            <pc:docMk/>
            <pc:sldMk cId="518436481" sldId="267"/>
            <ac:grpSpMk id="40" creationId="{BCD3BCA1-E7DF-1EA6-5B31-7470CDED4880}"/>
          </ac:grpSpMkLst>
        </pc:grpChg>
        <pc:inkChg chg="mod">
          <ac:chgData name="김건형" userId="6706e6a7-c5fb-4cbe-8a31-768752535429" providerId="ADAL" clId="{15AF40F0-2212-4712-B389-83179AD23265}" dt="2023-05-25T16:36:37.167" v="36" actId="164"/>
          <ac:inkMkLst>
            <pc:docMk/>
            <pc:sldMk cId="518436481" sldId="267"/>
            <ac:inkMk id="35" creationId="{669E87B9-EC78-1DD2-8926-C89F04DE72CE}"/>
          </ac:inkMkLst>
        </pc:inkChg>
      </pc:sldChg>
      <pc:sldChg chg="addSp delSp modSp add mod ord">
        <pc:chgData name="김건형" userId="6706e6a7-c5fb-4cbe-8a31-768752535429" providerId="ADAL" clId="{15AF40F0-2212-4712-B389-83179AD23265}" dt="2023-05-26T06:22:45.179" v="469" actId="1076"/>
        <pc:sldMkLst>
          <pc:docMk/>
          <pc:sldMk cId="2067497364" sldId="268"/>
        </pc:sldMkLst>
        <pc:spChg chg="del">
          <ac:chgData name="김건형" userId="6706e6a7-c5fb-4cbe-8a31-768752535429" providerId="ADAL" clId="{15AF40F0-2212-4712-B389-83179AD23265}" dt="2023-05-26T05:20:20.665" v="124" actId="478"/>
          <ac:spMkLst>
            <pc:docMk/>
            <pc:sldMk cId="2067497364" sldId="268"/>
            <ac:spMk id="3" creationId="{F3DEABEC-8A3A-525A-D3DE-48D7007DB7AD}"/>
          </ac:spMkLst>
        </pc:spChg>
        <pc:spChg chg="mod">
          <ac:chgData name="김건형" userId="6706e6a7-c5fb-4cbe-8a31-768752535429" providerId="ADAL" clId="{15AF40F0-2212-4712-B389-83179AD23265}" dt="2023-05-26T05:20:21.181" v="125" actId="6549"/>
          <ac:spMkLst>
            <pc:docMk/>
            <pc:sldMk cId="2067497364" sldId="268"/>
            <ac:spMk id="5" creationId="{91ACA187-7EC5-C961-27B3-0A92C7AA9A18}"/>
          </ac:spMkLst>
        </pc:spChg>
        <pc:spChg chg="del">
          <ac:chgData name="김건형" userId="6706e6a7-c5fb-4cbe-8a31-768752535429" providerId="ADAL" clId="{15AF40F0-2212-4712-B389-83179AD23265}" dt="2023-05-26T05:20:20.665" v="124" actId="478"/>
          <ac:spMkLst>
            <pc:docMk/>
            <pc:sldMk cId="2067497364" sldId="268"/>
            <ac:spMk id="6" creationId="{123B2A97-C72D-4A1D-EF04-58AAD90B6E98}"/>
          </ac:spMkLst>
        </pc:spChg>
        <pc:spChg chg="del">
          <ac:chgData name="김건형" userId="6706e6a7-c5fb-4cbe-8a31-768752535429" providerId="ADAL" clId="{15AF40F0-2212-4712-B389-83179AD23265}" dt="2023-05-26T05:20:20.665" v="124" actId="478"/>
          <ac:spMkLst>
            <pc:docMk/>
            <pc:sldMk cId="2067497364" sldId="268"/>
            <ac:spMk id="7" creationId="{4B4A5B7E-E9AD-D25F-5D86-8CC58B533DBF}"/>
          </ac:spMkLst>
        </pc:spChg>
        <pc:spChg chg="add mod">
          <ac:chgData name="김건형" userId="6706e6a7-c5fb-4cbe-8a31-768752535429" providerId="ADAL" clId="{15AF40F0-2212-4712-B389-83179AD23265}" dt="2023-05-26T06:22:45.179" v="469" actId="1076"/>
          <ac:spMkLst>
            <pc:docMk/>
            <pc:sldMk cId="2067497364" sldId="268"/>
            <ac:spMk id="8" creationId="{B7F40DDB-23B6-9CEE-8652-1C8E6E3774EA}"/>
          </ac:spMkLst>
        </pc:spChg>
        <pc:spChg chg="mod">
          <ac:chgData name="김건형" userId="6706e6a7-c5fb-4cbe-8a31-768752535429" providerId="ADAL" clId="{15AF40F0-2212-4712-B389-83179AD23265}" dt="2023-05-26T05:21:02.666" v="186" actId="20577"/>
          <ac:spMkLst>
            <pc:docMk/>
            <pc:sldMk cId="2067497364" sldId="268"/>
            <ac:spMk id="9" creationId="{79AA3A3B-D692-355D-C859-D5FAC87B7A3F}"/>
          </ac:spMkLst>
        </pc:spChg>
        <pc:spChg chg="add mod">
          <ac:chgData name="김건형" userId="6706e6a7-c5fb-4cbe-8a31-768752535429" providerId="ADAL" clId="{15AF40F0-2212-4712-B389-83179AD23265}" dt="2023-05-26T06:05:05.577" v="271" actId="1076"/>
          <ac:spMkLst>
            <pc:docMk/>
            <pc:sldMk cId="2067497364" sldId="268"/>
            <ac:spMk id="10" creationId="{2FAED377-EE6E-EE87-0F2F-29628027A1DB}"/>
          </ac:spMkLst>
        </pc:spChg>
        <pc:spChg chg="add mod">
          <ac:chgData name="김건형" userId="6706e6a7-c5fb-4cbe-8a31-768752535429" providerId="ADAL" clId="{15AF40F0-2212-4712-B389-83179AD23265}" dt="2023-05-26T06:05:43.466" v="288" actId="1076"/>
          <ac:spMkLst>
            <pc:docMk/>
            <pc:sldMk cId="2067497364" sldId="268"/>
            <ac:spMk id="13" creationId="{A7E2CAFF-93DF-3AC6-0401-DDB9CC1BFF5E}"/>
          </ac:spMkLst>
        </pc:spChg>
        <pc:spChg chg="add mod">
          <ac:chgData name="김건형" userId="6706e6a7-c5fb-4cbe-8a31-768752535429" providerId="ADAL" clId="{15AF40F0-2212-4712-B389-83179AD23265}" dt="2023-05-26T06:05:58.400" v="294" actId="20577"/>
          <ac:spMkLst>
            <pc:docMk/>
            <pc:sldMk cId="2067497364" sldId="268"/>
            <ac:spMk id="17" creationId="{0FC3D3A3-5897-DE8F-6853-A41B0CAB3DCD}"/>
          </ac:spMkLst>
        </pc:spChg>
        <pc:spChg chg="add mod">
          <ac:chgData name="김건형" userId="6706e6a7-c5fb-4cbe-8a31-768752535429" providerId="ADAL" clId="{15AF40F0-2212-4712-B389-83179AD23265}" dt="2023-05-26T06:06:00.224" v="296" actId="20577"/>
          <ac:spMkLst>
            <pc:docMk/>
            <pc:sldMk cId="2067497364" sldId="268"/>
            <ac:spMk id="21" creationId="{3EA87F61-F94F-81E9-3B4A-980FEEFA2725}"/>
          </ac:spMkLst>
        </pc:spChg>
        <pc:spChg chg="add mod">
          <ac:chgData name="김건형" userId="6706e6a7-c5fb-4cbe-8a31-768752535429" providerId="ADAL" clId="{15AF40F0-2212-4712-B389-83179AD23265}" dt="2023-05-26T06:06:02.259" v="298" actId="20577"/>
          <ac:spMkLst>
            <pc:docMk/>
            <pc:sldMk cId="2067497364" sldId="268"/>
            <ac:spMk id="23" creationId="{A8C85F0E-0049-B3FE-C79B-B5A8E82A8DB0}"/>
          </ac:spMkLst>
        </pc:spChg>
        <pc:spChg chg="add mod">
          <ac:chgData name="김건형" userId="6706e6a7-c5fb-4cbe-8a31-768752535429" providerId="ADAL" clId="{15AF40F0-2212-4712-B389-83179AD23265}" dt="2023-05-26T06:06:07.858" v="303" actId="20577"/>
          <ac:spMkLst>
            <pc:docMk/>
            <pc:sldMk cId="2067497364" sldId="268"/>
            <ac:spMk id="25" creationId="{860A8B7A-8663-A73E-8419-F105B0374262}"/>
          </ac:spMkLst>
        </pc:spChg>
        <pc:spChg chg="add del mod">
          <ac:chgData name="김건형" userId="6706e6a7-c5fb-4cbe-8a31-768752535429" providerId="ADAL" clId="{15AF40F0-2212-4712-B389-83179AD23265}" dt="2023-05-26T06:13:52.682" v="305"/>
          <ac:spMkLst>
            <pc:docMk/>
            <pc:sldMk cId="2067497364" sldId="268"/>
            <ac:spMk id="27" creationId="{F0B83469-78B4-4AEE-6C81-1CEA38B04201}"/>
          </ac:spMkLst>
        </pc:spChg>
        <pc:grpChg chg="del">
          <ac:chgData name="김건형" userId="6706e6a7-c5fb-4cbe-8a31-768752535429" providerId="ADAL" clId="{15AF40F0-2212-4712-B389-83179AD23265}" dt="2023-05-26T05:20:23.919" v="126" actId="478"/>
          <ac:grpSpMkLst>
            <pc:docMk/>
            <pc:sldMk cId="2067497364" sldId="268"/>
            <ac:grpSpMk id="2" creationId="{882490EA-98EE-2945-8005-6ADDE1809B2A}"/>
          </ac:grpSpMkLst>
        </pc:grpChg>
      </pc:sldChg>
      <pc:sldChg chg="addSp delSp modSp add mod modAnim">
        <pc:chgData name="김건형" userId="6706e6a7-c5fb-4cbe-8a31-768752535429" providerId="ADAL" clId="{15AF40F0-2212-4712-B389-83179AD23265}" dt="2023-05-26T06:36:20.713" v="681"/>
        <pc:sldMkLst>
          <pc:docMk/>
          <pc:sldMk cId="2421999728" sldId="269"/>
        </pc:sldMkLst>
        <pc:spChg chg="add mod">
          <ac:chgData name="김건형" userId="6706e6a7-c5fb-4cbe-8a31-768752535429" providerId="ADAL" clId="{15AF40F0-2212-4712-B389-83179AD23265}" dt="2023-05-26T06:17:30.887" v="426" actId="20577"/>
          <ac:spMkLst>
            <pc:docMk/>
            <pc:sldMk cId="2421999728" sldId="269"/>
            <ac:spMk id="2" creationId="{C3786F97-942D-48D9-C54D-AB8361649095}"/>
          </ac:spMkLst>
        </pc:spChg>
        <pc:spChg chg="add mod">
          <ac:chgData name="김건형" userId="6706e6a7-c5fb-4cbe-8a31-768752535429" providerId="ADAL" clId="{15AF40F0-2212-4712-B389-83179AD23265}" dt="2023-05-26T06:18:38.778" v="446"/>
          <ac:spMkLst>
            <pc:docMk/>
            <pc:sldMk cId="2421999728" sldId="269"/>
            <ac:spMk id="3" creationId="{9E4DD002-7FC4-7D50-5CBE-4378DC9DC718}"/>
          </ac:spMkLst>
        </pc:spChg>
        <pc:spChg chg="mod">
          <ac:chgData name="김건형" userId="6706e6a7-c5fb-4cbe-8a31-768752535429" providerId="ADAL" clId="{15AF40F0-2212-4712-B389-83179AD23265}" dt="2023-05-26T06:23:22.570" v="477" actId="16959"/>
          <ac:spMkLst>
            <pc:docMk/>
            <pc:sldMk cId="2421999728" sldId="269"/>
            <ac:spMk id="8" creationId="{B7F40DDB-23B6-9CEE-8652-1C8E6E3774EA}"/>
          </ac:spMkLst>
        </pc:spChg>
        <pc:spChg chg="del mod">
          <ac:chgData name="김건형" userId="6706e6a7-c5fb-4cbe-8a31-768752535429" providerId="ADAL" clId="{15AF40F0-2212-4712-B389-83179AD23265}" dt="2023-05-26T06:18:38.464" v="445" actId="478"/>
          <ac:spMkLst>
            <pc:docMk/>
            <pc:sldMk cId="2421999728" sldId="269"/>
            <ac:spMk id="9" creationId="{79AA3A3B-D692-355D-C859-D5FAC87B7A3F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10" creationId="{2FAED377-EE6E-EE87-0F2F-29628027A1DB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13" creationId="{A7E2CAFF-93DF-3AC6-0401-DDB9CC1BFF5E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17" creationId="{0FC3D3A3-5897-DE8F-6853-A41B0CAB3DCD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21" creationId="{3EA87F61-F94F-81E9-3B4A-980FEEFA2725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23" creationId="{A8C85F0E-0049-B3FE-C79B-B5A8E82A8DB0}"/>
          </ac:spMkLst>
        </pc:spChg>
        <pc:spChg chg="del">
          <ac:chgData name="김건형" userId="6706e6a7-c5fb-4cbe-8a31-768752535429" providerId="ADAL" clId="{15AF40F0-2212-4712-B389-83179AD23265}" dt="2023-05-26T06:15:49.627" v="356" actId="478"/>
          <ac:spMkLst>
            <pc:docMk/>
            <pc:sldMk cId="2421999728" sldId="269"/>
            <ac:spMk id="25" creationId="{860A8B7A-8663-A73E-8419-F105B0374262}"/>
          </ac:spMkLst>
        </pc:spChg>
      </pc:sldChg>
      <pc:sldChg chg="addSp delSp modSp add mod modAnim">
        <pc:chgData name="김건형" userId="6706e6a7-c5fb-4cbe-8a31-768752535429" providerId="ADAL" clId="{15AF40F0-2212-4712-B389-83179AD23265}" dt="2023-05-26T06:36:33.650" v="684"/>
        <pc:sldMkLst>
          <pc:docMk/>
          <pc:sldMk cId="920777541" sldId="270"/>
        </pc:sldMkLst>
        <pc:spChg chg="del">
          <ac:chgData name="김건형" userId="6706e6a7-c5fb-4cbe-8a31-768752535429" providerId="ADAL" clId="{15AF40F0-2212-4712-B389-83179AD23265}" dt="2023-05-26T06:21:42.803" v="455" actId="478"/>
          <ac:spMkLst>
            <pc:docMk/>
            <pc:sldMk cId="920777541" sldId="270"/>
            <ac:spMk id="2" creationId="{C3786F97-942D-48D9-C54D-AB8361649095}"/>
          </ac:spMkLst>
        </pc:spChg>
        <pc:spChg chg="add mod">
          <ac:chgData name="김건형" userId="6706e6a7-c5fb-4cbe-8a31-768752535429" providerId="ADAL" clId="{15AF40F0-2212-4712-B389-83179AD23265}" dt="2023-05-26T06:22:56.013" v="473" actId="1076"/>
          <ac:spMkLst>
            <pc:docMk/>
            <pc:sldMk cId="920777541" sldId="270"/>
            <ac:spMk id="5" creationId="{A0EE970D-984D-D87C-62E1-D9C5460D9FA9}"/>
          </ac:spMkLst>
        </pc:spChg>
        <pc:spChg chg="add mod">
          <ac:chgData name="김건형" userId="6706e6a7-c5fb-4cbe-8a31-768752535429" providerId="ADAL" clId="{15AF40F0-2212-4712-B389-83179AD23265}" dt="2023-05-26T06:23:33.090" v="479" actId="16959"/>
          <ac:spMkLst>
            <pc:docMk/>
            <pc:sldMk cId="920777541" sldId="270"/>
            <ac:spMk id="6" creationId="{93F3D2BB-12A3-D79B-E86E-C2134B72851E}"/>
          </ac:spMkLst>
        </pc:spChg>
        <pc:spChg chg="mod">
          <ac:chgData name="김건형" userId="6706e6a7-c5fb-4cbe-8a31-768752535429" providerId="ADAL" clId="{15AF40F0-2212-4712-B389-83179AD23265}" dt="2023-05-26T06:23:40.444" v="485" actId="16959"/>
          <ac:spMkLst>
            <pc:docMk/>
            <pc:sldMk cId="920777541" sldId="270"/>
            <ac:spMk id="8" creationId="{B7F40DDB-23B6-9CEE-8652-1C8E6E3774EA}"/>
          </ac:spMkLst>
        </pc:spChg>
      </pc:sldChg>
      <pc:sldChg chg="addSp delSp modSp add mod modAnim">
        <pc:chgData name="김건형" userId="6706e6a7-c5fb-4cbe-8a31-768752535429" providerId="ADAL" clId="{15AF40F0-2212-4712-B389-83179AD23265}" dt="2023-05-26T06:36:37.012" v="685"/>
        <pc:sldMkLst>
          <pc:docMk/>
          <pc:sldMk cId="3659694687" sldId="271"/>
        </pc:sldMkLst>
        <pc:spChg chg="del">
          <ac:chgData name="김건형" userId="6706e6a7-c5fb-4cbe-8a31-768752535429" providerId="ADAL" clId="{15AF40F0-2212-4712-B389-83179AD23265}" dt="2023-05-26T06:21:12.673" v="450" actId="478"/>
          <ac:spMkLst>
            <pc:docMk/>
            <pc:sldMk cId="3659694687" sldId="271"/>
            <ac:spMk id="2" creationId="{C3786F97-942D-48D9-C54D-AB8361649095}"/>
          </ac:spMkLst>
        </pc:spChg>
        <pc:spChg chg="mod">
          <ac:chgData name="김건형" userId="6706e6a7-c5fb-4cbe-8a31-768752535429" providerId="ADAL" clId="{15AF40F0-2212-4712-B389-83179AD23265}" dt="2023-05-26T06:21:02.547" v="449" actId="20577"/>
          <ac:spMkLst>
            <pc:docMk/>
            <pc:sldMk cId="3659694687" sldId="271"/>
            <ac:spMk id="3" creationId="{9E4DD002-7FC4-7D50-5CBE-4378DC9DC718}"/>
          </ac:spMkLst>
        </pc:spChg>
        <pc:spChg chg="del">
          <ac:chgData name="김건형" userId="6706e6a7-c5fb-4cbe-8a31-768752535429" providerId="ADAL" clId="{15AF40F0-2212-4712-B389-83179AD23265}" dt="2023-05-26T06:21:15.187" v="451" actId="478"/>
          <ac:spMkLst>
            <pc:docMk/>
            <pc:sldMk cId="3659694687" sldId="271"/>
            <ac:spMk id="8" creationId="{B7F40DDB-23B6-9CEE-8652-1C8E6E3774EA}"/>
          </ac:spMkLst>
        </pc:spChg>
        <pc:picChg chg="add mod">
          <ac:chgData name="김건형" userId="6706e6a7-c5fb-4cbe-8a31-768752535429" providerId="ADAL" clId="{15AF40F0-2212-4712-B389-83179AD23265}" dt="2023-05-26T06:21:21.548" v="454" actId="1076"/>
          <ac:picMkLst>
            <pc:docMk/>
            <pc:sldMk cId="3659694687" sldId="271"/>
            <ac:picMk id="1026" creationId="{0112083C-C111-1FA8-D33D-FB1602270686}"/>
          </ac:picMkLst>
        </pc:picChg>
      </pc:sldChg>
      <pc:sldChg chg="addSp delSp modSp add mod modAnim">
        <pc:chgData name="김건형" userId="6706e6a7-c5fb-4cbe-8a31-768752535429" providerId="ADAL" clId="{15AF40F0-2212-4712-B389-83179AD23265}" dt="2023-05-26T06:37:45.421" v="747"/>
        <pc:sldMkLst>
          <pc:docMk/>
          <pc:sldMk cId="2387973216" sldId="272"/>
        </pc:sldMkLst>
        <pc:spChg chg="mod">
          <ac:chgData name="김건형" userId="6706e6a7-c5fb-4cbe-8a31-768752535429" providerId="ADAL" clId="{15AF40F0-2212-4712-B389-83179AD23265}" dt="2023-05-26T06:37:30.918" v="744"/>
          <ac:spMkLst>
            <pc:docMk/>
            <pc:sldMk cId="2387973216" sldId="272"/>
            <ac:spMk id="3" creationId="{9E4DD002-7FC4-7D50-5CBE-4378DC9DC718}"/>
          </ac:spMkLst>
        </pc:spChg>
        <pc:spChg chg="mod">
          <ac:chgData name="김건형" userId="6706e6a7-c5fb-4cbe-8a31-768752535429" providerId="ADAL" clId="{15AF40F0-2212-4712-B389-83179AD23265}" dt="2023-05-26T06:36:55.979" v="713"/>
          <ac:spMkLst>
            <pc:docMk/>
            <pc:sldMk cId="2387973216" sldId="272"/>
            <ac:spMk id="4" creationId="{F74CCABF-67B3-76BF-B3D7-AEEBFB39EF3D}"/>
          </ac:spMkLst>
        </pc:spChg>
        <pc:picChg chg="del">
          <ac:chgData name="김건형" userId="6706e6a7-c5fb-4cbe-8a31-768752535429" providerId="ADAL" clId="{15AF40F0-2212-4712-B389-83179AD23265}" dt="2023-05-26T06:37:18.130" v="714" actId="478"/>
          <ac:picMkLst>
            <pc:docMk/>
            <pc:sldMk cId="2387973216" sldId="272"/>
            <ac:picMk id="1026" creationId="{0112083C-C111-1FA8-D33D-FB1602270686}"/>
          </ac:picMkLst>
        </pc:picChg>
        <pc:picChg chg="add mod">
          <ac:chgData name="김건형" userId="6706e6a7-c5fb-4cbe-8a31-768752535429" providerId="ADAL" clId="{15AF40F0-2212-4712-B389-83179AD23265}" dt="2023-05-26T06:37:34.128" v="746" actId="1076"/>
          <ac:picMkLst>
            <pc:docMk/>
            <pc:sldMk cId="2387973216" sldId="272"/>
            <ac:picMk id="2050" creationId="{9908144C-5988-EB5F-340D-38A5B49C606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7143 2037 24575,'-1'-11'0,"0"-1"0,-1 1 0,0-1 0,-1 1 0,0 0 0,-1 0 0,-5-12 0,-41-73 0,45 88 0,-94-152 0,-144-175 0,145 213 0,-6 4 0,-4 4 0,-176-140 0,234 216 0,-1 3 0,-3 1 0,0 3 0,-84-34 0,-243-69 0,295 107 0,-414-102 0,-9 36 0,206 40 0,169 27 0,-258-36 0,130 62 0,183 3 0,-470 38 0,472-29 0,1 3 0,0 4 0,1 3 0,2 4 0,-77 37 0,-114 63 0,-288 154 0,417-199 0,3 6 0,-176 153 0,184-131 0,-162 184 0,254-255 0,-72 91 0,95-117-73,-15 20 174,-27 49 0,45-69-267,1 0 0,0 0 0,0 1 0,1-1 0,1 1 0,0 0 0,1 0 0,-1 16 0,2-5-6660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6832 1 24575,'1'87'0,"1"-32"0,-2 1 0,-3 0 0,-15 86 0,15-131 0,0-1 0,-1 1 0,-1 0 0,0-1 0,0 0 0,-12 16 0,-47 53 0,21-28 0,11-12 0,-2-2 0,-47 41 0,-86 58 0,-15 14 0,-33 21 0,115-95 0,17-19 0,-173 90 0,220-128 0,-55 23 0,-180 58 0,105-43 0,64-23 0,-133 27 0,-110 1 0,163-30 0,-55 2 0,-103 22 0,285-45 0,-1-2 0,-72 2 0,-114-11 0,131-1 0,-132-7 0,182 3 0,-119-27 0,-308-118 0,12-30 0,429 162 0,1-1 0,1-3 0,1-1 0,0-3 0,2-1 0,-76-66 0,69 48 0,-84-60 0,27 32 0,-225-168 0,290 202 0,-63-74 0,49 49 0,-25-32 0,70 82 0,1 0 0,1-1 0,0 0 0,1-1 0,-7-22 0,3 6 0,-19-39 0,16 41 0,-14-42 0,13 25 0,8 29 0,1 0 0,1 0 0,1 0 0,-3-33 0,6-3-1365,1 30-5461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24575,'2'-62'0,"3"1"0,14-69 0,-18 127 0,-1 0 0,0 0 0,1 0 0,0 0 0,0 0 0,0 1 0,0-1 0,0 0 0,1 1 0,-1-1 0,1 1 0,-1-1 0,1 1 0,0 0 0,0 0 0,0 0 0,0 0 0,1 0 0,-1 0 0,0 0 0,5-1 0,-3 1 0,0 1 0,0 0 0,0 1 0,0-1 0,0 1 0,0-1 0,0 1 0,1 1 0,-1-1 0,0 0 0,0 1 0,0 0 0,6 2 0,10 4 0,-1 1 0,0 2 0,0-1 0,29 22 0,10 11 15,47 29-1395,-87-62-5446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 24575,'0'-2'0,"1"0"0,-1 0 0,1 1 0,0-1 0,0 0 0,0 0 0,0 1 0,0-1 0,0 0 0,0 1 0,0-1 0,1 1 0,-1-1 0,1 1 0,2-2 0,26-19 0,-28 21 0,34-21 0,-14 10 0,-1-2 0,23-19 0,-40 30 0,0-1 0,0 1 0,0 0 0,1 0 0,-1 1 0,1-1 0,4-1 0,-7 3 0,-1 1 0,0 0 0,0 0 0,0-1 0,1 1 0,-1 0 0,0 0 0,0 0 0,0 1 0,1-1 0,-1 0 0,0 0 0,0 0 0,0 1 0,0-1 0,1 1 0,-1-1 0,0 1 0,0-1 0,0 1 0,0 0 0,0 0 0,0-1 0,0 1 0,-1 0 0,1 0 0,0 0 0,0 0 0,-1 0 0,1 0 0,0 0 0,-1 0 0,1 0 0,-1 0 0,1 0 0,-1 2 0,11 28 0,-1 0 0,10 62 0,-4-17 0,28 104-1365,-35-134-5461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24575,'-2'232'0,"5"289"0,4-416 0,4-2 0,29 122 0,76 200 0,223 478 0,-59-352 0,-231-461 0,24 40 0,5-4 0,145 179 0,-150-218 0,198 227 0,-234-278 0,1 0 0,2-3 0,2-1 0,0-2 0,73 37 0,-14-16 0,159 53 0,177 20 0,11-44 0,552 4 0,9-78 0,-649-8 0,82 3 0,380-4 0,-657-3 0,0-6 0,246-52 0,-93 5 0,202-51 0,-101-23 0,196-54 0,-510 160 0,758-210 0,-732 192 0,-2-5 0,125-69 0,460-272 0,-632 340 0,-3-3 0,135-122 0,118-157 0,-262 259 0,575-644 0,-204 139 0,-390 508 0,-24 34 0,35-62 0,100-222 0,-120 242 0,63-128 0,-91 173 0,-1 0 0,-2 0 0,-1-1 0,7-49 0,4-13-1365,-16 79-5461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24575,'0'-4'0,"1"0"0,0-1 0,-1 1 0,2 0 0,-1 0 0,0 0 0,1 0 0,0 0 0,0 0 0,3-4 0,28-38 0,-16 24 0,71-92 0,13-6 0,-53 66 0,-45 50 0,22-19 0,-25 22 0,1 1 0,0-1 0,-1 1 0,1 0 0,-1 0 0,1-1 0,0 1 0,-1 0 0,1 0 0,0 0 0,-1 0 0,1 0 0,0-1 0,0 1 0,-1 1 0,1-1 0,0 0 0,-1 0 0,1 0 0,0 0 0,-1 0 0,1 1 0,0-1 0,-1 0 0,1 0 0,0 1 0,-1-1 0,1 1 0,-1-1 0,1 0 0,-1 1 0,1-1 0,-1 1 0,1 0 0,-1-1 0,0 1 0,1-1 0,-1 1 0,1-1 0,-1 1 0,0 0 0,0-1 0,1 1 0,-1 0 0,0 0 0,4 14 0,0-1 0,-2 0 0,1 1 0,-2 0 0,0-1 0,-2 30 0,1-10 0,-4 552-1365,3-535-5461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3:0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0 406 24575,'1'-7'0,"0"1"0,0-1 0,0 0 0,1 1 0,0 0 0,0-1 0,0 1 0,1 0 0,0 0 0,6-9 0,7-7 0,22-26 0,-26 35 0,66-86 0,5-5 0,-80 98 0,22-24 0,-25 29 0,1 1 0,-1-1 0,1 1 0,-1 0 0,1-1 0,0 1 0,-1 0 0,1 0 0,0-1 0,-1 1 0,1 0 0,0 0 0,-1 0 0,1 0 0,0 0 0,-1 0 0,1 0 0,0 0 0,-1 0 0,1 0 0,0 0 0,-1 0 0,1 1 0,0-1 0,-1 0 0,1 0 0,0 1 0,-1-1 0,1 0 0,-1 1 0,1-1 0,-1 1 0,1-1 0,-1 1 0,1-1 0,-1 1 0,1-1 0,-1 1 0,1-1 0,-1 1 0,0 0 0,1-1 0,-1 1 0,0-1 0,0 1 0,0 0 0,1-1 0,-1 1 0,0 1 0,17 42-54,21 89 0,-24-77-1203,-5-23-5569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3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6421 1747 24575,'-1'-10'0,"0"0"0,-1 0 0,0 0 0,0 0 0,-1 1 0,0-1 0,-6-9 0,-35-63 0,40 75 0,-86-130 0,-128-150 0,129 182 0,-4 4 0,-4 3 0,-158-120 0,210 186 0,-1 1 0,-2 3 0,-1 1 0,-75-29 0,-219-59 0,266 92 0,-372-87 0,-9 30 0,186 34 0,151 24 0,-231-31 0,116 53 0,165 2 0,-422 33 0,423-24 0,2 2 0,0 3 0,1 3 0,1 3 0,-69 32 0,-102 54 0,-260 132 0,376-171 0,3 6 0,-160 131 0,167-113 0,-146 159 0,228-220 0,-64 79 0,84-100-73,-12 15 174,-25 44 0,41-60-267,0 1 0,0-1 0,1 1 0,1 0 0,0 0 0,0 0 0,1 0 0,0 13 0,1-3-6660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24575,'1'3'0,"0"0"0,0 0 0,1 0 0,-1 0 0,0 0 0,1 0 0,0-1 0,0 1 0,3 4 0,7 10 0,-7-5 0,-1 0 0,0 0 0,-1 0 0,0 0 0,-1 1 0,1 17 0,-4 80 0,-1-57 0,1-32 0,0-14 0,1 0 0,0 1 0,0-1 0,0 0 0,4 14 0,-4-19 0,1-1 0,-1 0 0,1 1 0,0-1 0,-1 0 0,1 0 0,0 1 0,0-1 0,0 0 0,0 0 0,0 0 0,0 0 0,0 0 0,0 0 0,0 0 0,1-1 0,-1 1 0,0 0 0,1 0 0,-1-1 0,0 1 0,1-1 0,-1 1 0,1-1 0,-1 0 0,1 0 0,-1 0 0,1 1 0,-1-1 0,1 0 0,-1-1 0,1 1 0,-1 0 0,1 0 0,1-1 0,21-4-86,0-2-1,37-14 1,-35 12-1020,16-7-5720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24575,'20'0'0,"1"1"0,-1 1 0,1 1 0,-1 0 0,21 7 0,-29-7 0,-1 1 0,0 1 0,0 0 0,0 1 0,-1 0 0,0 0 0,0 1 0,0 0 0,15 15 0,-22-18 0,1 0 0,0 0 0,1-1 0,-1 0 0,0 0 0,1 0 0,0 0 0,0-1 0,8 4 0,-12-6 0,0 0 0,-1 0 0,1-1 0,-1 1 0,1 0 0,0 0 0,-1-1 0,1 1 0,-1 0 0,1-1 0,-1 1 0,1 0 0,-1-1 0,1 1 0,-1-1 0,1 1 0,-1-1 0,1 1 0,-1-1 0,0 1 0,1-1 0,-1 0 0,0 1 0,0-1 0,0 1 0,1-1 0,-1 0 0,0 0 0,6-23 0,-5 18 0,8-52-455,-2-1 0,-3-104 0,-5 142-6371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24575,'0'4'0,"2"-1"0,-1 1 0,0-1 0,1 1 0,-1-1 0,1 0 0,0 1 0,0-1 0,4 4 0,7 14 0,-7-7 0,-1-1 0,-1 1 0,0 1 0,-1-1 0,-1 0 0,1 22 0,-4 92 0,-1-66 0,1-38 0,0-16 0,0 1 0,1-1 0,0 1 0,1 0 0,3 15 0,-4-22 0,1-1 0,-1 1 0,1-1 0,0 1 0,0-1 0,-1 1 0,1-1 0,0 0 0,0 1 0,1-1 0,-1 0 0,0 0 0,0 1 0,0-1 0,1 0 0,-1-1 0,1 1 0,-1 0 0,1 0 0,-1 0 0,1-1 0,-1 1 0,1-1 0,0 1 0,-1-1 0,1 0 0,0 0 0,-1 0 0,1 0 0,0 0 0,-1 0 0,1 0 0,0 0 0,-1-1 0,3 0 0,23-5-86,-1-1-1,42-18 1,-39 14-1020,18-7-5720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3066 1066 24575,'2'-149'0,"-4"-164"0,0 291 0,-2-1 0,0 1 0,-1 0 0,-2 0 0,0 1 0,-1 0 0,-1 0 0,-1 1 0,-1 0 0,-1 0 0,-1 1 0,-16-17 0,22 29 0,0 0 0,0 1 0,0 0 0,-1 0 0,0 0 0,-10-4 0,-58-25 0,41 19 0,-235-89 0,94 40 0,158 59 0,1 1 0,0 1 0,-1 0 0,0 1 0,0 1 0,-31 0 0,47 2 0,-202-19 0,128 20 0,-116 16 0,50-2 0,-26-7 0,-58 5 0,174-8 0,0 3 0,-63 17 0,104-21 0,1 0 0,0 0 0,0 1 0,0 1 0,0-1 0,1 1 0,-16 14 0,-53 58 0,62-62 0,-169 209 0,160-191 0,-1-1 0,-2-2 0,-1 0 0,-39 31 0,48-44 0,1 1 0,1 0 0,1 1 0,1 1 0,-20 33 0,-5 6 0,-38 53 0,54-65 0,20-36 0,-2 0 0,-12 21 0,2-10-273,2 1 0,0 1 0,2 1 0,-10 26 0,17-32-6553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24575,'0'336'0,"-1"-328"0,2 0 0,-1 1 0,1-1 0,4 14 0,-5-20 0,1 1 0,0-1 0,0 0 0,0 0 0,0 0 0,0 0 0,1 0 0,-1 0 0,1 0 0,-1 0 0,1-1 0,0 1 0,-1-1 0,1 1 0,0-1 0,0 1 0,0-1 0,0 0 0,1 0 0,-1 0 0,4 1 0,6 1 0,0-1 0,0-1 0,0 1 0,0-2 0,0 0 0,16-1 0,1-3 0,42-9 0,-41 5-227,-1-2-1,0-1 1,0-1-1,-2-1 1,52-33-1,-56 31-6598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24575,'3'0'0,"1"0"0,0 1 0,0-1 0,0 1 0,0 0 0,0 0 0,-1 1 0,1-1 0,0 1 0,-1 0 0,0 0 0,1 0 0,-1 0 0,0 0 0,0 1 0,0-1 0,0 1 0,3 4 0,5 7 0,-1-1 0,-1 1 0,8 17 0,11 16 0,-20-35 0,31 37 0,-35-46 0,-1 1 0,1 0 0,-1-1 0,1 1 0,0-1 0,1 0 0,-1-1 0,1 1 0,4 2 0,-6-5 0,0 1 0,-1-1 0,1 0 0,0 0 0,-1 0 0,1 0 0,0 0 0,0-1 0,-1 1 0,1-1 0,-1 1 0,1-1 0,0 0 0,-1 0 0,1 0 0,-1 0 0,0-1 0,1 1 0,-1-1 0,0 1 0,0-1 0,3-3 0,3-3 0,0 1 0,-1-1 0,0-1 0,6-10 0,14-23 0,49-71 0,-17 42-1365,-43 50-5461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4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11378 3027 24575,'0'-51'0,"1"-59"0,-5 0 0,-20-120 0,-55-74 0,-26 7 0,-12 22 0,83 209 0,-3 1 0,-46-61 0,51 87 0,-2 0 0,-1 3 0,-2 0 0,-55-39 0,-180-111 0,260 178 0,-78-49 0,-2 3 0,-2 5 0,-152-58 0,-32 10 0,-389-148 0,590 215 0,-1 3 0,-2 4 0,0 3 0,-130-16 0,-125-16 0,-67-8 0,-185 9 0,22 3 0,-83 30 0,472 20 0,-895-1 0,968 3 0,0 5 0,-115 23 0,87-3 0,-25 4 0,146-31 0,-283 47 0,196-28 0,-96 33 0,-26 15 0,62-21 0,-192 85 0,273-96 0,-112 72 0,-31 49 0,202-145 0,-125 86 0,-22 18 0,86-59 0,-48 40 0,18-11 0,-187 116 0,11-3 0,278-195 0,-81 67 0,5 3 0,-84 97 0,105-107 0,-4 3 0,19-23 0,-68 89 0,81-87 0,-40 57 0,67-94 0,-8 11 0,2 0 0,0 1 0,-8 23 0,-48 127 0,61-155-1365,-1-4-5461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24575,'75'171'0,"-8"-17"0,-65-151 0,1 1 0,-1-1 0,1 0 0,-1 0 0,1-1 0,0 1 0,0-1 0,1 1 0,-1-1 0,0 0 0,1 0 0,0 0 0,-1 0 0,1-1 0,0 1 0,0-1 0,0 0 0,0 0 0,0-1 0,0 1 0,0-1 0,0 0 0,5 0 0,11 0 0,0-1 0,0-1 0,24-4 0,0-4-1365,-7-1-5461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24575,'16'8'0,"0"0"0,-1 1 0,0 1 0,0 1 0,-1 0 0,0 1 0,-1 0 0,-1 1 0,12 15 0,0 11 0,-19-30 0,1 0 0,0 0 0,0 0 0,0-1 0,14 14 0,-19-22 0,-1 1 0,1-1 0,-1 1 0,1-1 0,-1 0 0,1 1 0,-1-1 0,1 0 0,-1 0 0,1 1 0,0-1 0,-1 0 0,1 0 0,-1 0 0,1 1 0,0-1 0,-1 0 0,1 0 0,0 0 0,-1 0 0,1 0 0,0 0 0,-1-1 0,1 1 0,0 0 0,-1 0 0,1 0 0,-1 0 0,1-1 0,0 1 0,-1 0 0,1-1 0,-1 1 0,1 0 0,-1-1 0,1 1 0,-1-1 0,1 1 0,-1-1 0,0 1 0,1-1 0,-1 1 0,0-1 0,1 0 0,14-30 0,-13 24 0,49-144 0,-38 105 0,-7 32 28,-1 0-1,2 1 1,10-18 0,6-10-1504,-15 22-5350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6141 0 24575,'1'75'0,"1"-27"0,-2 0 0,-2 0 0,-15 73 0,15-112 0,-1 1 0,-1-1 0,0 0 0,0 0 0,-1-1 0,-10 14 0,-43 46 0,20-24 0,8-11 0,0 0 0,-43 33 0,-77 51 0,-14 11 0,-29 19 0,104-82 0,14-16 0,-155 77 0,198-110 0,-50 21 0,-162 48 0,95-36 0,57-20 0,-119 23 0,-99 2 0,146-27 0,-49 2 0,-93 19 0,256-38 0,1-3 0,-67 3 0,-101-10 0,117-1 0,-119-6 0,165 2 0,-108-22 0,-276-102 0,10-25 0,386 139 0,0-2 0,1-1 0,2-2 0,0-2 0,1-2 0,-68-55 0,61 40 0,-74-51 0,23 28 0,-201-145 0,260 174 0,-56-64 0,43 42 0,-22-28 0,64 71 0,0 0 0,0 0 0,1-1 0,1-1 0,-7-19 0,3 6 0,-17-33 0,14 34 0,-11-36 0,10 21 0,8 26 0,1 0 0,0-1 0,1 1 0,-3-29 0,7-2-1365,0 25-5461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2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0 269 24575,'2'-53'0,"2"1"0,14-60 0,-18 109 0,0 1 0,1 0 0,-1-1 0,1 1 0,0-1 0,0 1 0,0 0 0,0-1 0,0 1 0,0 0 0,1 0 0,-1 0 0,1 0 0,0 0 0,-1 0 0,1 0 0,0 1 0,0-1 0,0 0 0,1 1 0,2-2 0,-1 2 0,0 0 0,-1 0 0,1 0 0,0 1 0,-1 0 0,1-1 0,0 1 0,0 0 0,-1 1 0,1-1 0,0 1 0,-1 0 0,6 1 0,9 4 0,-1 1 0,0 1 0,0 1 0,26 17 0,10 10 15,41 25-1395,-78-53-5446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2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24575,'0'-2'0,"0"0"0,1 1 0,0-1 0,-1 0 0,1 1 0,0-1 0,0 1 0,0-1 0,0 1 0,0 0 0,0-1 0,0 1 0,1 0 0,-1 0 0,3-2 0,23-15 0,-26 17 0,32-18 0,-13 8 0,-1 0 0,20-18 0,-35 26 0,-1 0 0,1 1 0,0-1 0,0 1 0,0-1 0,0 1 0,5-1 0,-8 2 0,0 1 0,0 0 0,0 0 0,0-1 0,0 1 0,0 0 0,0 0 0,0 0 0,1 0 0,-1 1 0,0-1 0,0 0 0,0 0 0,0 1 0,0-1 0,0 0 0,0 1 0,0-1 0,0 1 0,0-1 0,0 1 0,-1 0 0,1-1 0,0 1 0,0 0 0,0-1 0,-1 1 0,1 0 0,0 0 0,-1 0 0,1 0 0,-1 0 0,1 0 0,-1 0 0,0 0 0,1 1 0,9 24 0,-1 1 0,9 52 0,-4-13 0,25 88-1365,-30-115-5461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8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24575,'-1'199'0,"4"249"0,3-359 0,4 0 0,26 104 0,68 171 0,201 411 0,-54-303 0,-206-395 0,20 34 0,5-3 0,131 154 0,-136-188 0,179 195 0,-211-237 0,2-2 0,1-1 0,1-2 0,1-2 0,65 33 0,-12-15 0,143 47 0,159 16 0,10-37 0,495 3 0,10-67 0,-585-7 0,75 3 0,340-3 0,-589-3 0,-1-6 0,221-44 0,-82 5 0,179-45 0,-89-19 0,176-46 0,-459 137 0,683-180 0,-660 164 0,-1-4 0,112-59 0,414-233 0,-568 292 0,-3-4 0,121-104 0,106-134 0,-234 221 0,515-552 0,-182 120 0,-351 435 0,-22 29 0,32-52 0,90-192 0,-109 209 0,57-111 0,-81 150 0,-1-2 0,-2 1 0,-1-1 0,6-42 0,4-11-1365,-15 67-5461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0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1 256 24575,'23'0'0,"0"1"0,-1 1 0,1 1 0,-1 1 0,24 7 0,-33-7 0,0 1 0,-1 1 0,0 0 0,0 0 0,0 1 0,-1 0 0,0 1 0,0 1 0,16 17 0,-22-22 0,-1 1 0,0-1 0,1 0 0,0 0 0,0-1 0,0 1 0,0-1 0,1 0 0,9 3 0,-14-6 0,-1 0 0,1 0 0,0 0 0,0-1 0,-1 1 0,1 0 0,0-1 0,-1 1 0,1 0 0,-1-1 0,1 1 0,0-1 0,-1 1 0,1-1 0,-1 1 0,1-1 0,-1 0 0,0 1 0,1-1 0,-1 1 0,1-1 0,-1 0 0,0 1 0,0-1 0,1 0 0,-1 0 0,0 1 0,0-2 0,7-26 0,-6 22 0,9-63-455,-3 0 0,-2-120 0,-6 164-6371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1 374 24575,'0'-4'0,"1"1"0,-1-1 0,1 0 0,0 1 0,0-1 0,1 1 0,-1-1 0,1 1 0,-1 0 0,4-4 0,25-33 0,-15 21 0,64-78 0,12-6 0,-48 56 0,-40 44 0,19-17 0,-21 20 0,-1-1 0,1 1 0,-1 0 0,1 0 0,-1-1 0,1 1 0,0 0 0,-1 0 0,1 0 0,-1 0 0,1-1 0,0 1 0,-1 0 0,1 0 0,0 0 0,-1 0 0,1 1 0,-1-1 0,1 0 0,0 0 0,-1 0 0,1 0 0,-1 1 0,1-1 0,0 0 0,-1 0 0,1 1 0,-1-1 0,1 0 0,-1 1 0,1-1 0,-1 1 0,0-1 0,1 1 0,-1-1 0,1 1 0,-1-1 0,0 1 0,0-1 0,1 1 0,-1-1 0,0 1 0,0-1 0,1 1 0,-1 0 0,4 11 0,-1 1 0,-1-1 0,0 1 0,0-1 0,-2 1 0,0 24 0,-1-8 0,-3 474-1365,4-459-5461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3:0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24575,'1'-6'0,"-1"1"0,1-1 0,1 0 0,-1 1 0,1-1 0,0 1 0,0 0 0,1-1 0,-1 1 0,7-8 0,4-5 0,22-23 0,-25 29 0,60-73 0,5-4 0,-72 84 0,19-21 0,-21 26 0,-1-1 0,1 1 0,-1 0 0,1-1 0,-1 1 0,1 0 0,-1 0 0,1-1 0,0 1 0,-1 0 0,1 0 0,-1 0 0,1 0 0,0 0 0,-1 0 0,1 0 0,-1 0 0,1 0 0,0 0 0,-1 0 0,1 0 0,0 0 0,-1 0 0,1 1 0,-1-1 0,1 0 0,-1 0 0,1 1 0,-1-1 0,1 0 0,-1 1 0,1-1 0,-1 0 0,1 1 0,-1-1 0,1 1 0,-1-1 0,0 1 0,1-1 0,-1 1 0,0-1 0,1 1 0,-1-1 0,0 1 0,0-1 0,0 1 0,0 0 0,1-1 0,-1 1 0,15 38-54,19 75 0,-21-67-1203,-5-18-5569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3:1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3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3411 1243 24575,'2'-174'0,"-5"-191"0,1 339 0,-2 0 0,0 0 0,-2 1 0,-1-1 0,-1 1 0,-2 1 0,0 0 0,-1 0 0,-1 1 0,-2 0 0,0 1 0,-18-21 0,25 35 0,-1 0 0,0 1 0,0 0 0,-1 0 0,0 1 0,-11-6 0,-64-30 0,45 24 0,-261-104 0,103 46 0,178 69 0,0 1 0,-1 1 0,0 1 0,0 0 0,0 2 0,-34 0 0,52 1 0,-225-21 0,143 23 0,-131 19 0,58-3 0,-31-7 0,-62 5 0,192-9 0,0 3 0,-70 21 0,116-26 0,0 1 0,1 0 0,0 1 0,0 0 0,1 1 0,-1 0 0,-17 16 0,-59 67 0,70-71 0,-189 244 0,178-224 0,-1-1 0,-2-1 0,-1-1 0,-44 37 0,54-53 0,1 2 0,1 1 0,1 0 0,1 1 0,-22 39 0,-6 7 0,-42 62 0,61-76 0,21-42 0,-1 1 0,-15 22 0,4-9-273,0 0 0,2 1 0,2 1 0,-12 31 0,19-39-6553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24575,'0'392'0,"-1"-382"0,2-1 0,-1 1 0,1-1 0,4 17 0,-4-23 0,0-1 0,0 1 0,0 0 0,0-1 0,0 0 0,1 1 0,-1-1 0,1 0 0,0 0 0,-1 0 0,1 0 0,0 0 0,0 0 0,0 0 0,0-1 0,1 1 0,-1-1 0,0 1 0,1-1 0,-1 0 0,5 1 0,6 2 0,0-2 0,1 0 0,-1-1 0,0 0 0,1-1 0,17-2 0,1-2 0,48-11 0,-47 5-227,0-1-1,-1-2 1,-1-1-1,0-1 1,57-39-1,-63 37-6598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3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24575,'4'0'0,"0"1"0,1-1 0,-1 1 0,0 0 0,1 0 0,-1 1 0,0-1 0,0 1 0,0 0 0,0 0 0,0 0 0,-1 1 0,1-1 0,-1 1 0,1 0 0,-1 0 0,0 0 0,4 6 0,5 6 0,-1 1 0,-1 0 0,9 20 0,12 20 0,-21-43 0,33 44 0,-39-53 0,-1 1 0,1-1 0,1 0 0,-1 0 0,1-1 0,-1 1 0,1-1 0,0 0 0,6 3 0,-8-6 0,0 1 0,0-1 0,0 0 0,0 0 0,0 0 0,0 0 0,0 0 0,0-1 0,0 1 0,0-1 0,0 0 0,0 0 0,-1 0 0,1 0 0,0 0 0,0 0 0,-1-1 0,1 0 0,-1 1 0,1-1 0,-1 0 0,4-4 0,3-3 0,-1 0 0,0-1 0,0 1 0,6-14 0,16-25 0,55-84 0,-19 48-1365,-49 60-5461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4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12657 3531 24575,'0'-59'0,"1"-70"0,-5 0 0,-23-139 0,-61-87 0,-29 9 0,-13 25 0,93 244 0,-4 2 0,-52-72 0,57 101 0,-1 1 0,-3 2 0,-1 2 0,-61-47 0,-201-129 0,290 208 0,-87-58 0,-2 5 0,-3 4 0,-168-67 0,-37 12 0,-432-172 0,657 250 0,-2 4 0,-2 3 0,0 5 0,-144-19 0,-141-19 0,-72-8 0,-208 9 0,25 4 0,-91 36 0,525 21 0,-997 0 0,1077 4 0,1 5 0,-128 28 0,95-4 0,-26 4 0,162-36 0,-315 56 0,218-34 0,-106 39 0,-31 18 0,71-25 0,-215 99 0,305-112 0,-125 84 0,-34 57 0,223-168 0,-137 100 0,-26 19 0,96-67 0,-53 46 0,21-12 0,-210 134 0,13-1 0,309-230 0,-89 79 0,4 3 0,-92 114 0,116-125 0,-5 3 0,23-26 0,-77 103 0,89-101 0,-42 67 0,73-111 0,-8 13 0,1 1 0,1 0 0,-9 28 0,-55 147 0,69-180-1365,0-4-5461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24575,'84'199'0,"-10"-20"0,-71-175 0,-1 0 0,1-1 0,0 1 0,0-1 0,0 0 0,0 1 0,1-2 0,0 1 0,-1 0 0,1-1 0,0 1 0,0-1 0,0 0 0,0-1 0,1 1 0,-1-1 0,0 1 0,1-1 0,-1-1 0,1 1 0,-1-1 0,1 1 0,5-2 0,12 1 0,1-1 0,-1-1 0,27-6 0,-1-3-1365,-6-1-5461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5T16:32:5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24575,'18'9'0,"-1"1"0,1 1 0,-2 0 0,1 1 0,-2 1 0,0 1 0,0 0 0,-1 1 0,12 18 0,2 13 0,-23-35 0,1-1 0,1 1 0,0-1 0,0 0 0,15 15 0,-22-25 0,1 1 0,-1-1 0,1 1 0,0-1 0,-1 0 0,1 1 0,-1-1 0,1 0 0,0 1 0,-1-1 0,1 0 0,0 1 0,-1-1 0,1 0 0,0 0 0,-1 0 0,1 0 0,0 0 0,0 0 0,-1 0 0,1 0 0,0 0 0,0 0 0,-1 0 0,1 0 0,0-1 0,-1 1 0,1 0 0,0 0 0,-1-1 0,1 1 0,-1 0 0,1-1 0,0 1 0,-1-1 0,1 1 0,-1-1 0,1 1 0,-1-1 0,1 1 0,-1-1 0,0 0 0,1 1 0,0-2 0,15-34 0,-13 28 0,53-169 0,-41 124 0,-9 37 28,0 0-1,1 0 1,13-20 0,5-11-1504,-15 24-5350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49B09-B387-4845-9813-19CC9DC4645F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F4A2B-259E-4FFA-816E-66E32892A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37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한 개의 패션 이미지에 포함된 상품들을 하나의 패션 패키지로 간주 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패션 패키지 상품에서 임의로 몇 개의 아이템을 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Masking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수행 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Embedding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과정에서 이미지의 특징 뿐만 아니라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카테고리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텍스트 정보 등을 함께 활용하여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풍부한 정보를 반영함 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상품들의 조합을 기반으로 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Masked Item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을 예측하고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실제 이미지에서의 상품이 추천될 순위를 통해 모델 구축 </a:t>
            </a:r>
            <a:endParaRPr lang="en-US" altLang="ko-KR" sz="1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Compatibility Score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를 통해</a:t>
            </a:r>
            <a:r>
              <a:rPr lang="en-US" altLang="ko-KR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, </a:t>
            </a:r>
            <a:r>
              <a:rPr lang="ko-KR" altLang="en-US" sz="1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유사상품 추천 혹은 조합의 적합성을 검증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F4A2B-259E-4FFA-816E-66E32892AFD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CD7B8-7672-591C-5E5F-5D9C5FBFE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58C0B-E907-BC2B-C4AF-21053F0FE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FA50F-7EA3-9C73-079B-D4C34D74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2CB8C-0A74-700D-98AB-CC6FEE19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A5F55-0804-4571-BA8D-7A8F903A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2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91D7D-389B-8E49-109D-51120F65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0C673F-74B5-BC3D-DE54-CEC67D7B9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A52C6-70E5-D1AC-8E4C-7F0A2400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F652A-B155-8751-B349-825B4B8E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A5DFE8-C79C-C26F-7B65-03B5793A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5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9728FD-0389-75C2-3D10-7C214EC21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6D9DB6-DB7C-5CD2-7A42-53787BB5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58FEFD-482F-79C5-D335-C91D01A6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F341A-0427-9082-F74E-4B988ECC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816E8-FBF1-2141-221E-A6EAE094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96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04D9-31C2-74D7-C4B9-8E64F0B4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CC157-33D5-831D-397B-DA1EB217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A0E406-BF8B-2950-D476-13A54DBB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9F6B1-0DD7-050F-D350-9F081016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159D6-8430-5D92-77EF-3A660B67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8B6BB-1D86-5C44-7419-7625B53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290BFD-0999-697F-7BD8-8A0F3C44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DD3B3-C805-FF93-E9E5-7C0806F0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F9A7A-A633-FCBD-F6BA-E956BCB4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2EE6E-C996-B93B-5C0C-A06DA49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92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01DB4-11DE-893B-7A24-FB53F66A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7C3F2-365C-9ED7-984D-5B424BFA1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4A04F-DB2F-2384-6531-8E0F7AA35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0069F-081F-DAD9-87E6-3C289885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FFF0D-6832-2DA6-BEE0-43020B2F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53673-DF01-9F31-831B-ABF84685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0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01221-F426-7FBE-5E23-D547538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C137DA-7D86-65C4-83A0-A52011DC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5DD2BB-A9E6-C084-C28F-DC45A6A1F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329F37-EC45-CA01-D8A5-ABB1F8C7F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ED3DB8-A2E5-ED80-7BC3-014448D7E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39A432-8590-C710-8242-160A2F4D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6AA9F2-B2E9-3AAC-1AE9-A876431C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5E895A-449D-D7A1-0555-D5C40660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4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676B-5DE1-1C2F-D2ED-DB07972B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F29947-E044-4AE2-6399-947E4BC4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38DDB6-82E2-BC67-E513-70FE6EF7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47E8C-A5A2-D641-76B1-4520F9EB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1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F5DAB0-EF94-762D-DAFF-D6A7CCC1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C9CF62-C7AB-9A3E-DB53-79CBD4AA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DFB834-311C-69EE-7DAC-AD0816FF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6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3F311-8C70-FCD5-5DFC-6FB5AEBD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AFA4F-07A7-8B74-3DD6-614F09F73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66C2B-3D11-3D0E-DDB8-1BE44CDE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BA0F9-839C-675A-838E-6B2BAD11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C5F993-E8D1-42A2-A32C-B21B4E2F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10D80B-E5B5-F463-33D5-0F775737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4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7FF7D-2052-B40E-26E5-E3534F01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53F86-CBBD-0DA2-E214-B05221889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4E696-2491-14B3-1E64-9D4C9F5FF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C3DAA0-9C63-7D63-A5F0-F77D3D7A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F252A-125F-8D15-371A-C35C7E7A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639E5F-1C40-9A84-3A7D-A8414CE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21CB58-8F9C-83B4-264D-7733D1B3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CDE32-995A-85A8-2B99-0DCE657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F8AE2-3A6B-E55D-C7CD-994CBC46F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6C8A5-DB9A-4BD5-AF5A-64EB2080ADA1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3AADB-AE39-0DDE-B2BD-74E48F37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02E98-EEED-0170-76DE-72548E148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2BDB-BBE4-4679-8E34-39D96269C4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1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00.png"/><Relationship Id="rId21" Type="http://schemas.openxmlformats.org/officeDocument/2006/relationships/image" Target="../media/image19.png"/><Relationship Id="rId7" Type="http://schemas.openxmlformats.org/officeDocument/2006/relationships/image" Target="../media/image120.png"/><Relationship Id="rId12" Type="http://schemas.openxmlformats.org/officeDocument/2006/relationships/customXml" Target="../ink/ink6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10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2.xml"/><Relationship Id="rId9" Type="http://schemas.openxmlformats.org/officeDocument/2006/relationships/image" Target="../media/image13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2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00.png"/><Relationship Id="rId21" Type="http://schemas.openxmlformats.org/officeDocument/2006/relationships/image" Target="../media/image19.png"/><Relationship Id="rId7" Type="http://schemas.openxmlformats.org/officeDocument/2006/relationships/image" Target="../media/image120.png"/><Relationship Id="rId12" Type="http://schemas.openxmlformats.org/officeDocument/2006/relationships/customXml" Target="../ink/ink22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40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110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18.png"/><Relationship Id="rId31" Type="http://schemas.openxmlformats.org/officeDocument/2006/relationships/image" Target="../media/image24.png"/><Relationship Id="rId4" Type="http://schemas.openxmlformats.org/officeDocument/2006/relationships/customXml" Target="../ink/ink18.xml"/><Relationship Id="rId9" Type="http://schemas.openxmlformats.org/officeDocument/2006/relationships/image" Target="../media/image13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2.png"/><Relationship Id="rId30" Type="http://schemas.openxmlformats.org/officeDocument/2006/relationships/customXml" Target="../ink/ink31.xml"/><Relationship Id="rId8" Type="http://schemas.openxmlformats.org/officeDocument/2006/relationships/customXml" Target="../ink/ink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CB7B-5C9E-5C0C-287D-152E264D2A58}"/>
              </a:ext>
            </a:extLst>
          </p:cNvPr>
          <p:cNvSpPr txBox="1"/>
          <p:nvPr/>
        </p:nvSpPr>
        <p:spPr>
          <a:xfrm>
            <a:off x="2965174" y="1729184"/>
            <a:ext cx="6734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작동하지 않는 </a:t>
            </a:r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GPU</a:t>
            </a:r>
            <a:r>
              <a:rPr lang="ko-KR" altLang="en-US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</a:t>
            </a:r>
            <a:endParaRPr lang="en-US" altLang="ko-KR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  <a:p>
            <a:r>
              <a:rPr lang="ko-KR" altLang="en-US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작동원리 </a:t>
            </a:r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of</a:t>
            </a:r>
            <a:r>
              <a:rPr lang="ko-KR" altLang="en-US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 </a:t>
            </a:r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8BE22-EF6C-F131-C8F4-817D2444C18F}"/>
              </a:ext>
            </a:extLst>
          </p:cNvPr>
          <p:cNvSpPr txBox="1"/>
          <p:nvPr/>
        </p:nvSpPr>
        <p:spPr>
          <a:xfrm>
            <a:off x="9119967" y="4227470"/>
            <a:ext cx="10118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kipi</a:t>
            </a:r>
            <a:endParaRPr lang="ko-KR" altLang="en-US" sz="4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036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A3A3B-D692-355D-C859-D5FAC87B7A3F}"/>
              </a:ext>
            </a:extLst>
          </p:cNvPr>
          <p:cNvSpPr txBox="1"/>
          <p:nvPr/>
        </p:nvSpPr>
        <p:spPr>
          <a:xfrm>
            <a:off x="668844" y="1278548"/>
            <a:ext cx="5755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MLE(Max Likelihood Estimate)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/>
              <p:nvPr/>
            </p:nvSpPr>
            <p:spPr>
              <a:xfrm>
                <a:off x="2127856" y="2756860"/>
                <a:ext cx="769646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,… , 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56" y="2756860"/>
                <a:ext cx="7696466" cy="13442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FAED377-EE6E-EE87-0F2F-29628027A1DB}"/>
              </a:ext>
            </a:extLst>
          </p:cNvPr>
          <p:cNvSpPr txBox="1"/>
          <p:nvPr/>
        </p:nvSpPr>
        <p:spPr>
          <a:xfrm>
            <a:off x="2732253" y="4884635"/>
            <a:ext cx="648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돈가스를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맛없었다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E2CAFF-93DF-3AC6-0401-DDB9CC1BFF5E}"/>
                  </a:ext>
                </a:extLst>
              </p:cNvPr>
              <p:cNvSpPr txBox="1"/>
              <p:nvPr/>
            </p:nvSpPr>
            <p:spPr>
              <a:xfrm>
                <a:off x="2956042" y="5405148"/>
                <a:ext cx="59035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E2CAFF-93DF-3AC6-0401-DDB9CC1B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42" y="5405148"/>
                <a:ext cx="59035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C3D3A3-5897-DE8F-6853-A41B0CAB3DCD}"/>
                  </a:ext>
                </a:extLst>
              </p:cNvPr>
              <p:cNvSpPr txBox="1"/>
              <p:nvPr/>
            </p:nvSpPr>
            <p:spPr>
              <a:xfrm>
                <a:off x="4165082" y="5405148"/>
                <a:ext cx="601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C3D3A3-5897-DE8F-6853-A41B0CAB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82" y="5405148"/>
                <a:ext cx="6010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A87F61-F94F-81E9-3B4A-980FEEFA2725}"/>
                  </a:ext>
                </a:extLst>
              </p:cNvPr>
              <p:cNvSpPr txBox="1"/>
              <p:nvPr/>
            </p:nvSpPr>
            <p:spPr>
              <a:xfrm>
                <a:off x="5483464" y="5405148"/>
                <a:ext cx="601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A87F61-F94F-81E9-3B4A-980FEEFA2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64" y="5405148"/>
                <a:ext cx="6010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85F0E-0049-B3FE-C79B-B5A8E82A8DB0}"/>
                  </a:ext>
                </a:extLst>
              </p:cNvPr>
              <p:cNvSpPr txBox="1"/>
              <p:nvPr/>
            </p:nvSpPr>
            <p:spPr>
              <a:xfrm>
                <a:off x="6621384" y="5452618"/>
                <a:ext cx="601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C85F0E-0049-B3FE-C79B-B5A8E82A8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384" y="5452618"/>
                <a:ext cx="6010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A8B7A-8663-A73E-8419-F105B0374262}"/>
                  </a:ext>
                </a:extLst>
              </p:cNvPr>
              <p:cNvSpPr txBox="1"/>
              <p:nvPr/>
            </p:nvSpPr>
            <p:spPr>
              <a:xfrm>
                <a:off x="8145384" y="5405148"/>
                <a:ext cx="601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A8B7A-8663-A73E-8419-F105B0374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384" y="5405148"/>
                <a:ext cx="6010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49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CA187-7EC5-C961-27B3-0A92C7AA9A18}"/>
              </a:ext>
            </a:extLst>
          </p:cNvPr>
          <p:cNvSpPr txBox="1"/>
          <p:nvPr/>
        </p:nvSpPr>
        <p:spPr>
          <a:xfrm>
            <a:off x="2701773" y="3462235"/>
            <a:ext cx="648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돈가스를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맛없었다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A3A3B-D692-355D-C859-D5FAC87B7A3F}"/>
              </a:ext>
            </a:extLst>
          </p:cNvPr>
          <p:cNvSpPr txBox="1"/>
          <p:nvPr/>
        </p:nvSpPr>
        <p:spPr>
          <a:xfrm>
            <a:off x="668844" y="1278548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Fine-Tune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5B2D2E7-500F-86AD-8673-C4913BE51422}"/>
              </a:ext>
            </a:extLst>
          </p:cNvPr>
          <p:cNvGrpSpPr/>
          <p:nvPr/>
        </p:nvGrpSpPr>
        <p:grpSpPr>
          <a:xfrm>
            <a:off x="4298828" y="2705400"/>
            <a:ext cx="2602080" cy="733680"/>
            <a:chOff x="4298828" y="2705400"/>
            <a:chExt cx="2602080" cy="73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48B1C87-9FC9-24DC-7F01-DCCDE2FC3C53}"/>
                    </a:ext>
                  </a:extLst>
                </p14:cNvPr>
                <p14:cNvContentPartPr/>
                <p14:nvPr/>
              </p14:nvContentPartPr>
              <p14:xfrm>
                <a:off x="4298828" y="2705400"/>
                <a:ext cx="2571840" cy="733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48B1C87-9FC9-24DC-7F01-DCCDE2FC3C5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89828" y="2696760"/>
                  <a:ext cx="258948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BEE4750-CB31-24A6-3AF0-056F394D9FD4}"/>
                    </a:ext>
                  </a:extLst>
                </p14:cNvPr>
                <p14:cNvContentPartPr/>
                <p14:nvPr/>
              </p14:nvContentPartPr>
              <p14:xfrm>
                <a:off x="4309628" y="3174480"/>
                <a:ext cx="109800" cy="176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BEE4750-CB31-24A6-3AF0-056F394D9F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00988" y="3165840"/>
                  <a:ext cx="127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0BD97C7-D4EF-9E25-D967-037DD2596418}"/>
                    </a:ext>
                  </a:extLst>
                </p14:cNvPr>
                <p14:cNvContentPartPr/>
                <p14:nvPr/>
              </p14:nvContentPartPr>
              <p14:xfrm>
                <a:off x="6757988" y="3265560"/>
                <a:ext cx="142920" cy="144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0BD97C7-D4EF-9E25-D967-037DD25964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9348" y="3256560"/>
                  <a:ext cx="1605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2925BA-098E-A62F-FE90-2DBAC8333D6C}"/>
              </a:ext>
            </a:extLst>
          </p:cNvPr>
          <p:cNvGrpSpPr/>
          <p:nvPr/>
        </p:nvGrpSpPr>
        <p:grpSpPr>
          <a:xfrm>
            <a:off x="7042748" y="2910240"/>
            <a:ext cx="1355400" cy="527400"/>
            <a:chOff x="7042748" y="2910240"/>
            <a:chExt cx="135540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06B1E92-FB66-0FB3-6C8A-F94CBFBEA0E2}"/>
                    </a:ext>
                  </a:extLst>
                </p14:cNvPr>
                <p14:cNvContentPartPr/>
                <p14:nvPr/>
              </p14:nvContentPartPr>
              <p14:xfrm>
                <a:off x="7054268" y="2910240"/>
                <a:ext cx="1228680" cy="527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06B1E92-FB66-0FB3-6C8A-F94CBFBEA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45628" y="2901600"/>
                  <a:ext cx="124632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7C87CA7-59DE-2831-FE36-6A3B88470112}"/>
                    </a:ext>
                  </a:extLst>
                </p14:cNvPr>
                <p14:cNvContentPartPr/>
                <p14:nvPr/>
              </p14:nvContentPartPr>
              <p14:xfrm>
                <a:off x="7042748" y="3245760"/>
                <a:ext cx="196920" cy="183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7C87CA7-59DE-2831-FE36-6A3B884701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33748" y="3236760"/>
                  <a:ext cx="214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AA7F621-E16A-0CC5-8C10-AB191B44755E}"/>
                    </a:ext>
                  </a:extLst>
                </p14:cNvPr>
                <p14:cNvContentPartPr/>
                <p14:nvPr/>
              </p14:nvContentPartPr>
              <p14:xfrm>
                <a:off x="8190428" y="3256920"/>
                <a:ext cx="207720" cy="1342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AA7F621-E16A-0CC5-8C10-AB191B4475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81788" y="3248280"/>
                  <a:ext cx="2253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A0B9C0-EF55-9A83-8127-DD26B661623C}"/>
              </a:ext>
            </a:extLst>
          </p:cNvPr>
          <p:cNvGrpSpPr/>
          <p:nvPr/>
        </p:nvGrpSpPr>
        <p:grpSpPr>
          <a:xfrm>
            <a:off x="3964028" y="2157480"/>
            <a:ext cx="4722480" cy="1271520"/>
            <a:chOff x="3964028" y="2157480"/>
            <a:chExt cx="4722480" cy="12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E710D43-C942-F0C8-7776-F29F44E9D1DB}"/>
                    </a:ext>
                  </a:extLst>
                </p14:cNvPr>
                <p14:cNvContentPartPr/>
                <p14:nvPr/>
              </p14:nvContentPartPr>
              <p14:xfrm>
                <a:off x="4020548" y="2157480"/>
                <a:ext cx="4557240" cy="1271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E710D43-C942-F0C8-7776-F29F44E9D1D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1548" y="2148840"/>
                  <a:ext cx="4574880" cy="12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EE43824-9A2A-A204-AF64-DF9CE2A1A234}"/>
                    </a:ext>
                  </a:extLst>
                </p14:cNvPr>
                <p14:cNvContentPartPr/>
                <p14:nvPr/>
              </p14:nvContentPartPr>
              <p14:xfrm>
                <a:off x="3964028" y="3164040"/>
                <a:ext cx="166320" cy="154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EE43824-9A2A-A204-AF64-DF9CE2A1A2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5388" y="3155400"/>
                  <a:ext cx="183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29D987E-7D2A-5FFC-D172-168243454102}"/>
                    </a:ext>
                  </a:extLst>
                </p14:cNvPr>
                <p14:cNvContentPartPr/>
                <p14:nvPr/>
              </p14:nvContentPartPr>
              <p14:xfrm>
                <a:off x="8525948" y="3256560"/>
                <a:ext cx="160560" cy="158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29D987E-7D2A-5FFC-D172-168243454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17308" y="3247560"/>
                  <a:ext cx="1782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FC9BCE9-E8A3-ED4B-4F4C-B8A960322D3A}"/>
              </a:ext>
            </a:extLst>
          </p:cNvPr>
          <p:cNvGrpSpPr/>
          <p:nvPr/>
        </p:nvGrpSpPr>
        <p:grpSpPr>
          <a:xfrm>
            <a:off x="3161588" y="4068360"/>
            <a:ext cx="2568240" cy="732960"/>
            <a:chOff x="3161588" y="4068360"/>
            <a:chExt cx="256824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BC7472B-DD39-93CB-47DD-90CF499A1CD3}"/>
                    </a:ext>
                  </a:extLst>
                </p14:cNvPr>
                <p14:cNvContentPartPr/>
                <p14:nvPr/>
              </p14:nvContentPartPr>
              <p14:xfrm>
                <a:off x="3211628" y="4068360"/>
                <a:ext cx="2460600" cy="732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BC7472B-DD39-93CB-47DD-90CF499A1C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02988" y="4059720"/>
                  <a:ext cx="247824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370D43A-99D7-354B-A889-46AF61B46DEB}"/>
                    </a:ext>
                  </a:extLst>
                </p14:cNvPr>
                <p14:cNvContentPartPr/>
                <p14:nvPr/>
              </p14:nvContentPartPr>
              <p14:xfrm>
                <a:off x="3161588" y="4128480"/>
                <a:ext cx="155880" cy="113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370D43A-99D7-354B-A889-46AF61B46D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52588" y="4119480"/>
                  <a:ext cx="17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40E08D7-6BB5-F695-122B-FF11A4087C47}"/>
                    </a:ext>
                  </a:extLst>
                </p14:cNvPr>
                <p14:cNvContentPartPr/>
                <p14:nvPr/>
              </p14:nvContentPartPr>
              <p14:xfrm>
                <a:off x="5599868" y="4092840"/>
                <a:ext cx="129960" cy="1724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40E08D7-6BB5-F695-122B-FF11A4087C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1228" y="4083840"/>
                  <a:ext cx="14760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D3BCA1-E7DF-1EA6-5B31-7470CDED4880}"/>
              </a:ext>
            </a:extLst>
          </p:cNvPr>
          <p:cNvGrpSpPr/>
          <p:nvPr/>
        </p:nvGrpSpPr>
        <p:grpSpPr>
          <a:xfrm>
            <a:off x="2998868" y="3983400"/>
            <a:ext cx="5163480" cy="1773000"/>
            <a:chOff x="2998868" y="3983400"/>
            <a:chExt cx="5163480" cy="177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7E8F52E-6ED5-E969-A95F-06B1526B757C}"/>
                    </a:ext>
                  </a:extLst>
                </p14:cNvPr>
                <p14:cNvContentPartPr/>
                <p14:nvPr/>
              </p14:nvContentPartPr>
              <p14:xfrm>
                <a:off x="3069428" y="4028040"/>
                <a:ext cx="5028840" cy="17283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7E8F52E-6ED5-E969-A95F-06B1526B75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0428" y="4019400"/>
                  <a:ext cx="5046480" cy="174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BCFE8D2-3F71-F237-8FD3-B40345C1EC90}"/>
                    </a:ext>
                  </a:extLst>
                </p14:cNvPr>
                <p14:cNvContentPartPr/>
                <p14:nvPr/>
              </p14:nvContentPartPr>
              <p14:xfrm>
                <a:off x="8028068" y="4013280"/>
                <a:ext cx="134280" cy="2941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BCFE8D2-3F71-F237-8FD3-B40345C1EC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19428" y="4004280"/>
                  <a:ext cx="151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F5061AC-80EE-BCAE-3BD2-8CC8B355EB82}"/>
                    </a:ext>
                  </a:extLst>
                </p14:cNvPr>
                <p14:cNvContentPartPr/>
                <p14:nvPr/>
              </p14:nvContentPartPr>
              <p14:xfrm>
                <a:off x="2998868" y="3983400"/>
                <a:ext cx="139320" cy="1461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F5061AC-80EE-BCAE-3BD2-8CC8B355EB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89868" y="3974760"/>
                  <a:ext cx="15696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69E87B9-EC78-1DD2-8926-C89F04DE72CE}"/>
                  </a:ext>
                </a:extLst>
              </p14:cNvPr>
              <p14:cNvContentPartPr/>
              <p14:nvPr/>
            </p14:nvContentPartPr>
            <p14:xfrm>
              <a:off x="10161788" y="5684040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69E87B9-EC78-1DD2-8926-C89F04DE72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53148" y="567540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193166CD-B669-B4BD-BE95-BF6B119148B1}"/>
              </a:ext>
            </a:extLst>
          </p:cNvPr>
          <p:cNvSpPr txBox="1"/>
          <p:nvPr/>
        </p:nvSpPr>
        <p:spPr>
          <a:xfrm>
            <a:off x="5091512" y="2331575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0.9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FF1BC9-0E6B-184E-5215-5E0EBB90A646}"/>
              </a:ext>
            </a:extLst>
          </p:cNvPr>
          <p:cNvSpPr txBox="1"/>
          <p:nvPr/>
        </p:nvSpPr>
        <p:spPr>
          <a:xfrm>
            <a:off x="7446974" y="2494215"/>
            <a:ext cx="61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0.7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E2FA86-CA7E-97B3-7962-D586E6218A98}"/>
              </a:ext>
            </a:extLst>
          </p:cNvPr>
          <p:cNvSpPr txBox="1"/>
          <p:nvPr/>
        </p:nvSpPr>
        <p:spPr>
          <a:xfrm>
            <a:off x="6096000" y="1752845"/>
            <a:ext cx="643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0.8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953199-7031-6E23-281F-8A23A8200A6B}"/>
              </a:ext>
            </a:extLst>
          </p:cNvPr>
          <p:cNvSpPr txBox="1"/>
          <p:nvPr/>
        </p:nvSpPr>
        <p:spPr>
          <a:xfrm>
            <a:off x="4213860" y="4797079"/>
            <a:ext cx="638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0.6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D8964A-ABCF-D0EE-D4CA-825ABC49D8F5}"/>
              </a:ext>
            </a:extLst>
          </p:cNvPr>
          <p:cNvSpPr txBox="1"/>
          <p:nvPr/>
        </p:nvSpPr>
        <p:spPr>
          <a:xfrm>
            <a:off x="5345690" y="5754280"/>
            <a:ext cx="641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0.4</a:t>
            </a:r>
            <a:endParaRPr lang="ko-KR" altLang="en-US" sz="2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A3A3B-D692-355D-C859-D5FAC87B7A3F}"/>
              </a:ext>
            </a:extLst>
          </p:cNvPr>
          <p:cNvSpPr txBox="1"/>
          <p:nvPr/>
        </p:nvSpPr>
        <p:spPr>
          <a:xfrm>
            <a:off x="668844" y="1278548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Fine-Tune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82490EA-98EE-2945-8005-6ADDE1809B2A}"/>
              </a:ext>
            </a:extLst>
          </p:cNvPr>
          <p:cNvGrpSpPr/>
          <p:nvPr/>
        </p:nvGrpSpPr>
        <p:grpSpPr>
          <a:xfrm>
            <a:off x="232893" y="2015025"/>
            <a:ext cx="6706387" cy="3826405"/>
            <a:chOff x="2701773" y="1752845"/>
            <a:chExt cx="7460375" cy="44631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A187-7EC5-C961-27B3-0A92C7AA9A18}"/>
                </a:ext>
              </a:extLst>
            </p:cNvPr>
            <p:cNvSpPr txBox="1"/>
            <p:nvPr/>
          </p:nvSpPr>
          <p:spPr>
            <a:xfrm>
              <a:off x="2701773" y="3462235"/>
              <a:ext cx="64876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나는 돈가스를 먹었다</a:t>
              </a:r>
              <a:r>
                <a:rPr lang="en-US" altLang="ko-KR" sz="32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. </a:t>
              </a:r>
              <a:r>
                <a:rPr lang="ko-KR" altLang="en-US" sz="32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그것은 맛없었다</a:t>
              </a:r>
              <a:r>
                <a:rPr lang="en-US" altLang="ko-KR" sz="32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.</a:t>
              </a:r>
              <a:endPara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D5B2D2E7-500F-86AD-8673-C4913BE51422}"/>
                </a:ext>
              </a:extLst>
            </p:cNvPr>
            <p:cNvGrpSpPr/>
            <p:nvPr/>
          </p:nvGrpSpPr>
          <p:grpSpPr>
            <a:xfrm>
              <a:off x="4298828" y="2705400"/>
              <a:ext cx="2602080" cy="733680"/>
              <a:chOff x="4298828" y="2705400"/>
              <a:chExt cx="2602080" cy="73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748B1C87-9FC9-24DC-7F01-DCCDE2FC3C53}"/>
                      </a:ext>
                    </a:extLst>
                  </p14:cNvPr>
                  <p14:cNvContentPartPr/>
                  <p14:nvPr/>
                </p14:nvContentPartPr>
                <p14:xfrm>
                  <a:off x="4298828" y="2705400"/>
                  <a:ext cx="2571840" cy="73368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748B1C87-9FC9-24DC-7F01-DCCDE2FC3C5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288816" y="2695321"/>
                    <a:ext cx="2591463" cy="7542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ABEE4750-CB31-24A6-3AF0-056F394D9FD4}"/>
                      </a:ext>
                    </a:extLst>
                  </p14:cNvPr>
                  <p14:cNvContentPartPr/>
                  <p14:nvPr/>
                </p14:nvContentPartPr>
                <p14:xfrm>
                  <a:off x="4309628" y="3174480"/>
                  <a:ext cx="109800" cy="17640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ABEE4750-CB31-24A6-3AF0-056F394D9FD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299646" y="3164400"/>
                    <a:ext cx="129364" cy="1969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8" name="잉크 17">
                    <a:extLst>
                      <a:ext uri="{FF2B5EF4-FFF2-40B4-BE49-F238E27FC236}">
                        <a16:creationId xmlns:a16="http://schemas.microsoft.com/office/drawing/2014/main" id="{80BD97C7-D4EF-9E25-D967-037DD2596418}"/>
                      </a:ext>
                    </a:extLst>
                  </p14:cNvPr>
                  <p14:cNvContentPartPr/>
                  <p14:nvPr/>
                </p14:nvContentPartPr>
                <p14:xfrm>
                  <a:off x="6757988" y="3265560"/>
                  <a:ext cx="142920" cy="144720"/>
                </p14:xfrm>
              </p:contentPart>
            </mc:Choice>
            <mc:Fallback xmlns="">
              <p:pic>
                <p:nvPicPr>
                  <p:cNvPr id="18" name="잉크 17">
                    <a:extLst>
                      <a:ext uri="{FF2B5EF4-FFF2-40B4-BE49-F238E27FC236}">
                        <a16:creationId xmlns:a16="http://schemas.microsoft.com/office/drawing/2014/main" id="{80BD97C7-D4EF-9E25-D967-037DD259641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748380" y="3255073"/>
                    <a:ext cx="162536" cy="16527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62925BA-098E-A62F-FE90-2DBAC8333D6C}"/>
                </a:ext>
              </a:extLst>
            </p:cNvPr>
            <p:cNvGrpSpPr/>
            <p:nvPr/>
          </p:nvGrpSpPr>
          <p:grpSpPr>
            <a:xfrm>
              <a:off x="7042748" y="2910240"/>
              <a:ext cx="1355400" cy="527400"/>
              <a:chOff x="7042748" y="2910240"/>
              <a:chExt cx="1355400" cy="52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9" name="잉크 18">
                    <a:extLst>
                      <a:ext uri="{FF2B5EF4-FFF2-40B4-BE49-F238E27FC236}">
                        <a16:creationId xmlns:a16="http://schemas.microsoft.com/office/drawing/2014/main" id="{A06B1E92-FB66-0FB3-6C8A-F94CBFBEA0E2}"/>
                      </a:ext>
                    </a:extLst>
                  </p14:cNvPr>
                  <p14:cNvContentPartPr/>
                  <p14:nvPr/>
                </p14:nvContentPartPr>
                <p14:xfrm>
                  <a:off x="7054268" y="2910240"/>
                  <a:ext cx="1228680" cy="52740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A06B1E92-FB66-0FB3-6C8A-F94CBFBEA0E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44656" y="2900162"/>
                    <a:ext cx="1248304" cy="547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0" name="잉크 19">
                    <a:extLst>
                      <a:ext uri="{FF2B5EF4-FFF2-40B4-BE49-F238E27FC236}">
                        <a16:creationId xmlns:a16="http://schemas.microsoft.com/office/drawing/2014/main" id="{A7C87CA7-59DE-2831-FE36-6A3B88470112}"/>
                      </a:ext>
                    </a:extLst>
                  </p14:cNvPr>
                  <p14:cNvContentPartPr/>
                  <p14:nvPr/>
                </p14:nvContentPartPr>
                <p14:xfrm>
                  <a:off x="7042748" y="3245760"/>
                  <a:ext cx="196920" cy="183960"/>
                </p14:xfrm>
              </p:contentPart>
            </mc:Choice>
            <mc:Fallback xmlns="">
              <p:pic>
                <p:nvPicPr>
                  <p:cNvPr id="20" name="잉크 19">
                    <a:extLst>
                      <a:ext uri="{FF2B5EF4-FFF2-40B4-BE49-F238E27FC236}">
                        <a16:creationId xmlns:a16="http://schemas.microsoft.com/office/drawing/2014/main" id="{A7C87CA7-59DE-2831-FE36-6A3B8847011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7032742" y="3235260"/>
                    <a:ext cx="216532" cy="2045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2" name="잉크 21">
                    <a:extLst>
                      <a:ext uri="{FF2B5EF4-FFF2-40B4-BE49-F238E27FC236}">
                        <a16:creationId xmlns:a16="http://schemas.microsoft.com/office/drawing/2014/main" id="{4AA7F621-E16A-0CC5-8C10-AB191B44755E}"/>
                      </a:ext>
                    </a:extLst>
                  </p14:cNvPr>
                  <p14:cNvContentPartPr/>
                  <p14:nvPr/>
                </p14:nvContentPartPr>
                <p14:xfrm>
                  <a:off x="8190428" y="3256920"/>
                  <a:ext cx="207720" cy="134280"/>
                </p14:xfrm>
              </p:contentPart>
            </mc:Choice>
            <mc:Fallback xmlns="">
              <p:pic>
                <p:nvPicPr>
                  <p:cNvPr id="22" name="잉크 21">
                    <a:extLst>
                      <a:ext uri="{FF2B5EF4-FFF2-40B4-BE49-F238E27FC236}">
                        <a16:creationId xmlns:a16="http://schemas.microsoft.com/office/drawing/2014/main" id="{4AA7F621-E16A-0CC5-8C10-AB191B44755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180822" y="3246849"/>
                    <a:ext cx="227331" cy="15484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7A0B9C0-EF55-9A83-8127-DD26B661623C}"/>
                </a:ext>
              </a:extLst>
            </p:cNvPr>
            <p:cNvGrpSpPr/>
            <p:nvPr/>
          </p:nvGrpSpPr>
          <p:grpSpPr>
            <a:xfrm>
              <a:off x="3964028" y="2157480"/>
              <a:ext cx="4722480" cy="1271520"/>
              <a:chOff x="3964028" y="2157480"/>
              <a:chExt cx="4722480" cy="127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4" name="잉크 23">
                    <a:extLst>
                      <a:ext uri="{FF2B5EF4-FFF2-40B4-BE49-F238E27FC236}">
                        <a16:creationId xmlns:a16="http://schemas.microsoft.com/office/drawing/2014/main" id="{7E710D43-C942-F0C8-7776-F29F44E9D1DB}"/>
                      </a:ext>
                    </a:extLst>
                  </p14:cNvPr>
                  <p14:cNvContentPartPr/>
                  <p14:nvPr/>
                </p14:nvContentPartPr>
                <p14:xfrm>
                  <a:off x="4020548" y="2157480"/>
                  <a:ext cx="4557240" cy="1271520"/>
                </p14:xfrm>
              </p:contentPart>
            </mc:Choice>
            <mc:Fallback xmlns="">
              <p:pic>
                <p:nvPicPr>
                  <p:cNvPr id="24" name="잉크 23">
                    <a:extLst>
                      <a:ext uri="{FF2B5EF4-FFF2-40B4-BE49-F238E27FC236}">
                        <a16:creationId xmlns:a16="http://schemas.microsoft.com/office/drawing/2014/main" id="{7E710D43-C942-F0C8-7776-F29F44E9D1D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10536" y="2146982"/>
                    <a:ext cx="4576863" cy="12920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6" name="잉크 25">
                    <a:extLst>
                      <a:ext uri="{FF2B5EF4-FFF2-40B4-BE49-F238E27FC236}">
                        <a16:creationId xmlns:a16="http://schemas.microsoft.com/office/drawing/2014/main" id="{DEE43824-9A2A-A204-AF64-DF9CE2A1A234}"/>
                      </a:ext>
                    </a:extLst>
                  </p14:cNvPr>
                  <p14:cNvContentPartPr/>
                  <p14:nvPr/>
                </p14:nvContentPartPr>
                <p14:xfrm>
                  <a:off x="3964028" y="3164040"/>
                  <a:ext cx="166320" cy="154800"/>
                </p14:xfrm>
              </p:contentPart>
            </mc:Choice>
            <mc:Fallback xmlns="">
              <p:pic>
                <p:nvPicPr>
                  <p:cNvPr id="26" name="잉크 25">
                    <a:extLst>
                      <a:ext uri="{FF2B5EF4-FFF2-40B4-BE49-F238E27FC236}">
                        <a16:creationId xmlns:a16="http://schemas.microsoft.com/office/drawing/2014/main" id="{DEE43824-9A2A-A204-AF64-DF9CE2A1A234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954409" y="3153552"/>
                    <a:ext cx="185958" cy="1753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8" name="잉크 27">
                    <a:extLst>
                      <a:ext uri="{FF2B5EF4-FFF2-40B4-BE49-F238E27FC236}">
                        <a16:creationId xmlns:a16="http://schemas.microsoft.com/office/drawing/2014/main" id="{D29D987E-7D2A-5FFC-D172-168243454102}"/>
                      </a:ext>
                    </a:extLst>
                  </p14:cNvPr>
                  <p14:cNvContentPartPr/>
                  <p14:nvPr/>
                </p14:nvContentPartPr>
                <p14:xfrm>
                  <a:off x="8525948" y="3256560"/>
                  <a:ext cx="160560" cy="158040"/>
                </p14:xfrm>
              </p:contentPart>
            </mc:Choice>
            <mc:Fallback xmlns="">
              <p:pic>
                <p:nvPicPr>
                  <p:cNvPr id="28" name="잉크 27">
                    <a:extLst>
                      <a:ext uri="{FF2B5EF4-FFF2-40B4-BE49-F238E27FC236}">
                        <a16:creationId xmlns:a16="http://schemas.microsoft.com/office/drawing/2014/main" id="{D29D987E-7D2A-5FFC-D172-16824345410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8516338" y="3246080"/>
                    <a:ext cx="180180" cy="17858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FC9BCE9-E8A3-ED4B-4F4C-B8A960322D3A}"/>
                </a:ext>
              </a:extLst>
            </p:cNvPr>
            <p:cNvGrpSpPr/>
            <p:nvPr/>
          </p:nvGrpSpPr>
          <p:grpSpPr>
            <a:xfrm>
              <a:off x="3161588" y="4068360"/>
              <a:ext cx="2568240" cy="732960"/>
              <a:chOff x="3161588" y="4068360"/>
              <a:chExt cx="2568240" cy="73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1BC7472B-DD39-93CB-47DD-90CF499A1CD3}"/>
                      </a:ext>
                    </a:extLst>
                  </p14:cNvPr>
                  <p14:cNvContentPartPr/>
                  <p14:nvPr/>
                </p14:nvContentPartPr>
                <p14:xfrm>
                  <a:off x="3211628" y="4068360"/>
                  <a:ext cx="2460600" cy="73296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1BC7472B-DD39-93CB-47DD-90CF499A1CD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202018" y="4057865"/>
                    <a:ext cx="2480221" cy="7535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4370D43A-99D7-354B-A889-46AF61B46DEB}"/>
                      </a:ext>
                    </a:extLst>
                  </p14:cNvPr>
                  <p14:cNvContentPartPr/>
                  <p14:nvPr/>
                </p14:nvContentPartPr>
                <p14:xfrm>
                  <a:off x="3161588" y="4128480"/>
                  <a:ext cx="155880" cy="11304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4370D43A-99D7-354B-A889-46AF61B46DEB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3151570" y="4118013"/>
                    <a:ext cx="175515" cy="133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F40E08D7-6BB5-F695-122B-FF11A4087C47}"/>
                      </a:ext>
                    </a:extLst>
                  </p14:cNvPr>
                  <p14:cNvContentPartPr/>
                  <p14:nvPr/>
                </p14:nvContentPartPr>
                <p14:xfrm>
                  <a:off x="5599868" y="4092840"/>
                  <a:ext cx="129960" cy="17244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F40E08D7-6BB5-F695-122B-FF11A4087C4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5590271" y="4082351"/>
                    <a:ext cx="149554" cy="1929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CD3BCA1-E7DF-1EA6-5B31-7470CDED4880}"/>
                </a:ext>
              </a:extLst>
            </p:cNvPr>
            <p:cNvGrpSpPr/>
            <p:nvPr/>
          </p:nvGrpSpPr>
          <p:grpSpPr>
            <a:xfrm>
              <a:off x="2998868" y="3983400"/>
              <a:ext cx="5163480" cy="1773000"/>
              <a:chOff x="2998868" y="3983400"/>
              <a:chExt cx="5163480" cy="1773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0" name="잉크 29">
                    <a:extLst>
                      <a:ext uri="{FF2B5EF4-FFF2-40B4-BE49-F238E27FC236}">
                        <a16:creationId xmlns:a16="http://schemas.microsoft.com/office/drawing/2014/main" id="{37E8F52E-6ED5-E969-A95F-06B1526B757C}"/>
                      </a:ext>
                    </a:extLst>
                  </p14:cNvPr>
                  <p14:cNvContentPartPr/>
                  <p14:nvPr/>
                </p14:nvContentPartPr>
                <p14:xfrm>
                  <a:off x="3069428" y="4028040"/>
                  <a:ext cx="5028840" cy="1728360"/>
                </p14:xfrm>
              </p:contentPart>
            </mc:Choice>
            <mc:Fallback xmlns="">
              <p:pic>
                <p:nvPicPr>
                  <p:cNvPr id="30" name="잉크 29">
                    <a:extLst>
                      <a:ext uri="{FF2B5EF4-FFF2-40B4-BE49-F238E27FC236}">
                        <a16:creationId xmlns:a16="http://schemas.microsoft.com/office/drawing/2014/main" id="{37E8F52E-6ED5-E969-A95F-06B1526B757C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059416" y="4017545"/>
                    <a:ext cx="5048464" cy="17489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ABCFE8D2-3F71-F237-8FD3-B40345C1EC90}"/>
                      </a:ext>
                    </a:extLst>
                  </p14:cNvPr>
                  <p14:cNvContentPartPr/>
                  <p14:nvPr/>
                </p14:nvContentPartPr>
                <p14:xfrm>
                  <a:off x="8028068" y="4013280"/>
                  <a:ext cx="134280" cy="294120"/>
                </p14:xfrm>
              </p:contentPart>
            </mc:Choice>
            <mc:Fallback xmlns="">
              <p:pic>
                <p:nvPicPr>
                  <p:cNvPr id="31" name="잉크 30">
                    <a:extLst>
                      <a:ext uri="{FF2B5EF4-FFF2-40B4-BE49-F238E27FC236}">
                        <a16:creationId xmlns:a16="http://schemas.microsoft.com/office/drawing/2014/main" id="{ABCFE8D2-3F71-F237-8FD3-B40345C1EC9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8018477" y="4002776"/>
                    <a:ext cx="153863" cy="3147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AF5061AC-80EE-BCAE-3BD2-8CC8B355EB82}"/>
                      </a:ext>
                    </a:extLst>
                  </p14:cNvPr>
                  <p14:cNvContentPartPr/>
                  <p14:nvPr/>
                </p14:nvContentPartPr>
                <p14:xfrm>
                  <a:off x="2998868" y="3983400"/>
                  <a:ext cx="139320" cy="14616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AF5061AC-80EE-BCAE-3BD2-8CC8B355EB82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988859" y="3973320"/>
                    <a:ext cx="158937" cy="1667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669E87B9-EC78-1DD2-8926-C89F04DE72CE}"/>
                    </a:ext>
                  </a:extLst>
                </p14:cNvPr>
                <p14:cNvContentPartPr/>
                <p14:nvPr/>
              </p14:nvContentPartPr>
              <p14:xfrm>
                <a:off x="10161788" y="5684040"/>
                <a:ext cx="360" cy="36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669E87B9-EC78-1DD2-8926-C89F04DE72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52788" y="5675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3166CD-B669-B4BD-BE95-BF6B119148B1}"/>
                </a:ext>
              </a:extLst>
            </p:cNvPr>
            <p:cNvSpPr txBox="1"/>
            <p:nvPr/>
          </p:nvSpPr>
          <p:spPr>
            <a:xfrm>
              <a:off x="5091512" y="2331575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0.9</a:t>
              </a:r>
              <a:endPara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FF1BC9-0E6B-184E-5215-5E0EBB90A646}"/>
                </a:ext>
              </a:extLst>
            </p:cNvPr>
            <p:cNvSpPr txBox="1"/>
            <p:nvPr/>
          </p:nvSpPr>
          <p:spPr>
            <a:xfrm>
              <a:off x="7446974" y="2494215"/>
              <a:ext cx="619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0.7</a:t>
              </a:r>
              <a:endPara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E2FA86-CA7E-97B3-7962-D586E6218A98}"/>
                </a:ext>
              </a:extLst>
            </p:cNvPr>
            <p:cNvSpPr txBox="1"/>
            <p:nvPr/>
          </p:nvSpPr>
          <p:spPr>
            <a:xfrm>
              <a:off x="6096000" y="1752845"/>
              <a:ext cx="6431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0.8</a:t>
              </a:r>
              <a:endPara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953199-7031-6E23-281F-8A23A8200A6B}"/>
                </a:ext>
              </a:extLst>
            </p:cNvPr>
            <p:cNvSpPr txBox="1"/>
            <p:nvPr/>
          </p:nvSpPr>
          <p:spPr>
            <a:xfrm>
              <a:off x="4213860" y="4797079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0.6</a:t>
              </a:r>
              <a:endPara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D8964A-ABCF-D0EE-D4CA-825ABC49D8F5}"/>
                </a:ext>
              </a:extLst>
            </p:cNvPr>
            <p:cNvSpPr txBox="1"/>
            <p:nvPr/>
          </p:nvSpPr>
          <p:spPr>
            <a:xfrm>
              <a:off x="5345690" y="5754280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AppleSDGothicNeoB00" panose="02000503000000000000" pitchFamily="2" charset="-127"/>
                  <a:ea typeface="AppleSDGothicNeoB00" panose="02000503000000000000" pitchFamily="2" charset="-127"/>
                </a:rPr>
                <a:t>0.4</a:t>
              </a:r>
              <a:endParaRPr lang="ko-KR" altLang="en-US" sz="2400" dirty="0">
                <a:latin typeface="AppleSDGothicNeoB00" panose="02000503000000000000" pitchFamily="2" charset="-127"/>
                <a:ea typeface="AppleSDGothicNeoB00" panose="02000503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DEABEC-8A3A-525A-D3DE-48D7007DB7AD}"/>
              </a:ext>
            </a:extLst>
          </p:cNvPr>
          <p:cNvSpPr txBox="1"/>
          <p:nvPr/>
        </p:nvSpPr>
        <p:spPr>
          <a:xfrm>
            <a:off x="1879062" y="6004976"/>
            <a:ext cx="258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Ground truth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2A97-C72D-4A1D-EF04-58AAD90B6E98}"/>
              </a:ext>
            </a:extLst>
          </p:cNvPr>
          <p:cNvSpPr txBox="1"/>
          <p:nvPr/>
        </p:nvSpPr>
        <p:spPr>
          <a:xfrm>
            <a:off x="6909930" y="3447187"/>
            <a:ext cx="915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⇔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4A5B7E-E9AD-D25F-5D86-8CC58B533DBF}"/>
              </a:ext>
            </a:extLst>
          </p:cNvPr>
          <p:cNvSpPr txBox="1"/>
          <p:nvPr/>
        </p:nvSpPr>
        <p:spPr>
          <a:xfrm>
            <a:off x="8377647" y="3634986"/>
            <a:ext cx="2674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Model output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84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/>
              <p:nvPr/>
            </p:nvSpPr>
            <p:spPr>
              <a:xfrm>
                <a:off x="2177463" y="2024795"/>
                <a:ext cx="6539804" cy="1415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,… ,</m:t>
                              </m:r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63" y="2024795"/>
                <a:ext cx="6539804" cy="14157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786F97-942D-48D9-C54D-AB8361649095}"/>
                  </a:ext>
                </a:extLst>
              </p:cNvPr>
              <p:cNvSpPr txBox="1"/>
              <p:nvPr/>
            </p:nvSpPr>
            <p:spPr>
              <a:xfrm>
                <a:off x="2177463" y="4286823"/>
                <a:ext cx="6914842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,… ,</m:t>
                        </m:r>
                        <m:sSup>
                          <m:sSup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36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3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3600" dirty="0">
                    <a:latin typeface="AppleSDGothicNeoB00" panose="02000503000000000000" pitchFamily="2" charset="-127"/>
                    <a:ea typeface="AppleSDGothicNeoB00" panose="02000503000000000000" pitchFamily="2" charset="-127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786F97-942D-48D9-C54D-AB8361649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463" y="4286823"/>
                <a:ext cx="6914842" cy="607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4DD002-7FC4-7D50-5CBE-4378DC9DC718}"/>
              </a:ext>
            </a:extLst>
          </p:cNvPr>
          <p:cNvSpPr txBox="1"/>
          <p:nvPr/>
        </p:nvSpPr>
        <p:spPr>
          <a:xfrm>
            <a:off x="668844" y="1278548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Fine-Tune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99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/>
              <p:nvPr/>
            </p:nvSpPr>
            <p:spPr>
              <a:xfrm>
                <a:off x="2887677" y="5445499"/>
                <a:ext cx="5343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b="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600" i="1" smtClean="0">
                              <a:latin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360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F40DDB-23B6-9CEE-8652-1C8E6E377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677" y="5445499"/>
                <a:ext cx="534389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4DD002-7FC4-7D50-5CBE-4378DC9DC718}"/>
              </a:ext>
            </a:extLst>
          </p:cNvPr>
          <p:cNvSpPr txBox="1"/>
          <p:nvPr/>
        </p:nvSpPr>
        <p:spPr>
          <a:xfrm>
            <a:off x="668844" y="1278548"/>
            <a:ext cx="2032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Fine-Tune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970D-984D-D87C-62E1-D9C5460D9FA9}"/>
                  </a:ext>
                </a:extLst>
              </p:cNvPr>
              <p:cNvSpPr txBox="1"/>
              <p:nvPr/>
            </p:nvSpPr>
            <p:spPr>
              <a:xfrm>
                <a:off x="2127856" y="2084721"/>
                <a:ext cx="7696466" cy="13442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𝒰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,… , </m:t>
                              </m:r>
                              <m:sSub>
                                <m:sSub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ko-KR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970D-984D-D87C-62E1-D9C5460D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56" y="2084721"/>
                <a:ext cx="7696466" cy="1344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F3D2BB-12A3-D79B-E86E-C2134B72851E}"/>
                  </a:ext>
                </a:extLst>
              </p:cNvPr>
              <p:cNvSpPr txBox="1"/>
              <p:nvPr/>
            </p:nvSpPr>
            <p:spPr>
              <a:xfrm>
                <a:off x="2127856" y="3453694"/>
                <a:ext cx="6539804" cy="1415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36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,… ,</m:t>
                              </m:r>
                              <m:sSup>
                                <m:sSupPr>
                                  <m:ctrlP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3600" dirty="0">
                  <a:latin typeface="AppleSDGothicNeoB00" panose="02000503000000000000" pitchFamily="2" charset="-127"/>
                  <a:ea typeface="AppleSDGothicNeoB00" panose="02000503000000000000" pitchFamily="2" charset="-127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F3D2BB-12A3-D79B-E86E-C2134B728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56" y="3453694"/>
                <a:ext cx="6539804" cy="14157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7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DD002-7FC4-7D50-5CBE-4378DC9DC718}"/>
              </a:ext>
            </a:extLst>
          </p:cNvPr>
          <p:cNvSpPr txBox="1"/>
          <p:nvPr/>
        </p:nvSpPr>
        <p:spPr>
          <a:xfrm>
            <a:off x="668844" y="1278548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Fine-Tune2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0112083C-C111-1FA8-D33D-FB160227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31" y="2024795"/>
            <a:ext cx="9237785" cy="45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69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2701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앞으로의 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DD002-7FC4-7D50-5CBE-4378DC9DC718}"/>
              </a:ext>
            </a:extLst>
          </p:cNvPr>
          <p:cNvSpPr txBox="1"/>
          <p:nvPr/>
        </p:nvSpPr>
        <p:spPr>
          <a:xfrm>
            <a:off x="668844" y="1278548"/>
            <a:ext cx="2847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Bert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와 추천모델</a:t>
            </a:r>
          </a:p>
        </p:txBody>
      </p:sp>
      <p:pic>
        <p:nvPicPr>
          <p:cNvPr id="2050" name="Picture 2" descr="BERT Explained: State-of-the-art language model for NLP">
            <a:extLst>
              <a:ext uri="{FF2B5EF4-FFF2-40B4-BE49-F238E27FC236}">
                <a16:creationId xmlns:a16="http://schemas.microsoft.com/office/drawing/2014/main" id="{9908144C-5988-EB5F-340D-38A5B49C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41" y="1863323"/>
            <a:ext cx="8162014" cy="427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서버란 무엇인가?">
            <a:extLst>
              <a:ext uri="{FF2B5EF4-FFF2-40B4-BE49-F238E27FC236}">
                <a16:creationId xmlns:a16="http://schemas.microsoft.com/office/drawing/2014/main" id="{604551BE-5996-DAA4-A25D-9F8987B0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71" y="1433730"/>
            <a:ext cx="5365926" cy="455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BFCB7B-5C9E-5C0C-287D-152E264D2A58}"/>
              </a:ext>
            </a:extLst>
          </p:cNvPr>
          <p:cNvSpPr txBox="1"/>
          <p:nvPr/>
        </p:nvSpPr>
        <p:spPr>
          <a:xfrm>
            <a:off x="668844" y="470745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진행상황</a:t>
            </a:r>
          </a:p>
        </p:txBody>
      </p:sp>
      <p:pic>
        <p:nvPicPr>
          <p:cNvPr id="1026" name="Picture 2" descr="Object Detection Tutorial with SSD &amp; Faster RCNN | DataCamp">
            <a:extLst>
              <a:ext uri="{FF2B5EF4-FFF2-40B4-BE49-F238E27FC236}">
                <a16:creationId xmlns:a16="http://schemas.microsoft.com/office/drawing/2014/main" id="{931214D2-1F9D-AA42-0CE3-3581AE8B4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7" r="56967"/>
          <a:stretch/>
        </p:blipFill>
        <p:spPr bwMode="auto">
          <a:xfrm>
            <a:off x="1303263" y="2416141"/>
            <a:ext cx="3244560" cy="328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5569AFA5-482A-6A6F-A591-F9EF21CDD719}"/>
              </a:ext>
            </a:extLst>
          </p:cNvPr>
          <p:cNvSpPr/>
          <p:nvPr/>
        </p:nvSpPr>
        <p:spPr>
          <a:xfrm>
            <a:off x="414088" y="704675"/>
            <a:ext cx="5365927" cy="5485097"/>
          </a:xfrm>
          <a:prstGeom prst="mathMultiply">
            <a:avLst>
              <a:gd name="adj1" fmla="val 326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8" name="Picture 4" descr="Winter Season Clothes: Top 5 Recommendations to Follow - The Kosha Journal">
            <a:extLst>
              <a:ext uri="{FF2B5EF4-FFF2-40B4-BE49-F238E27FC236}">
                <a16:creationId xmlns:a16="http://schemas.microsoft.com/office/drawing/2014/main" id="{66F2E36A-91FA-0E33-7A78-8A7080B08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3"/>
          <a:stretch/>
        </p:blipFill>
        <p:spPr bwMode="auto">
          <a:xfrm>
            <a:off x="6808246" y="2649153"/>
            <a:ext cx="3107542" cy="26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27E2B-4410-96D2-FA39-EE283D1DACC7}"/>
              </a:ext>
            </a:extLst>
          </p:cNvPr>
          <p:cNvSpPr txBox="1"/>
          <p:nvPr/>
        </p:nvSpPr>
        <p:spPr>
          <a:xfrm>
            <a:off x="1974788" y="1892921"/>
            <a:ext cx="2244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classification</a:t>
            </a:r>
            <a:endParaRPr lang="ko-KR" altLang="en-US" sz="2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F4C1C-F8B0-A5CA-4917-DCF827F21E62}"/>
              </a:ext>
            </a:extLst>
          </p:cNvPr>
          <p:cNvSpPr txBox="1"/>
          <p:nvPr/>
        </p:nvSpPr>
        <p:spPr>
          <a:xfrm>
            <a:off x="7010826" y="1892921"/>
            <a:ext cx="290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recommendation</a:t>
            </a:r>
            <a:endParaRPr lang="ko-KR" altLang="en-US" sz="2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876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D3E8F5-05FA-FE93-BB09-29D5741CB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7" y="1484617"/>
            <a:ext cx="9060110" cy="4968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376132-0434-85FA-A7C2-A1043C2B54A0}"/>
              </a:ext>
            </a:extLst>
          </p:cNvPr>
          <p:cNvSpPr txBox="1"/>
          <p:nvPr/>
        </p:nvSpPr>
        <p:spPr>
          <a:xfrm>
            <a:off x="668844" y="470745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진행상황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19B8BF2-592A-BB5C-957F-C0B2C31B1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7" y="1484617"/>
            <a:ext cx="10632483" cy="37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376132-0434-85FA-A7C2-A1043C2B54A0}"/>
              </a:ext>
            </a:extLst>
          </p:cNvPr>
          <p:cNvSpPr txBox="1"/>
          <p:nvPr/>
        </p:nvSpPr>
        <p:spPr>
          <a:xfrm>
            <a:off x="668844" y="470745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진행상황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8261E6-90BE-6C69-1D32-82F3C778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9" y="1369198"/>
            <a:ext cx="5120824" cy="51598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7F49E9-2240-B57A-CCE8-D8CCAA474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062" y="235372"/>
            <a:ext cx="3865970" cy="63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ECDBF-2ACA-CF67-C0F2-56D62AAC4901}"/>
              </a:ext>
            </a:extLst>
          </p:cNvPr>
          <p:cNvSpPr txBox="1"/>
          <p:nvPr/>
        </p:nvSpPr>
        <p:spPr>
          <a:xfrm>
            <a:off x="668844" y="470745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진행상황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E02EE5-A1F0-6567-7DB5-0086EDFF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69" y="1193829"/>
            <a:ext cx="9939556" cy="53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2C2B09-410E-8333-33A2-D76AD7D5C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9" y="1369198"/>
            <a:ext cx="5120824" cy="51598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8F7EA-E55C-2A7D-0CA7-BC41A3CB539F}"/>
              </a:ext>
            </a:extLst>
          </p:cNvPr>
          <p:cNvSpPr txBox="1"/>
          <p:nvPr/>
        </p:nvSpPr>
        <p:spPr>
          <a:xfrm>
            <a:off x="668844" y="470745"/>
            <a:ext cx="1781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진행상황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77386-BF61-7415-FECD-ED12222C71F7}"/>
              </a:ext>
            </a:extLst>
          </p:cNvPr>
          <p:cNvSpPr txBox="1"/>
          <p:nvPr/>
        </p:nvSpPr>
        <p:spPr>
          <a:xfrm>
            <a:off x="7329805" y="2223869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코트 </a:t>
            </a:r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⇔ </a:t>
            </a:r>
            <a:r>
              <a:rPr lang="ko-KR" altLang="en-US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청바지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9FC54-3C88-D7C9-E00D-2CEFB1079309}"/>
              </a:ext>
            </a:extLst>
          </p:cNvPr>
          <p:cNvSpPr txBox="1"/>
          <p:nvPr/>
        </p:nvSpPr>
        <p:spPr>
          <a:xfrm>
            <a:off x="8055164" y="4235549"/>
            <a:ext cx="13724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GPT!</a:t>
            </a:r>
            <a:endParaRPr lang="ko-KR" altLang="en-US" sz="44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10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BFCB7B-5C9E-5C0C-287D-152E264D2A58}"/>
              </a:ext>
            </a:extLst>
          </p:cNvPr>
          <p:cNvSpPr txBox="1"/>
          <p:nvPr/>
        </p:nvSpPr>
        <p:spPr>
          <a:xfrm>
            <a:off x="5134037" y="2413337"/>
            <a:ext cx="19239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629A9-DD1C-D46F-8031-F0335C0FF005}"/>
              </a:ext>
            </a:extLst>
          </p:cNvPr>
          <p:cNvSpPr txBox="1"/>
          <p:nvPr/>
        </p:nvSpPr>
        <p:spPr>
          <a:xfrm>
            <a:off x="2724723" y="3929316"/>
            <a:ext cx="6742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Generative Pre-Training</a:t>
            </a:r>
            <a:endParaRPr lang="ko-KR" altLang="en-US" sz="48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209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pic>
        <p:nvPicPr>
          <p:cNvPr id="5122" name="Picture 2" descr="How to Use Unlabeled Data in Machine Learning | Label Your Data">
            <a:extLst>
              <a:ext uri="{FF2B5EF4-FFF2-40B4-BE49-F238E27FC236}">
                <a16:creationId xmlns:a16="http://schemas.microsoft.com/office/drawing/2014/main" id="{B5782204-4E4A-723F-BD2A-D43011CF0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404" y="2171953"/>
            <a:ext cx="7642036" cy="43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CA187-7EC5-C961-27B3-0A92C7AA9A18}"/>
              </a:ext>
            </a:extLst>
          </p:cNvPr>
          <p:cNvSpPr txBox="1"/>
          <p:nvPr/>
        </p:nvSpPr>
        <p:spPr>
          <a:xfrm>
            <a:off x="3147884" y="1211995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초밥을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맛있었다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945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CCABF-67B3-76BF-B3D7-AEEBFB39EF3D}"/>
              </a:ext>
            </a:extLst>
          </p:cNvPr>
          <p:cNvSpPr txBox="1"/>
          <p:nvPr/>
        </p:nvSpPr>
        <p:spPr>
          <a:xfrm>
            <a:off x="668844" y="470745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GPT?</a:t>
            </a:r>
            <a:endParaRPr lang="ko-KR" altLang="en-US" sz="36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ACA187-7EC5-C961-27B3-0A92C7AA9A18}"/>
              </a:ext>
            </a:extLst>
          </p:cNvPr>
          <p:cNvSpPr txBox="1"/>
          <p:nvPr/>
        </p:nvSpPr>
        <p:spPr>
          <a:xfrm>
            <a:off x="668845" y="2434357"/>
            <a:ext cx="6133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초밥을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맛있었다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9B34C-402F-9838-A0D1-C0ED9CAB0B4B}"/>
              </a:ext>
            </a:extLst>
          </p:cNvPr>
          <p:cNvSpPr txBox="1"/>
          <p:nvPr/>
        </p:nvSpPr>
        <p:spPr>
          <a:xfrm>
            <a:off x="668845" y="3287797"/>
            <a:ext cx="577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감자탕을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짰다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AA6FA-EBA2-8B6B-5700-393D7513FFEA}"/>
              </a:ext>
            </a:extLst>
          </p:cNvPr>
          <p:cNvSpPr txBox="1"/>
          <p:nvPr/>
        </p:nvSpPr>
        <p:spPr>
          <a:xfrm>
            <a:off x="668844" y="4141237"/>
            <a:ext cx="6487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나는 치킨을 먹었다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 </a:t>
            </a:r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그것은 </a:t>
            </a:r>
            <a:r>
              <a:rPr lang="ko-KR" altLang="en-US" sz="3200" dirty="0" err="1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존맛이었다</a:t>
            </a:r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.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6773F-6340-1789-F870-3C5CDC47FFE0}"/>
              </a:ext>
            </a:extLst>
          </p:cNvPr>
          <p:cNvSpPr txBox="1"/>
          <p:nvPr/>
        </p:nvSpPr>
        <p:spPr>
          <a:xfrm>
            <a:off x="668844" y="4994677"/>
            <a:ext cx="538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…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0ED0A-B3A9-4E10-9050-C1DA218FCE85}"/>
              </a:ext>
            </a:extLst>
          </p:cNvPr>
          <p:cNvSpPr txBox="1"/>
          <p:nvPr/>
        </p:nvSpPr>
        <p:spPr>
          <a:xfrm>
            <a:off x="7399718" y="3019132"/>
            <a:ext cx="915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ko-KR" altLang="en-US" sz="60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61027-86AA-BA39-691F-FD8D9986B79A}"/>
              </a:ext>
            </a:extLst>
          </p:cNvPr>
          <p:cNvSpPr txBox="1"/>
          <p:nvPr/>
        </p:nvSpPr>
        <p:spPr>
          <a:xfrm>
            <a:off x="9270867" y="3287797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연관성 파악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D420A-B748-236E-0251-92412485F3D1}"/>
              </a:ext>
            </a:extLst>
          </p:cNvPr>
          <p:cNvSpPr txBox="1"/>
          <p:nvPr/>
        </p:nvSpPr>
        <p:spPr>
          <a:xfrm>
            <a:off x="668844" y="1278548"/>
            <a:ext cx="5056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SDGothicNeoB00" panose="02000503000000000000" pitchFamily="2" charset="-127"/>
                <a:ea typeface="AppleSDGothicNeoB00" panose="02000503000000000000" pitchFamily="2" charset="-127"/>
              </a:rPr>
              <a:t>Unsupervised Pre-Training</a:t>
            </a:r>
            <a:endParaRPr lang="ko-KR" altLang="en-US" sz="3200" dirty="0">
              <a:latin typeface="AppleSDGothicNeoB00" panose="02000503000000000000" pitchFamily="2" charset="-127"/>
              <a:ea typeface="AppleSDGothicNeoB00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1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190391FDF2D84EAFD36551231C58F6" ma:contentTypeVersion="10" ma:contentTypeDescription="새 문서를 만듭니다." ma:contentTypeScope="" ma:versionID="88b633c48f63ca8469b0f5ff7ad2300d">
  <xsd:schema xmlns:xsd="http://www.w3.org/2001/XMLSchema" xmlns:xs="http://www.w3.org/2001/XMLSchema" xmlns:p="http://schemas.microsoft.com/office/2006/metadata/properties" xmlns:ns3="1561c60b-0652-4add-89b9-aaa02d57c1da" targetNamespace="http://schemas.microsoft.com/office/2006/metadata/properties" ma:root="true" ma:fieldsID="1b66f21e6c0a7b4cb6adbc8a4200894a" ns3:_="">
    <xsd:import namespace="1561c60b-0652-4add-89b9-aaa02d57c1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c60b-0652-4add-89b9-aaa02d57c1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61c60b-0652-4add-89b9-aaa02d57c1da" xsi:nil="true"/>
  </documentManagement>
</p:properties>
</file>

<file path=customXml/itemProps1.xml><?xml version="1.0" encoding="utf-8"?>
<ds:datastoreItem xmlns:ds="http://schemas.openxmlformats.org/officeDocument/2006/customXml" ds:itemID="{F950F9F1-DF26-4A7D-A042-3C4E01954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89BDF-4D2E-47DB-8989-2F31EED107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1c60b-0652-4add-89b9-aaa02d57c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91459C-FB69-4988-8D2A-E5BBB9F266A8}">
  <ds:schemaRefs>
    <ds:schemaRef ds:uri="http://www.w3.org/XML/1998/namespace"/>
    <ds:schemaRef ds:uri="http://schemas.microsoft.com/office/2006/documentManagement/types"/>
    <ds:schemaRef ds:uri="1561c60b-0652-4add-89b9-aaa02d57c1da"/>
    <ds:schemaRef ds:uri="http://purl.org/dc/terms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236</Words>
  <Application>Microsoft Office PowerPoint</Application>
  <PresentationFormat>와이드스크린</PresentationFormat>
  <Paragraphs>71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AppleSDGothicNeoB00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김건형</dc:creator>
  <cp:lastModifiedBy>김건형</cp:lastModifiedBy>
  <cp:revision>1</cp:revision>
  <dcterms:created xsi:type="dcterms:W3CDTF">2023-05-25T15:33:50Z</dcterms:created>
  <dcterms:modified xsi:type="dcterms:W3CDTF">2023-05-26T06:37:48Z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0x0101001A190391FDF2D84EAFD36551231C58F6</vt:lpwstr>
  </property>
</Properties>
</file>