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Lst>
  <p:sldSz cx="42803763"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6C3"/>
    <a:srgbClr val="00A6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563461-806C-408C-9B33-29D1F56EEA5F}" v="42" dt="2023-04-14T20:44:33.4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79" autoAdjust="0"/>
    <p:restoredTop sz="94712" autoAdjust="0"/>
  </p:normalViewPr>
  <p:slideViewPr>
    <p:cSldViewPr snapToGrid="0">
      <p:cViewPr>
        <p:scale>
          <a:sx n="33" d="100"/>
          <a:sy n="33" d="100"/>
        </p:scale>
        <p:origin x="420"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ne Versleijen" userId="82fb0e19-6272-4065-8698-a218790ab681" providerId="ADAL" clId="{5A563461-806C-408C-9B33-29D1F56EEA5F}"/>
    <pc:docChg chg="undo custSel addSld delSld modSld">
      <pc:chgData name="Anne Versleijen" userId="82fb0e19-6272-4065-8698-a218790ab681" providerId="ADAL" clId="{5A563461-806C-408C-9B33-29D1F56EEA5F}" dt="2023-04-14T21:16:57.396" v="7190" actId="20577"/>
      <pc:docMkLst>
        <pc:docMk/>
      </pc:docMkLst>
      <pc:sldChg chg="addSp delSp modSp del mod">
        <pc:chgData name="Anne Versleijen" userId="82fb0e19-6272-4065-8698-a218790ab681" providerId="ADAL" clId="{5A563461-806C-408C-9B33-29D1F56EEA5F}" dt="2023-04-14T19:37:03.347" v="2118" actId="47"/>
        <pc:sldMkLst>
          <pc:docMk/>
          <pc:sldMk cId="2578153682" sldId="256"/>
        </pc:sldMkLst>
        <pc:spChg chg="mod">
          <ac:chgData name="Anne Versleijen" userId="82fb0e19-6272-4065-8698-a218790ab681" providerId="ADAL" clId="{5A563461-806C-408C-9B33-29D1F56EEA5F}" dt="2023-04-14T08:45:14.959" v="294" actId="14100"/>
          <ac:spMkLst>
            <pc:docMk/>
            <pc:sldMk cId="2578153682" sldId="256"/>
            <ac:spMk id="7" creationId="{0095F4EE-2A1B-DF11-FCDE-74FA605CCDFD}"/>
          </ac:spMkLst>
        </pc:spChg>
        <pc:spChg chg="mod">
          <ac:chgData name="Anne Versleijen" userId="82fb0e19-6272-4065-8698-a218790ab681" providerId="ADAL" clId="{5A563461-806C-408C-9B33-29D1F56EEA5F}" dt="2023-04-14T08:45:25.137" v="296" actId="14100"/>
          <ac:spMkLst>
            <pc:docMk/>
            <pc:sldMk cId="2578153682" sldId="256"/>
            <ac:spMk id="10" creationId="{6F553846-8B10-5587-CDD7-9215ADFFC796}"/>
          </ac:spMkLst>
        </pc:spChg>
        <pc:spChg chg="mod">
          <ac:chgData name="Anne Versleijen" userId="82fb0e19-6272-4065-8698-a218790ab681" providerId="ADAL" clId="{5A563461-806C-408C-9B33-29D1F56EEA5F}" dt="2023-04-14T08:45:29.975" v="297" actId="14100"/>
          <ac:spMkLst>
            <pc:docMk/>
            <pc:sldMk cId="2578153682" sldId="256"/>
            <ac:spMk id="11" creationId="{C6921041-396B-C363-CC37-976A77EA74A6}"/>
          </ac:spMkLst>
        </pc:spChg>
        <pc:spChg chg="mod">
          <ac:chgData name="Anne Versleijen" userId="82fb0e19-6272-4065-8698-a218790ab681" providerId="ADAL" clId="{5A563461-806C-408C-9B33-29D1F56EEA5F}" dt="2023-04-14T08:45:33.217" v="298" actId="14100"/>
          <ac:spMkLst>
            <pc:docMk/>
            <pc:sldMk cId="2578153682" sldId="256"/>
            <ac:spMk id="12" creationId="{A58B859E-8BA3-D572-AA6F-C9C512AC55EF}"/>
          </ac:spMkLst>
        </pc:spChg>
        <pc:spChg chg="add mod">
          <ac:chgData name="Anne Versleijen" userId="82fb0e19-6272-4065-8698-a218790ab681" providerId="ADAL" clId="{5A563461-806C-408C-9B33-29D1F56EEA5F}" dt="2023-04-14T08:45:21.429" v="295" actId="14100"/>
          <ac:spMkLst>
            <pc:docMk/>
            <pc:sldMk cId="2578153682" sldId="256"/>
            <ac:spMk id="13" creationId="{8CE5ABF7-4463-87B7-7326-EF823C247F37}"/>
          </ac:spMkLst>
        </pc:spChg>
        <pc:spChg chg="add del mod">
          <ac:chgData name="Anne Versleijen" userId="82fb0e19-6272-4065-8698-a218790ab681" providerId="ADAL" clId="{5A563461-806C-408C-9B33-29D1F56EEA5F}" dt="2023-04-14T08:06:43.018" v="24"/>
          <ac:spMkLst>
            <pc:docMk/>
            <pc:sldMk cId="2578153682" sldId="256"/>
            <ac:spMk id="14" creationId="{EA0AC1EF-5EFF-9D75-F41E-B468D5F892B2}"/>
          </ac:spMkLst>
        </pc:spChg>
        <pc:spChg chg="add mod">
          <ac:chgData name="Anne Versleijen" userId="82fb0e19-6272-4065-8698-a218790ab681" providerId="ADAL" clId="{5A563461-806C-408C-9B33-29D1F56EEA5F}" dt="2023-04-14T09:00:25.922" v="371" actId="5793"/>
          <ac:spMkLst>
            <pc:docMk/>
            <pc:sldMk cId="2578153682" sldId="256"/>
            <ac:spMk id="15" creationId="{B898AEF6-B148-457E-3F6A-5D299B656DCC}"/>
          </ac:spMkLst>
        </pc:spChg>
        <pc:spChg chg="add mod">
          <ac:chgData name="Anne Versleijen" userId="82fb0e19-6272-4065-8698-a218790ab681" providerId="ADAL" clId="{5A563461-806C-408C-9B33-29D1F56EEA5F}" dt="2023-04-14T08:17:32.347" v="196" actId="20577"/>
          <ac:spMkLst>
            <pc:docMk/>
            <pc:sldMk cId="2578153682" sldId="256"/>
            <ac:spMk id="16" creationId="{9787EA94-4CF8-BC7D-CFA7-1DE1950AE13E}"/>
          </ac:spMkLst>
        </pc:spChg>
        <pc:spChg chg="add mod">
          <ac:chgData name="Anne Versleijen" userId="82fb0e19-6272-4065-8698-a218790ab681" providerId="ADAL" clId="{5A563461-806C-408C-9B33-29D1F56EEA5F}" dt="2023-04-14T09:00:49.789" v="422" actId="5793"/>
          <ac:spMkLst>
            <pc:docMk/>
            <pc:sldMk cId="2578153682" sldId="256"/>
            <ac:spMk id="17" creationId="{F30E2FA8-E572-0331-BD1F-3E20EA69F325}"/>
          </ac:spMkLst>
        </pc:spChg>
      </pc:sldChg>
      <pc:sldChg chg="addSp delSp modSp add mod">
        <pc:chgData name="Anne Versleijen" userId="82fb0e19-6272-4065-8698-a218790ab681" providerId="ADAL" clId="{5A563461-806C-408C-9B33-29D1F56EEA5F}" dt="2023-04-14T21:16:57.396" v="7190" actId="20577"/>
        <pc:sldMkLst>
          <pc:docMk/>
          <pc:sldMk cId="4122528354" sldId="257"/>
        </pc:sldMkLst>
        <pc:spChg chg="add mod">
          <ac:chgData name="Anne Versleijen" userId="82fb0e19-6272-4065-8698-a218790ab681" providerId="ADAL" clId="{5A563461-806C-408C-9B33-29D1F56EEA5F}" dt="2023-04-14T19:55:46.146" v="2557" actId="313"/>
          <ac:spMkLst>
            <pc:docMk/>
            <pc:sldMk cId="4122528354" sldId="257"/>
            <ac:spMk id="2" creationId="{5C010F3B-53BB-A4D6-58B8-7A262D3E4604}"/>
          </ac:spMkLst>
        </pc:spChg>
        <pc:spChg chg="add mod topLvl">
          <ac:chgData name="Anne Versleijen" userId="82fb0e19-6272-4065-8698-a218790ab681" providerId="ADAL" clId="{5A563461-806C-408C-9B33-29D1F56EEA5F}" dt="2023-04-14T20:09:12.051" v="2914" actId="20577"/>
          <ac:spMkLst>
            <pc:docMk/>
            <pc:sldMk cId="4122528354" sldId="257"/>
            <ac:spMk id="3" creationId="{AC1029AE-2023-239F-594B-E24D45E79AC9}"/>
          </ac:spMkLst>
        </pc:spChg>
        <pc:spChg chg="mod">
          <ac:chgData name="Anne Versleijen" userId="82fb0e19-6272-4065-8698-a218790ab681" providerId="ADAL" clId="{5A563461-806C-408C-9B33-29D1F56EEA5F}" dt="2023-04-14T19:38:31.417" v="2130" actId="14100"/>
          <ac:spMkLst>
            <pc:docMk/>
            <pc:sldMk cId="4122528354" sldId="257"/>
            <ac:spMk id="4" creationId="{4602D51C-40A6-1D7C-78C5-DB2BD4C92B62}"/>
          </ac:spMkLst>
        </pc:spChg>
        <pc:spChg chg="add del mod">
          <ac:chgData name="Anne Versleijen" userId="82fb0e19-6272-4065-8698-a218790ab681" providerId="ADAL" clId="{5A563461-806C-408C-9B33-29D1F56EEA5F}" dt="2023-04-14T09:06:35.360" v="557"/>
          <ac:spMkLst>
            <pc:docMk/>
            <pc:sldMk cId="4122528354" sldId="257"/>
            <ac:spMk id="5" creationId="{5DECECC0-ACA5-3239-0D8D-35EE5EFA25DE}"/>
          </ac:spMkLst>
        </pc:spChg>
        <pc:spChg chg="add del">
          <ac:chgData name="Anne Versleijen" userId="82fb0e19-6272-4065-8698-a218790ab681" providerId="ADAL" clId="{5A563461-806C-408C-9B33-29D1F56EEA5F}" dt="2023-04-14T09:03:38.386" v="426" actId="478"/>
          <ac:spMkLst>
            <pc:docMk/>
            <pc:sldMk cId="4122528354" sldId="257"/>
            <ac:spMk id="7" creationId="{0095F4EE-2A1B-DF11-FCDE-74FA605CCDFD}"/>
          </ac:spMkLst>
        </pc:spChg>
        <pc:spChg chg="add mod topLvl">
          <ac:chgData name="Anne Versleijen" userId="82fb0e19-6272-4065-8698-a218790ab681" providerId="ADAL" clId="{5A563461-806C-408C-9B33-29D1F56EEA5F}" dt="2023-04-14T20:38:22.872" v="4906" actId="20577"/>
          <ac:spMkLst>
            <pc:docMk/>
            <pc:sldMk cId="4122528354" sldId="257"/>
            <ac:spMk id="8" creationId="{CA0B186D-E6D0-88B1-2450-CF87583BDE38}"/>
          </ac:spMkLst>
        </pc:spChg>
        <pc:spChg chg="add mod">
          <ac:chgData name="Anne Versleijen" userId="82fb0e19-6272-4065-8698-a218790ab681" providerId="ADAL" clId="{5A563461-806C-408C-9B33-29D1F56EEA5F}" dt="2023-04-14T20:44:12.361" v="5188" actId="14100"/>
          <ac:spMkLst>
            <pc:docMk/>
            <pc:sldMk cId="4122528354" sldId="257"/>
            <ac:spMk id="9" creationId="{65915EC7-4E91-97C8-491B-8EAFFC32DBFC}"/>
          </ac:spMkLst>
        </pc:spChg>
        <pc:spChg chg="mod topLvl">
          <ac:chgData name="Anne Versleijen" userId="82fb0e19-6272-4065-8698-a218790ab681" providerId="ADAL" clId="{5A563461-806C-408C-9B33-29D1F56EEA5F}" dt="2023-04-14T20:16:13.472" v="3401" actId="20577"/>
          <ac:spMkLst>
            <pc:docMk/>
            <pc:sldMk cId="4122528354" sldId="257"/>
            <ac:spMk id="10" creationId="{6F553846-8B10-5587-CDD7-9215ADFFC796}"/>
          </ac:spMkLst>
        </pc:spChg>
        <pc:spChg chg="del mod">
          <ac:chgData name="Anne Versleijen" userId="82fb0e19-6272-4065-8698-a218790ab681" providerId="ADAL" clId="{5A563461-806C-408C-9B33-29D1F56EEA5F}" dt="2023-04-14T19:41:02.834" v="2175" actId="478"/>
          <ac:spMkLst>
            <pc:docMk/>
            <pc:sldMk cId="4122528354" sldId="257"/>
            <ac:spMk id="11" creationId="{C6921041-396B-C363-CC37-976A77EA74A6}"/>
          </ac:spMkLst>
        </pc:spChg>
        <pc:spChg chg="mod">
          <ac:chgData name="Anne Versleijen" userId="82fb0e19-6272-4065-8698-a218790ab681" providerId="ADAL" clId="{5A563461-806C-408C-9B33-29D1F56EEA5F}" dt="2023-04-14T19:40:13.428" v="2156" actId="1076"/>
          <ac:spMkLst>
            <pc:docMk/>
            <pc:sldMk cId="4122528354" sldId="257"/>
            <ac:spMk id="12" creationId="{A58B859E-8BA3-D572-AA6F-C9C512AC55EF}"/>
          </ac:spMkLst>
        </pc:spChg>
        <pc:spChg chg="mod topLvl">
          <ac:chgData name="Anne Versleijen" userId="82fb0e19-6272-4065-8698-a218790ab681" providerId="ADAL" clId="{5A563461-806C-408C-9B33-29D1F56EEA5F}" dt="2023-04-14T20:39:36.789" v="4914" actId="20577"/>
          <ac:spMkLst>
            <pc:docMk/>
            <pc:sldMk cId="4122528354" sldId="257"/>
            <ac:spMk id="13" creationId="{8CE5ABF7-4463-87B7-7326-EF823C247F37}"/>
          </ac:spMkLst>
        </pc:spChg>
        <pc:spChg chg="add mod">
          <ac:chgData name="Anne Versleijen" userId="82fb0e19-6272-4065-8698-a218790ab681" providerId="ADAL" clId="{5A563461-806C-408C-9B33-29D1F56EEA5F}" dt="2023-04-14T21:04:36.664" v="6011" actId="1076"/>
          <ac:spMkLst>
            <pc:docMk/>
            <pc:sldMk cId="4122528354" sldId="257"/>
            <ac:spMk id="14" creationId="{409046F1-8500-F85B-9121-72F5A0F94101}"/>
          </ac:spMkLst>
        </pc:spChg>
        <pc:spChg chg="mod topLvl">
          <ac:chgData name="Anne Versleijen" userId="82fb0e19-6272-4065-8698-a218790ab681" providerId="ADAL" clId="{5A563461-806C-408C-9B33-29D1F56EEA5F}" dt="2023-04-14T20:38:05.030" v="4895" actId="1035"/>
          <ac:spMkLst>
            <pc:docMk/>
            <pc:sldMk cId="4122528354" sldId="257"/>
            <ac:spMk id="15" creationId="{B898AEF6-B148-457E-3F6A-5D299B656DCC}"/>
          </ac:spMkLst>
        </pc:spChg>
        <pc:spChg chg="mod">
          <ac:chgData name="Anne Versleijen" userId="82fb0e19-6272-4065-8698-a218790ab681" providerId="ADAL" clId="{5A563461-806C-408C-9B33-29D1F56EEA5F}" dt="2023-04-14T20:44:00.629" v="5185" actId="14100"/>
          <ac:spMkLst>
            <pc:docMk/>
            <pc:sldMk cId="4122528354" sldId="257"/>
            <ac:spMk id="16" creationId="{9787EA94-4CF8-BC7D-CFA7-1DE1950AE13E}"/>
          </ac:spMkLst>
        </pc:spChg>
        <pc:spChg chg="mod">
          <ac:chgData name="Anne Versleijen" userId="82fb0e19-6272-4065-8698-a218790ab681" providerId="ADAL" clId="{5A563461-806C-408C-9B33-29D1F56EEA5F}" dt="2023-04-14T21:16:57.396" v="7190" actId="20577"/>
          <ac:spMkLst>
            <pc:docMk/>
            <pc:sldMk cId="4122528354" sldId="257"/>
            <ac:spMk id="17" creationId="{F30E2FA8-E572-0331-BD1F-3E20EA69F325}"/>
          </ac:spMkLst>
        </pc:spChg>
        <pc:spChg chg="add del mod">
          <ac:chgData name="Anne Versleijen" userId="82fb0e19-6272-4065-8698-a218790ab681" providerId="ADAL" clId="{5A563461-806C-408C-9B33-29D1F56EEA5F}" dt="2023-04-14T20:19:39.977" v="3469" actId="478"/>
          <ac:spMkLst>
            <pc:docMk/>
            <pc:sldMk cId="4122528354" sldId="257"/>
            <ac:spMk id="18" creationId="{E42E8393-7DC8-82C2-63C3-24BDDBCFF0BD}"/>
          </ac:spMkLst>
        </pc:spChg>
        <pc:spChg chg="add mod">
          <ac:chgData name="Anne Versleijen" userId="82fb0e19-6272-4065-8698-a218790ab681" providerId="ADAL" clId="{5A563461-806C-408C-9B33-29D1F56EEA5F}" dt="2023-04-14T19:41:20.800" v="2177" actId="1076"/>
          <ac:spMkLst>
            <pc:docMk/>
            <pc:sldMk cId="4122528354" sldId="257"/>
            <ac:spMk id="19" creationId="{85AF8A33-D211-8246-1827-1FB2E06D0605}"/>
          </ac:spMkLst>
        </pc:spChg>
        <pc:spChg chg="add del mod">
          <ac:chgData name="Anne Versleijen" userId="82fb0e19-6272-4065-8698-a218790ab681" providerId="ADAL" clId="{5A563461-806C-408C-9B33-29D1F56EEA5F}" dt="2023-04-14T13:18:06.236" v="1006" actId="478"/>
          <ac:spMkLst>
            <pc:docMk/>
            <pc:sldMk cId="4122528354" sldId="257"/>
            <ac:spMk id="20" creationId="{5B3C71B4-52C8-0C71-DED5-6FE7A42D5DA1}"/>
          </ac:spMkLst>
        </pc:spChg>
        <pc:spChg chg="add mod">
          <ac:chgData name="Anne Versleijen" userId="82fb0e19-6272-4065-8698-a218790ab681" providerId="ADAL" clId="{5A563461-806C-408C-9B33-29D1F56EEA5F}" dt="2023-04-14T20:09:40.989" v="2928" actId="20577"/>
          <ac:spMkLst>
            <pc:docMk/>
            <pc:sldMk cId="4122528354" sldId="257"/>
            <ac:spMk id="29" creationId="{7B13B08F-0FAD-473D-F737-2090BBEB93F1}"/>
          </ac:spMkLst>
        </pc:spChg>
        <pc:spChg chg="add mod">
          <ac:chgData name="Anne Versleijen" userId="82fb0e19-6272-4065-8698-a218790ab681" providerId="ADAL" clId="{5A563461-806C-408C-9B33-29D1F56EEA5F}" dt="2023-04-14T20:44:28.229" v="5198" actId="20577"/>
          <ac:spMkLst>
            <pc:docMk/>
            <pc:sldMk cId="4122528354" sldId="257"/>
            <ac:spMk id="30" creationId="{FA9B49E2-0543-F03F-9F25-50DDD0DFE728}"/>
          </ac:spMkLst>
        </pc:spChg>
        <pc:spChg chg="add mod">
          <ac:chgData name="Anne Versleijen" userId="82fb0e19-6272-4065-8698-a218790ab681" providerId="ADAL" clId="{5A563461-806C-408C-9B33-29D1F56EEA5F}" dt="2023-04-14T21:04:07.210" v="6007" actId="20577"/>
          <ac:spMkLst>
            <pc:docMk/>
            <pc:sldMk cId="4122528354" sldId="257"/>
            <ac:spMk id="31" creationId="{D215C282-EFB8-97B7-0965-8167CF471186}"/>
          </ac:spMkLst>
        </pc:spChg>
        <pc:grpChg chg="add del mod">
          <ac:chgData name="Anne Versleijen" userId="82fb0e19-6272-4065-8698-a218790ab681" providerId="ADAL" clId="{5A563461-806C-408C-9B33-29D1F56EEA5F}" dt="2023-04-14T19:39:27.874" v="2148" actId="165"/>
          <ac:grpSpMkLst>
            <pc:docMk/>
            <pc:sldMk cId="4122528354" sldId="257"/>
            <ac:grpSpMk id="21" creationId="{27CD1CDE-6635-2B1F-FB2F-1B75C0996C1A}"/>
          </ac:grpSpMkLst>
        </pc:grpChg>
        <pc:grpChg chg="add mod">
          <ac:chgData name="Anne Versleijen" userId="82fb0e19-6272-4065-8698-a218790ab681" providerId="ADAL" clId="{5A563461-806C-408C-9B33-29D1F56EEA5F}" dt="2023-04-14T19:38:22.850" v="2128" actId="14100"/>
          <ac:grpSpMkLst>
            <pc:docMk/>
            <pc:sldMk cId="4122528354" sldId="257"/>
            <ac:grpSpMk id="22" creationId="{6BA5522E-E097-7C5F-7ED4-079FE2B5357E}"/>
          </ac:grpSpMkLst>
        </pc:grpChg>
        <pc:picChg chg="mod">
          <ac:chgData name="Anne Versleijen" userId="82fb0e19-6272-4065-8698-a218790ab681" providerId="ADAL" clId="{5A563461-806C-408C-9B33-29D1F56EEA5F}" dt="2023-04-14T19:38:35.914" v="2144" actId="1035"/>
          <ac:picMkLst>
            <pc:docMk/>
            <pc:sldMk cId="4122528354" sldId="257"/>
            <ac:picMk id="6" creationId="{DF8D7186-B7A2-F492-3DC1-975067C81E32}"/>
          </ac:picMkLst>
        </pc:picChg>
        <pc:picChg chg="add mod">
          <ac:chgData name="Anne Versleijen" userId="82fb0e19-6272-4065-8698-a218790ab681" providerId="ADAL" clId="{5A563461-806C-408C-9B33-29D1F56EEA5F}" dt="2023-04-14T20:38:11.177" v="4897" actId="1076"/>
          <ac:picMkLst>
            <pc:docMk/>
            <pc:sldMk cId="4122528354" sldId="257"/>
            <ac:picMk id="24" creationId="{C7A246AC-53F9-944A-31EA-9DEC6C62FECF}"/>
          </ac:picMkLst>
        </pc:picChg>
        <pc:picChg chg="add mod">
          <ac:chgData name="Anne Versleijen" userId="82fb0e19-6272-4065-8698-a218790ab681" providerId="ADAL" clId="{5A563461-806C-408C-9B33-29D1F56EEA5F}" dt="2023-04-14T21:06:57.198" v="6047" actId="14100"/>
          <ac:picMkLst>
            <pc:docMk/>
            <pc:sldMk cId="4122528354" sldId="257"/>
            <ac:picMk id="26" creationId="{2ECDED9C-AA1F-2B90-0ED8-C69611978547}"/>
          </ac:picMkLst>
        </pc:picChg>
        <pc:picChg chg="add mod ord">
          <ac:chgData name="Anne Versleijen" userId="82fb0e19-6272-4065-8698-a218790ab681" providerId="ADAL" clId="{5A563461-806C-408C-9B33-29D1F56EEA5F}" dt="2023-04-14T20:29:12.755" v="4211" actId="1035"/>
          <ac:picMkLst>
            <pc:docMk/>
            <pc:sldMk cId="4122528354" sldId="257"/>
            <ac:picMk id="28" creationId="{B481E489-A05F-003C-B7F8-5D131904D70E}"/>
          </ac:picMkLst>
        </pc:picChg>
      </pc:sldChg>
      <pc:sldChg chg="addSp delSp modSp new del mod">
        <pc:chgData name="Anne Versleijen" userId="82fb0e19-6272-4065-8698-a218790ab681" providerId="ADAL" clId="{5A563461-806C-408C-9B33-29D1F56EEA5F}" dt="2023-04-14T19:39:44.608" v="2152" actId="47"/>
        <pc:sldMkLst>
          <pc:docMk/>
          <pc:sldMk cId="3506609226" sldId="258"/>
        </pc:sldMkLst>
        <pc:spChg chg="del">
          <ac:chgData name="Anne Versleijen" userId="82fb0e19-6272-4065-8698-a218790ab681" providerId="ADAL" clId="{5A563461-806C-408C-9B33-29D1F56EEA5F}" dt="2023-04-14T15:56:40.474" v="1368" actId="478"/>
          <ac:spMkLst>
            <pc:docMk/>
            <pc:sldMk cId="3506609226" sldId="258"/>
            <ac:spMk id="2" creationId="{58D338D5-ED09-CC05-6042-85DE85F47151}"/>
          </ac:spMkLst>
        </pc:spChg>
        <pc:spChg chg="del">
          <ac:chgData name="Anne Versleijen" userId="82fb0e19-6272-4065-8698-a218790ab681" providerId="ADAL" clId="{5A563461-806C-408C-9B33-29D1F56EEA5F}" dt="2023-04-14T15:56:38.648" v="1367" actId="478"/>
          <ac:spMkLst>
            <pc:docMk/>
            <pc:sldMk cId="3506609226" sldId="258"/>
            <ac:spMk id="3" creationId="{EF7B5652-3A83-3DFB-DBE1-4C21A0522309}"/>
          </ac:spMkLst>
        </pc:spChg>
        <pc:spChg chg="add del mod">
          <ac:chgData name="Anne Versleijen" userId="82fb0e19-6272-4065-8698-a218790ab681" providerId="ADAL" clId="{5A563461-806C-408C-9B33-29D1F56EEA5F}" dt="2023-04-14T16:10:09.348" v="1552" actId="478"/>
          <ac:spMkLst>
            <pc:docMk/>
            <pc:sldMk cId="3506609226" sldId="258"/>
            <ac:spMk id="4" creationId="{920E4ABD-4FE5-82A4-9A10-9A48C4B6049E}"/>
          </ac:spMkLst>
        </pc:spChg>
        <pc:spChg chg="add del mod">
          <ac:chgData name="Anne Versleijen" userId="82fb0e19-6272-4065-8698-a218790ab681" providerId="ADAL" clId="{5A563461-806C-408C-9B33-29D1F56EEA5F}" dt="2023-04-14T16:10:07.608" v="1551" actId="478"/>
          <ac:spMkLst>
            <pc:docMk/>
            <pc:sldMk cId="3506609226" sldId="258"/>
            <ac:spMk id="5" creationId="{74FBD1DB-9062-0C74-EF4C-0CBCCBCD9218}"/>
          </ac:spMkLst>
        </pc:spChg>
        <pc:spChg chg="add del mod">
          <ac:chgData name="Anne Versleijen" userId="82fb0e19-6272-4065-8698-a218790ab681" providerId="ADAL" clId="{5A563461-806C-408C-9B33-29D1F56EEA5F}" dt="2023-04-14T16:10:09.348" v="1552" actId="478"/>
          <ac:spMkLst>
            <pc:docMk/>
            <pc:sldMk cId="3506609226" sldId="258"/>
            <ac:spMk id="6" creationId="{A0292B62-0A8D-1643-E007-95621762B9F5}"/>
          </ac:spMkLst>
        </pc:spChg>
        <pc:spChg chg="add del mod">
          <ac:chgData name="Anne Versleijen" userId="82fb0e19-6272-4065-8698-a218790ab681" providerId="ADAL" clId="{5A563461-806C-408C-9B33-29D1F56EEA5F}" dt="2023-04-14T16:10:10.853" v="1554" actId="478"/>
          <ac:spMkLst>
            <pc:docMk/>
            <pc:sldMk cId="3506609226" sldId="258"/>
            <ac:spMk id="7" creationId="{82D54553-1415-7264-311B-246BA7AE6D4A}"/>
          </ac:spMkLst>
        </pc:spChg>
        <pc:spChg chg="add del mod">
          <ac:chgData name="Anne Versleijen" userId="82fb0e19-6272-4065-8698-a218790ab681" providerId="ADAL" clId="{5A563461-806C-408C-9B33-29D1F56EEA5F}" dt="2023-04-14T16:10:12.237" v="1555" actId="478"/>
          <ac:spMkLst>
            <pc:docMk/>
            <pc:sldMk cId="3506609226" sldId="258"/>
            <ac:spMk id="8" creationId="{79942369-39A5-BC21-DF49-2391917D3D17}"/>
          </ac:spMkLst>
        </pc:spChg>
        <pc:spChg chg="add del mod">
          <ac:chgData name="Anne Versleijen" userId="82fb0e19-6272-4065-8698-a218790ab681" providerId="ADAL" clId="{5A563461-806C-408C-9B33-29D1F56EEA5F}" dt="2023-04-14T15:59:20.542" v="1396" actId="478"/>
          <ac:spMkLst>
            <pc:docMk/>
            <pc:sldMk cId="3506609226" sldId="258"/>
            <ac:spMk id="9" creationId="{A7C750E8-FCA9-2634-6143-E7C6C61ED42B}"/>
          </ac:spMkLst>
        </pc:spChg>
        <pc:spChg chg="add mod">
          <ac:chgData name="Anne Versleijen" userId="82fb0e19-6272-4065-8698-a218790ab681" providerId="ADAL" clId="{5A563461-806C-408C-9B33-29D1F56EEA5F}" dt="2023-04-14T16:26:03.286" v="1788" actId="14100"/>
          <ac:spMkLst>
            <pc:docMk/>
            <pc:sldMk cId="3506609226" sldId="258"/>
            <ac:spMk id="10" creationId="{488C21AD-B00C-1B17-ED62-060BB525E82D}"/>
          </ac:spMkLst>
        </pc:spChg>
        <pc:spChg chg="mod">
          <ac:chgData name="Anne Versleijen" userId="82fb0e19-6272-4065-8698-a218790ab681" providerId="ADAL" clId="{5A563461-806C-408C-9B33-29D1F56EEA5F}" dt="2023-04-14T16:10:13.126" v="1556"/>
          <ac:spMkLst>
            <pc:docMk/>
            <pc:sldMk cId="3506609226" sldId="258"/>
            <ac:spMk id="21" creationId="{F3A40813-36DD-02D8-C318-F6CF0D7E6C18}"/>
          </ac:spMkLst>
        </pc:spChg>
        <pc:spChg chg="mod">
          <ac:chgData name="Anne Versleijen" userId="82fb0e19-6272-4065-8698-a218790ab681" providerId="ADAL" clId="{5A563461-806C-408C-9B33-29D1F56EEA5F}" dt="2023-04-14T16:13:32.320" v="1772"/>
          <ac:spMkLst>
            <pc:docMk/>
            <pc:sldMk cId="3506609226" sldId="258"/>
            <ac:spMk id="26" creationId="{9BC3B45D-C990-18B5-3026-CA049CA8B551}"/>
          </ac:spMkLst>
        </pc:spChg>
        <pc:spChg chg="mod">
          <ac:chgData name="Anne Versleijen" userId="82fb0e19-6272-4065-8698-a218790ab681" providerId="ADAL" clId="{5A563461-806C-408C-9B33-29D1F56EEA5F}" dt="2023-04-14T16:13:33.989" v="1774"/>
          <ac:spMkLst>
            <pc:docMk/>
            <pc:sldMk cId="3506609226" sldId="258"/>
            <ac:spMk id="31" creationId="{E94BDD2F-599B-D8CA-8F05-61ADD3A0253E}"/>
          </ac:spMkLst>
        </pc:spChg>
        <pc:spChg chg="mod">
          <ac:chgData name="Anne Versleijen" userId="82fb0e19-6272-4065-8698-a218790ab681" providerId="ADAL" clId="{5A563461-806C-408C-9B33-29D1F56EEA5F}" dt="2023-04-14T16:26:09.197" v="1790"/>
          <ac:spMkLst>
            <pc:docMk/>
            <pc:sldMk cId="3506609226" sldId="258"/>
            <ac:spMk id="39" creationId="{F06B2B7E-9C83-0CC8-2112-E41B46C44751}"/>
          </ac:spMkLst>
        </pc:spChg>
        <pc:spChg chg="mod">
          <ac:chgData name="Anne Versleijen" userId="82fb0e19-6272-4065-8698-a218790ab681" providerId="ADAL" clId="{5A563461-806C-408C-9B33-29D1F56EEA5F}" dt="2023-04-14T16:26:13.712" v="1792"/>
          <ac:spMkLst>
            <pc:docMk/>
            <pc:sldMk cId="3506609226" sldId="258"/>
            <ac:spMk id="44" creationId="{BAB83EB7-54D4-5A5A-289B-490CBDEA87DF}"/>
          </ac:spMkLst>
        </pc:spChg>
        <pc:spChg chg="mod">
          <ac:chgData name="Anne Versleijen" userId="82fb0e19-6272-4065-8698-a218790ab681" providerId="ADAL" clId="{5A563461-806C-408C-9B33-29D1F56EEA5F}" dt="2023-04-14T16:26:22.298" v="1794"/>
          <ac:spMkLst>
            <pc:docMk/>
            <pc:sldMk cId="3506609226" sldId="258"/>
            <ac:spMk id="49" creationId="{3FC859EA-864F-8175-4B3C-EED5FF7855D1}"/>
          </ac:spMkLst>
        </pc:spChg>
        <pc:spChg chg="mod">
          <ac:chgData name="Anne Versleijen" userId="82fb0e19-6272-4065-8698-a218790ab681" providerId="ADAL" clId="{5A563461-806C-408C-9B33-29D1F56EEA5F}" dt="2023-04-14T16:27:20.255" v="1796"/>
          <ac:spMkLst>
            <pc:docMk/>
            <pc:sldMk cId="3506609226" sldId="258"/>
            <ac:spMk id="54" creationId="{C1A58555-A90D-6ECC-BE14-4CD0ECB8942B}"/>
          </ac:spMkLst>
        </pc:spChg>
        <pc:grpChg chg="add del mod">
          <ac:chgData name="Anne Versleijen" userId="82fb0e19-6272-4065-8698-a218790ab681" providerId="ADAL" clId="{5A563461-806C-408C-9B33-29D1F56EEA5F}" dt="2023-04-14T16:28:01.012" v="1803" actId="21"/>
          <ac:grpSpMkLst>
            <pc:docMk/>
            <pc:sldMk cId="3506609226" sldId="258"/>
            <ac:grpSpMk id="19" creationId="{4C95796D-069A-9FB3-6691-EE3201FBADE1}"/>
          </ac:grpSpMkLst>
        </pc:grpChg>
        <pc:grpChg chg="add del mod">
          <ac:chgData name="Anne Versleijen" userId="82fb0e19-6272-4065-8698-a218790ab681" providerId="ADAL" clId="{5A563461-806C-408C-9B33-29D1F56EEA5F}" dt="2023-04-14T16:13:32.047" v="1771" actId="478"/>
          <ac:grpSpMkLst>
            <pc:docMk/>
            <pc:sldMk cId="3506609226" sldId="258"/>
            <ac:grpSpMk id="20" creationId="{7662F514-359E-6450-8487-2AC23A661C21}"/>
          </ac:grpSpMkLst>
        </pc:grpChg>
        <pc:grpChg chg="add del mod">
          <ac:chgData name="Anne Versleijen" userId="82fb0e19-6272-4065-8698-a218790ab681" providerId="ADAL" clId="{5A563461-806C-408C-9B33-29D1F56EEA5F}" dt="2023-04-14T16:26:08.324" v="1789" actId="478"/>
          <ac:grpSpMkLst>
            <pc:docMk/>
            <pc:sldMk cId="3506609226" sldId="258"/>
            <ac:grpSpMk id="25" creationId="{AEAE98E6-DE72-28E8-CC13-8EDEEEAB249D}"/>
          </ac:grpSpMkLst>
        </pc:grpChg>
        <pc:grpChg chg="add del mod">
          <ac:chgData name="Anne Versleijen" userId="82fb0e19-6272-4065-8698-a218790ab681" providerId="ADAL" clId="{5A563461-806C-408C-9B33-29D1F56EEA5F}" dt="2023-04-14T16:26:08.324" v="1789" actId="478"/>
          <ac:grpSpMkLst>
            <pc:docMk/>
            <pc:sldMk cId="3506609226" sldId="258"/>
            <ac:grpSpMk id="30" creationId="{1F9D0ACB-5248-3625-B2A5-4E30DC6F89DF}"/>
          </ac:grpSpMkLst>
        </pc:grpChg>
        <pc:grpChg chg="add del mod">
          <ac:chgData name="Anne Versleijen" userId="82fb0e19-6272-4065-8698-a218790ab681" providerId="ADAL" clId="{5A563461-806C-408C-9B33-29D1F56EEA5F}" dt="2023-04-14T16:28:01.012" v="1803" actId="21"/>
          <ac:grpSpMkLst>
            <pc:docMk/>
            <pc:sldMk cId="3506609226" sldId="258"/>
            <ac:grpSpMk id="38" creationId="{8D0B9E99-D060-4AAD-8213-2EB77D65C95D}"/>
          </ac:grpSpMkLst>
        </pc:grpChg>
        <pc:grpChg chg="add del mod">
          <ac:chgData name="Anne Versleijen" userId="82fb0e19-6272-4065-8698-a218790ab681" providerId="ADAL" clId="{5A563461-806C-408C-9B33-29D1F56EEA5F}" dt="2023-04-14T16:28:01.012" v="1803" actId="21"/>
          <ac:grpSpMkLst>
            <pc:docMk/>
            <pc:sldMk cId="3506609226" sldId="258"/>
            <ac:grpSpMk id="43" creationId="{061C7F03-E2CE-2EB5-ECB1-2F29B3F130DF}"/>
          </ac:grpSpMkLst>
        </pc:grpChg>
        <pc:grpChg chg="add del mod">
          <ac:chgData name="Anne Versleijen" userId="82fb0e19-6272-4065-8698-a218790ab681" providerId="ADAL" clId="{5A563461-806C-408C-9B33-29D1F56EEA5F}" dt="2023-04-14T16:28:01.012" v="1803" actId="21"/>
          <ac:grpSpMkLst>
            <pc:docMk/>
            <pc:sldMk cId="3506609226" sldId="258"/>
            <ac:grpSpMk id="48" creationId="{6A95C341-68A5-F944-3F30-BF42A2EF57DC}"/>
          </ac:grpSpMkLst>
        </pc:grpChg>
        <pc:grpChg chg="add del mod">
          <ac:chgData name="Anne Versleijen" userId="82fb0e19-6272-4065-8698-a218790ab681" providerId="ADAL" clId="{5A563461-806C-408C-9B33-29D1F56EEA5F}" dt="2023-04-14T16:28:01.012" v="1803" actId="21"/>
          <ac:grpSpMkLst>
            <pc:docMk/>
            <pc:sldMk cId="3506609226" sldId="258"/>
            <ac:grpSpMk id="53" creationId="{D0BC6D24-11EC-842F-94CE-DEB036A3520D}"/>
          </ac:grpSpMkLst>
        </pc:grpChg>
        <pc:cxnChg chg="add mod">
          <ac:chgData name="Anne Versleijen" userId="82fb0e19-6272-4065-8698-a218790ab681" providerId="ADAL" clId="{5A563461-806C-408C-9B33-29D1F56EEA5F}" dt="2023-04-14T16:28:01.012" v="1803" actId="21"/>
          <ac:cxnSpMkLst>
            <pc:docMk/>
            <pc:sldMk cId="3506609226" sldId="258"/>
            <ac:cxnSpMk id="12" creationId="{E6D9B65E-0A7E-68A3-D37D-6A2E36EBF49D}"/>
          </ac:cxnSpMkLst>
        </pc:cxnChg>
        <pc:cxnChg chg="add mod">
          <ac:chgData name="Anne Versleijen" userId="82fb0e19-6272-4065-8698-a218790ab681" providerId="ADAL" clId="{5A563461-806C-408C-9B33-29D1F56EEA5F}" dt="2023-04-14T16:13:24.841" v="1770" actId="207"/>
          <ac:cxnSpMkLst>
            <pc:docMk/>
            <pc:sldMk cId="3506609226" sldId="258"/>
            <ac:cxnSpMk id="13" creationId="{5427DE77-671B-2ED9-7ED7-AE81F3119C6E}"/>
          </ac:cxnSpMkLst>
        </pc:cxnChg>
        <pc:cxnChg chg="add del mod">
          <ac:chgData name="Anne Versleijen" userId="82fb0e19-6272-4065-8698-a218790ab681" providerId="ADAL" clId="{5A563461-806C-408C-9B33-29D1F56EEA5F}" dt="2023-04-14T15:59:58.011" v="1403" actId="478"/>
          <ac:cxnSpMkLst>
            <pc:docMk/>
            <pc:sldMk cId="3506609226" sldId="258"/>
            <ac:cxnSpMk id="15" creationId="{1318B13D-68D8-1160-E96C-10D9F3603610}"/>
          </ac:cxnSpMkLst>
        </pc:cxnChg>
        <pc:cxnChg chg="add mod">
          <ac:chgData name="Anne Versleijen" userId="82fb0e19-6272-4065-8698-a218790ab681" providerId="ADAL" clId="{5A563461-806C-408C-9B33-29D1F56EEA5F}" dt="2023-04-14T16:13:24.841" v="1770" actId="207"/>
          <ac:cxnSpMkLst>
            <pc:docMk/>
            <pc:sldMk cId="3506609226" sldId="258"/>
            <ac:cxnSpMk id="18" creationId="{93948E9C-D0C7-B880-3527-D2989442740A}"/>
          </ac:cxnSpMkLst>
        </pc:cxnChg>
        <pc:cxnChg chg="mod">
          <ac:chgData name="Anne Versleijen" userId="82fb0e19-6272-4065-8698-a218790ab681" providerId="ADAL" clId="{5A563461-806C-408C-9B33-29D1F56EEA5F}" dt="2023-04-14T16:13:32.047" v="1771" actId="478"/>
          <ac:cxnSpMkLst>
            <pc:docMk/>
            <pc:sldMk cId="3506609226" sldId="258"/>
            <ac:cxnSpMk id="22" creationId="{FF170373-2906-53DF-4D5B-1F793F6051AE}"/>
          </ac:cxnSpMkLst>
        </pc:cxnChg>
        <pc:cxnChg chg="mod">
          <ac:chgData name="Anne Versleijen" userId="82fb0e19-6272-4065-8698-a218790ab681" providerId="ADAL" clId="{5A563461-806C-408C-9B33-29D1F56EEA5F}" dt="2023-04-14T16:10:13.126" v="1556"/>
          <ac:cxnSpMkLst>
            <pc:docMk/>
            <pc:sldMk cId="3506609226" sldId="258"/>
            <ac:cxnSpMk id="23" creationId="{D80E80A4-98FF-4CA3-C241-19215BBB319D}"/>
          </ac:cxnSpMkLst>
        </pc:cxnChg>
        <pc:cxnChg chg="mod">
          <ac:chgData name="Anne Versleijen" userId="82fb0e19-6272-4065-8698-a218790ab681" providerId="ADAL" clId="{5A563461-806C-408C-9B33-29D1F56EEA5F}" dt="2023-04-14T16:10:13.126" v="1556"/>
          <ac:cxnSpMkLst>
            <pc:docMk/>
            <pc:sldMk cId="3506609226" sldId="258"/>
            <ac:cxnSpMk id="24" creationId="{E7A44ED4-C1FC-99A7-72E4-578E4E80D108}"/>
          </ac:cxnSpMkLst>
        </pc:cxnChg>
        <pc:cxnChg chg="mod">
          <ac:chgData name="Anne Versleijen" userId="82fb0e19-6272-4065-8698-a218790ab681" providerId="ADAL" clId="{5A563461-806C-408C-9B33-29D1F56EEA5F}" dt="2023-04-14T16:26:08.324" v="1789" actId="478"/>
          <ac:cxnSpMkLst>
            <pc:docMk/>
            <pc:sldMk cId="3506609226" sldId="258"/>
            <ac:cxnSpMk id="27" creationId="{2BD249E3-C081-1666-4FCF-606B820A1343}"/>
          </ac:cxnSpMkLst>
        </pc:cxnChg>
        <pc:cxnChg chg="mod">
          <ac:chgData name="Anne Versleijen" userId="82fb0e19-6272-4065-8698-a218790ab681" providerId="ADAL" clId="{5A563461-806C-408C-9B33-29D1F56EEA5F}" dt="2023-04-14T16:13:32.320" v="1772"/>
          <ac:cxnSpMkLst>
            <pc:docMk/>
            <pc:sldMk cId="3506609226" sldId="258"/>
            <ac:cxnSpMk id="28" creationId="{B7F69FDE-3591-2C02-AABB-2D735DDC57DB}"/>
          </ac:cxnSpMkLst>
        </pc:cxnChg>
        <pc:cxnChg chg="mod">
          <ac:chgData name="Anne Versleijen" userId="82fb0e19-6272-4065-8698-a218790ab681" providerId="ADAL" clId="{5A563461-806C-408C-9B33-29D1F56EEA5F}" dt="2023-04-14T16:13:32.320" v="1772"/>
          <ac:cxnSpMkLst>
            <pc:docMk/>
            <pc:sldMk cId="3506609226" sldId="258"/>
            <ac:cxnSpMk id="29" creationId="{23183A66-22DA-7A78-7371-C371FA4F779A}"/>
          </ac:cxnSpMkLst>
        </pc:cxnChg>
        <pc:cxnChg chg="mod">
          <ac:chgData name="Anne Versleijen" userId="82fb0e19-6272-4065-8698-a218790ab681" providerId="ADAL" clId="{5A563461-806C-408C-9B33-29D1F56EEA5F}" dt="2023-04-14T16:26:08.324" v="1789" actId="478"/>
          <ac:cxnSpMkLst>
            <pc:docMk/>
            <pc:sldMk cId="3506609226" sldId="258"/>
            <ac:cxnSpMk id="32" creationId="{11772796-0873-1AEA-9CB1-F3BFD1518527}"/>
          </ac:cxnSpMkLst>
        </pc:cxnChg>
        <pc:cxnChg chg="mod">
          <ac:chgData name="Anne Versleijen" userId="82fb0e19-6272-4065-8698-a218790ab681" providerId="ADAL" clId="{5A563461-806C-408C-9B33-29D1F56EEA5F}" dt="2023-04-14T16:13:33.989" v="1774"/>
          <ac:cxnSpMkLst>
            <pc:docMk/>
            <pc:sldMk cId="3506609226" sldId="258"/>
            <ac:cxnSpMk id="33" creationId="{65B13E24-2070-5003-081E-BC2096C27874}"/>
          </ac:cxnSpMkLst>
        </pc:cxnChg>
        <pc:cxnChg chg="mod">
          <ac:chgData name="Anne Versleijen" userId="82fb0e19-6272-4065-8698-a218790ab681" providerId="ADAL" clId="{5A563461-806C-408C-9B33-29D1F56EEA5F}" dt="2023-04-14T16:13:33.989" v="1774"/>
          <ac:cxnSpMkLst>
            <pc:docMk/>
            <pc:sldMk cId="3506609226" sldId="258"/>
            <ac:cxnSpMk id="34" creationId="{8C321741-B4B6-DDF3-6ECA-E090540EC792}"/>
          </ac:cxnSpMkLst>
        </pc:cxnChg>
        <pc:cxnChg chg="mod">
          <ac:chgData name="Anne Versleijen" userId="82fb0e19-6272-4065-8698-a218790ab681" providerId="ADAL" clId="{5A563461-806C-408C-9B33-29D1F56EEA5F}" dt="2023-04-14T16:28:01.012" v="1803" actId="21"/>
          <ac:cxnSpMkLst>
            <pc:docMk/>
            <pc:sldMk cId="3506609226" sldId="258"/>
            <ac:cxnSpMk id="40" creationId="{480AAA56-04EA-80F5-9432-4B3985C0C7B4}"/>
          </ac:cxnSpMkLst>
        </pc:cxnChg>
        <pc:cxnChg chg="mod">
          <ac:chgData name="Anne Versleijen" userId="82fb0e19-6272-4065-8698-a218790ab681" providerId="ADAL" clId="{5A563461-806C-408C-9B33-29D1F56EEA5F}" dt="2023-04-14T16:26:09.197" v="1790"/>
          <ac:cxnSpMkLst>
            <pc:docMk/>
            <pc:sldMk cId="3506609226" sldId="258"/>
            <ac:cxnSpMk id="41" creationId="{05AE0CA4-94C2-EB5E-BFAE-A1E5E2E9DB8F}"/>
          </ac:cxnSpMkLst>
        </pc:cxnChg>
        <pc:cxnChg chg="mod">
          <ac:chgData name="Anne Versleijen" userId="82fb0e19-6272-4065-8698-a218790ab681" providerId="ADAL" clId="{5A563461-806C-408C-9B33-29D1F56EEA5F}" dt="2023-04-14T16:26:09.197" v="1790"/>
          <ac:cxnSpMkLst>
            <pc:docMk/>
            <pc:sldMk cId="3506609226" sldId="258"/>
            <ac:cxnSpMk id="42" creationId="{8BA6D5B9-A903-51E5-4BBF-0221398EF921}"/>
          </ac:cxnSpMkLst>
        </pc:cxnChg>
        <pc:cxnChg chg="mod">
          <ac:chgData name="Anne Versleijen" userId="82fb0e19-6272-4065-8698-a218790ab681" providerId="ADAL" clId="{5A563461-806C-408C-9B33-29D1F56EEA5F}" dt="2023-04-14T16:28:01.012" v="1803" actId="21"/>
          <ac:cxnSpMkLst>
            <pc:docMk/>
            <pc:sldMk cId="3506609226" sldId="258"/>
            <ac:cxnSpMk id="45" creationId="{667AAAB1-7EF5-B315-A28D-A9DD64E88F1F}"/>
          </ac:cxnSpMkLst>
        </pc:cxnChg>
        <pc:cxnChg chg="mod">
          <ac:chgData name="Anne Versleijen" userId="82fb0e19-6272-4065-8698-a218790ab681" providerId="ADAL" clId="{5A563461-806C-408C-9B33-29D1F56EEA5F}" dt="2023-04-14T16:26:13.712" v="1792"/>
          <ac:cxnSpMkLst>
            <pc:docMk/>
            <pc:sldMk cId="3506609226" sldId="258"/>
            <ac:cxnSpMk id="46" creationId="{8124EE0C-F539-3E6D-6705-97C86C380A10}"/>
          </ac:cxnSpMkLst>
        </pc:cxnChg>
        <pc:cxnChg chg="mod">
          <ac:chgData name="Anne Versleijen" userId="82fb0e19-6272-4065-8698-a218790ab681" providerId="ADAL" clId="{5A563461-806C-408C-9B33-29D1F56EEA5F}" dt="2023-04-14T16:26:13.712" v="1792"/>
          <ac:cxnSpMkLst>
            <pc:docMk/>
            <pc:sldMk cId="3506609226" sldId="258"/>
            <ac:cxnSpMk id="47" creationId="{845DF9FC-A9E0-473E-0580-830A92C535E4}"/>
          </ac:cxnSpMkLst>
        </pc:cxnChg>
        <pc:cxnChg chg="mod">
          <ac:chgData name="Anne Versleijen" userId="82fb0e19-6272-4065-8698-a218790ab681" providerId="ADAL" clId="{5A563461-806C-408C-9B33-29D1F56EEA5F}" dt="2023-04-14T16:28:01.012" v="1803" actId="21"/>
          <ac:cxnSpMkLst>
            <pc:docMk/>
            <pc:sldMk cId="3506609226" sldId="258"/>
            <ac:cxnSpMk id="50" creationId="{1A750F5B-D14B-9270-28A4-DEBB2407CBDE}"/>
          </ac:cxnSpMkLst>
        </pc:cxnChg>
        <pc:cxnChg chg="mod">
          <ac:chgData name="Anne Versleijen" userId="82fb0e19-6272-4065-8698-a218790ab681" providerId="ADAL" clId="{5A563461-806C-408C-9B33-29D1F56EEA5F}" dt="2023-04-14T16:26:22.298" v="1794"/>
          <ac:cxnSpMkLst>
            <pc:docMk/>
            <pc:sldMk cId="3506609226" sldId="258"/>
            <ac:cxnSpMk id="51" creationId="{780BEBB2-342F-F1FC-8197-78485BEE699C}"/>
          </ac:cxnSpMkLst>
        </pc:cxnChg>
        <pc:cxnChg chg="mod">
          <ac:chgData name="Anne Versleijen" userId="82fb0e19-6272-4065-8698-a218790ab681" providerId="ADAL" clId="{5A563461-806C-408C-9B33-29D1F56EEA5F}" dt="2023-04-14T16:26:22.298" v="1794"/>
          <ac:cxnSpMkLst>
            <pc:docMk/>
            <pc:sldMk cId="3506609226" sldId="258"/>
            <ac:cxnSpMk id="52" creationId="{4E895B03-3856-ED9E-F28F-FBDF1EE893DE}"/>
          </ac:cxnSpMkLst>
        </pc:cxnChg>
        <pc:cxnChg chg="mod">
          <ac:chgData name="Anne Versleijen" userId="82fb0e19-6272-4065-8698-a218790ab681" providerId="ADAL" clId="{5A563461-806C-408C-9B33-29D1F56EEA5F}" dt="2023-04-14T16:28:01.012" v="1803" actId="21"/>
          <ac:cxnSpMkLst>
            <pc:docMk/>
            <pc:sldMk cId="3506609226" sldId="258"/>
            <ac:cxnSpMk id="55" creationId="{6DBF8654-3C58-550F-DE5D-994DD234A63D}"/>
          </ac:cxnSpMkLst>
        </pc:cxnChg>
        <pc:cxnChg chg="mod">
          <ac:chgData name="Anne Versleijen" userId="82fb0e19-6272-4065-8698-a218790ab681" providerId="ADAL" clId="{5A563461-806C-408C-9B33-29D1F56EEA5F}" dt="2023-04-14T16:27:20.255" v="1796"/>
          <ac:cxnSpMkLst>
            <pc:docMk/>
            <pc:sldMk cId="3506609226" sldId="258"/>
            <ac:cxnSpMk id="56" creationId="{D0ED4BA1-2F0A-D0AE-59E5-67267DCFC7B4}"/>
          </ac:cxnSpMkLst>
        </pc:cxnChg>
        <pc:cxnChg chg="mod">
          <ac:chgData name="Anne Versleijen" userId="82fb0e19-6272-4065-8698-a218790ab681" providerId="ADAL" clId="{5A563461-806C-408C-9B33-29D1F56EEA5F}" dt="2023-04-14T16:27:20.255" v="1796"/>
          <ac:cxnSpMkLst>
            <pc:docMk/>
            <pc:sldMk cId="3506609226" sldId="258"/>
            <ac:cxnSpMk id="57" creationId="{8ED725C7-B1ED-3DBF-15DB-B6EEA3390BA0}"/>
          </ac:cxnSpMkLst>
        </pc:cxnChg>
        <pc:cxnChg chg="add del mod">
          <ac:chgData name="Anne Versleijen" userId="82fb0e19-6272-4065-8698-a218790ab681" providerId="ADAL" clId="{5A563461-806C-408C-9B33-29D1F56EEA5F}" dt="2023-04-14T16:28:01.012" v="1803" actId="21"/>
          <ac:cxnSpMkLst>
            <pc:docMk/>
            <pc:sldMk cId="3506609226" sldId="258"/>
            <ac:cxnSpMk id="59" creationId="{F3A126CB-28CB-77E4-7D3D-B9D586FB5F91}"/>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le 1"/>
          <p:cNvSpPr>
            <a:spLocks noGrp="1"/>
          </p:cNvSpPr>
          <p:nvPr>
            <p:ph type="ctrTitle"/>
          </p:nvPr>
        </p:nvSpPr>
        <p:spPr>
          <a:xfrm>
            <a:off x="3210282" y="4954765"/>
            <a:ext cx="36383199" cy="10540259"/>
          </a:xfrm>
        </p:spPr>
        <p:txBody>
          <a:bodyPr anchor="b"/>
          <a:lstStyle>
            <a:lvl1pPr algn="ctr">
              <a:defRPr sz="26488"/>
            </a:lvl1pPr>
          </a:lstStyle>
          <a:p>
            <a:r>
              <a:rPr lang="nl-NL"/>
              <a:t>Klik om stijl te bewerken</a:t>
            </a:r>
            <a:endParaRPr lang="en-US" dirty="0"/>
          </a:p>
        </p:txBody>
      </p:sp>
      <p:sp>
        <p:nvSpPr>
          <p:cNvPr id="3" name="Subtitle 2"/>
          <p:cNvSpPr>
            <a:spLocks noGrp="1"/>
          </p:cNvSpPr>
          <p:nvPr>
            <p:ph type="subTitle" idx="1"/>
          </p:nvPr>
        </p:nvSpPr>
        <p:spPr>
          <a:xfrm>
            <a:off x="5350471" y="15901497"/>
            <a:ext cx="32102822" cy="7309499"/>
          </a:xfrm>
        </p:spPr>
        <p:txBody>
          <a:bodyPr/>
          <a:lstStyle>
            <a:lvl1pPr marL="0" indent="0" algn="ctr">
              <a:buNone/>
              <a:defRPr sz="10595"/>
            </a:lvl1pPr>
            <a:lvl2pPr marL="2018355" indent="0" algn="ctr">
              <a:buNone/>
              <a:defRPr sz="8829"/>
            </a:lvl2pPr>
            <a:lvl3pPr marL="4036710" indent="0" algn="ctr">
              <a:buNone/>
              <a:defRPr sz="7946"/>
            </a:lvl3pPr>
            <a:lvl4pPr marL="6055065" indent="0" algn="ctr">
              <a:buNone/>
              <a:defRPr sz="7063"/>
            </a:lvl4pPr>
            <a:lvl5pPr marL="8073420" indent="0" algn="ctr">
              <a:buNone/>
              <a:defRPr sz="7063"/>
            </a:lvl5pPr>
            <a:lvl6pPr marL="10091776" indent="0" algn="ctr">
              <a:buNone/>
              <a:defRPr sz="7063"/>
            </a:lvl6pPr>
            <a:lvl7pPr marL="12110131" indent="0" algn="ctr">
              <a:buNone/>
              <a:defRPr sz="7063"/>
            </a:lvl7pPr>
            <a:lvl8pPr marL="14128486" indent="0" algn="ctr">
              <a:buNone/>
              <a:defRPr sz="7063"/>
            </a:lvl8pPr>
            <a:lvl9pPr marL="16146841" indent="0" algn="ctr">
              <a:buNone/>
              <a:defRPr sz="7063"/>
            </a:lvl9pPr>
          </a:lstStyle>
          <a:p>
            <a:r>
              <a:rPr lang="nl-NL"/>
              <a:t>Klikken om de ondertitelstijl van het model te bewerken</a:t>
            </a:r>
            <a:endParaRPr lang="en-US" dirty="0"/>
          </a:p>
        </p:txBody>
      </p:sp>
      <p:sp>
        <p:nvSpPr>
          <p:cNvPr id="4" name="Date Placeholder 3"/>
          <p:cNvSpPr>
            <a:spLocks noGrp="1"/>
          </p:cNvSpPr>
          <p:nvPr>
            <p:ph type="dt" sz="half" idx="10"/>
          </p:nvPr>
        </p:nvSpPr>
        <p:spPr/>
        <p:txBody>
          <a:bodyPr/>
          <a:lstStyle/>
          <a:p>
            <a:fld id="{207FE49C-52BE-48D3-BA01-22E72B34DE45}" type="datetimeFigureOut">
              <a:rPr lang="nl-NL" smtClean="0"/>
              <a:t>14-4-2023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A8C721A8-0FC4-4D74-9D1D-FEFB5425F115}" type="slidenum">
              <a:rPr lang="nl-NL" smtClean="0"/>
              <a:t>‹nr.›</a:t>
            </a:fld>
            <a:endParaRPr lang="nl-NL"/>
          </a:p>
        </p:txBody>
      </p:sp>
    </p:spTree>
    <p:extLst>
      <p:ext uri="{BB962C8B-B14F-4D97-AF65-F5344CB8AC3E}">
        <p14:creationId xmlns:p14="http://schemas.microsoft.com/office/powerpoint/2010/main" val="2579571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Vertical Text Placeholder 2"/>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207FE49C-52BE-48D3-BA01-22E72B34DE45}" type="datetimeFigureOut">
              <a:rPr lang="nl-NL" smtClean="0"/>
              <a:t>14-4-2023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A8C721A8-0FC4-4D74-9D1D-FEFB5425F115}" type="slidenum">
              <a:rPr lang="nl-NL" smtClean="0"/>
              <a:t>‹nr.›</a:t>
            </a:fld>
            <a:endParaRPr lang="nl-NL"/>
          </a:p>
        </p:txBody>
      </p:sp>
    </p:spTree>
    <p:extLst>
      <p:ext uri="{BB962C8B-B14F-4D97-AF65-F5344CB8AC3E}">
        <p14:creationId xmlns:p14="http://schemas.microsoft.com/office/powerpoint/2010/main" val="197763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631445" y="1611875"/>
            <a:ext cx="9229561" cy="25656844"/>
          </a:xfrm>
        </p:spPr>
        <p:txBody>
          <a:bodyPr vert="eaVert"/>
          <a:lstStyle/>
          <a:p>
            <a:r>
              <a:rPr lang="nl-NL"/>
              <a:t>Klik om stijl te bewerken</a:t>
            </a:r>
            <a:endParaRPr lang="en-US" dirty="0"/>
          </a:p>
        </p:txBody>
      </p:sp>
      <p:sp>
        <p:nvSpPr>
          <p:cNvPr id="3" name="Vertical Text Placeholder 2"/>
          <p:cNvSpPr>
            <a:spLocks noGrp="1"/>
          </p:cNvSpPr>
          <p:nvPr>
            <p:ph type="body" orient="vert" idx="1"/>
          </p:nvPr>
        </p:nvSpPr>
        <p:spPr>
          <a:xfrm>
            <a:off x="2942761" y="1611875"/>
            <a:ext cx="27153637" cy="25656844"/>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207FE49C-52BE-48D3-BA01-22E72B34DE45}" type="datetimeFigureOut">
              <a:rPr lang="nl-NL" smtClean="0"/>
              <a:t>14-4-2023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A8C721A8-0FC4-4D74-9D1D-FEFB5425F115}" type="slidenum">
              <a:rPr lang="nl-NL" smtClean="0"/>
              <a:t>‹nr.›</a:t>
            </a:fld>
            <a:endParaRPr lang="nl-NL"/>
          </a:p>
        </p:txBody>
      </p:sp>
    </p:spTree>
    <p:extLst>
      <p:ext uri="{BB962C8B-B14F-4D97-AF65-F5344CB8AC3E}">
        <p14:creationId xmlns:p14="http://schemas.microsoft.com/office/powerpoint/2010/main" val="2192277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207FE49C-52BE-48D3-BA01-22E72B34DE45}" type="datetimeFigureOut">
              <a:rPr lang="nl-NL" smtClean="0"/>
              <a:t>14-4-2023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A8C721A8-0FC4-4D74-9D1D-FEFB5425F115}" type="slidenum">
              <a:rPr lang="nl-NL" smtClean="0"/>
              <a:t>‹nr.›</a:t>
            </a:fld>
            <a:endParaRPr lang="nl-NL"/>
          </a:p>
        </p:txBody>
      </p:sp>
    </p:spTree>
    <p:extLst>
      <p:ext uri="{BB962C8B-B14F-4D97-AF65-F5344CB8AC3E}">
        <p14:creationId xmlns:p14="http://schemas.microsoft.com/office/powerpoint/2010/main" val="1757871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2920467" y="7547788"/>
            <a:ext cx="36918246" cy="12593645"/>
          </a:xfrm>
        </p:spPr>
        <p:txBody>
          <a:bodyPr anchor="b"/>
          <a:lstStyle>
            <a:lvl1pPr>
              <a:defRPr sz="26488"/>
            </a:lvl1pPr>
          </a:lstStyle>
          <a:p>
            <a:r>
              <a:rPr lang="nl-NL"/>
              <a:t>Klik om stijl te bewerken</a:t>
            </a:r>
            <a:endParaRPr lang="en-US" dirty="0"/>
          </a:p>
        </p:txBody>
      </p:sp>
      <p:sp>
        <p:nvSpPr>
          <p:cNvPr id="3" name="Text Placeholder 2"/>
          <p:cNvSpPr>
            <a:spLocks noGrp="1"/>
          </p:cNvSpPr>
          <p:nvPr>
            <p:ph type="body" idx="1"/>
          </p:nvPr>
        </p:nvSpPr>
        <p:spPr>
          <a:xfrm>
            <a:off x="2920467" y="20260574"/>
            <a:ext cx="36918246" cy="6622701"/>
          </a:xfrm>
        </p:spPr>
        <p:txBody>
          <a:bodyPr/>
          <a:lstStyle>
            <a:lvl1pPr marL="0" indent="0">
              <a:buNone/>
              <a:defRPr sz="10595">
                <a:solidFill>
                  <a:schemeClr val="tx1"/>
                </a:solidFill>
              </a:defRPr>
            </a:lvl1pPr>
            <a:lvl2pPr marL="2018355" indent="0">
              <a:buNone/>
              <a:defRPr sz="8829">
                <a:solidFill>
                  <a:schemeClr val="tx1">
                    <a:tint val="75000"/>
                  </a:schemeClr>
                </a:solidFill>
              </a:defRPr>
            </a:lvl2pPr>
            <a:lvl3pPr marL="4036710" indent="0">
              <a:buNone/>
              <a:defRPr sz="7946">
                <a:solidFill>
                  <a:schemeClr val="tx1">
                    <a:tint val="75000"/>
                  </a:schemeClr>
                </a:solidFill>
              </a:defRPr>
            </a:lvl3pPr>
            <a:lvl4pPr marL="6055065" indent="0">
              <a:buNone/>
              <a:defRPr sz="7063">
                <a:solidFill>
                  <a:schemeClr val="tx1">
                    <a:tint val="75000"/>
                  </a:schemeClr>
                </a:solidFill>
              </a:defRPr>
            </a:lvl4pPr>
            <a:lvl5pPr marL="8073420" indent="0">
              <a:buNone/>
              <a:defRPr sz="7063">
                <a:solidFill>
                  <a:schemeClr val="tx1">
                    <a:tint val="75000"/>
                  </a:schemeClr>
                </a:solidFill>
              </a:defRPr>
            </a:lvl5pPr>
            <a:lvl6pPr marL="10091776" indent="0">
              <a:buNone/>
              <a:defRPr sz="7063">
                <a:solidFill>
                  <a:schemeClr val="tx1">
                    <a:tint val="75000"/>
                  </a:schemeClr>
                </a:solidFill>
              </a:defRPr>
            </a:lvl6pPr>
            <a:lvl7pPr marL="12110131" indent="0">
              <a:buNone/>
              <a:defRPr sz="7063">
                <a:solidFill>
                  <a:schemeClr val="tx1">
                    <a:tint val="75000"/>
                  </a:schemeClr>
                </a:solidFill>
              </a:defRPr>
            </a:lvl7pPr>
            <a:lvl8pPr marL="14128486" indent="0">
              <a:buNone/>
              <a:defRPr sz="7063">
                <a:solidFill>
                  <a:schemeClr val="tx1">
                    <a:tint val="75000"/>
                  </a:schemeClr>
                </a:solidFill>
              </a:defRPr>
            </a:lvl8pPr>
            <a:lvl9pPr marL="16146841" indent="0">
              <a:buNone/>
              <a:defRPr sz="7063">
                <a:solidFill>
                  <a:schemeClr val="tx1">
                    <a:tint val="75000"/>
                  </a:schemeClr>
                </a:solidFill>
              </a:defRPr>
            </a:lvl9pPr>
          </a:lstStyle>
          <a:p>
            <a:pPr lvl="0"/>
            <a:r>
              <a:rPr lang="nl-NL"/>
              <a:t>Klikken om de tekststijl van het model te bewerken</a:t>
            </a:r>
          </a:p>
        </p:txBody>
      </p:sp>
      <p:sp>
        <p:nvSpPr>
          <p:cNvPr id="4" name="Date Placeholder 3"/>
          <p:cNvSpPr>
            <a:spLocks noGrp="1"/>
          </p:cNvSpPr>
          <p:nvPr>
            <p:ph type="dt" sz="half" idx="10"/>
          </p:nvPr>
        </p:nvSpPr>
        <p:spPr/>
        <p:txBody>
          <a:bodyPr/>
          <a:lstStyle/>
          <a:p>
            <a:fld id="{207FE49C-52BE-48D3-BA01-22E72B34DE45}" type="datetimeFigureOut">
              <a:rPr lang="nl-NL" smtClean="0"/>
              <a:t>14-4-2023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A8C721A8-0FC4-4D74-9D1D-FEFB5425F115}" type="slidenum">
              <a:rPr lang="nl-NL" smtClean="0"/>
              <a:t>‹nr.›</a:t>
            </a:fld>
            <a:endParaRPr lang="nl-NL"/>
          </a:p>
        </p:txBody>
      </p:sp>
    </p:spTree>
    <p:extLst>
      <p:ext uri="{BB962C8B-B14F-4D97-AF65-F5344CB8AC3E}">
        <p14:creationId xmlns:p14="http://schemas.microsoft.com/office/powerpoint/2010/main" val="2502976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sz="half" idx="1"/>
          </p:nvPr>
        </p:nvSpPr>
        <p:spPr>
          <a:xfrm>
            <a:off x="2942759" y="8059374"/>
            <a:ext cx="18191599" cy="19209345"/>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21669405" y="8059374"/>
            <a:ext cx="18191599" cy="19209345"/>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fld id="{207FE49C-52BE-48D3-BA01-22E72B34DE45}" type="datetimeFigureOut">
              <a:rPr lang="nl-NL" smtClean="0"/>
              <a:t>14-4-2023</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A8C721A8-0FC4-4D74-9D1D-FEFB5425F115}" type="slidenum">
              <a:rPr lang="nl-NL" smtClean="0"/>
              <a:t>‹nr.›</a:t>
            </a:fld>
            <a:endParaRPr lang="nl-NL"/>
          </a:p>
        </p:txBody>
      </p:sp>
    </p:spTree>
    <p:extLst>
      <p:ext uri="{BB962C8B-B14F-4D97-AF65-F5344CB8AC3E}">
        <p14:creationId xmlns:p14="http://schemas.microsoft.com/office/powerpoint/2010/main" val="2665354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2948334" y="1611882"/>
            <a:ext cx="36918246" cy="5851808"/>
          </a:xfrm>
        </p:spPr>
        <p:txBody>
          <a:bodyPr/>
          <a:lstStyle/>
          <a:p>
            <a:r>
              <a:rPr lang="nl-NL"/>
              <a:t>Klik om stijl te bewerken</a:t>
            </a:r>
            <a:endParaRPr lang="en-US" dirty="0"/>
          </a:p>
        </p:txBody>
      </p:sp>
      <p:sp>
        <p:nvSpPr>
          <p:cNvPr id="3" name="Text Placeholder 2"/>
          <p:cNvSpPr>
            <a:spLocks noGrp="1"/>
          </p:cNvSpPr>
          <p:nvPr>
            <p:ph type="body" idx="1"/>
          </p:nvPr>
        </p:nvSpPr>
        <p:spPr>
          <a:xfrm>
            <a:off x="2948339" y="7421634"/>
            <a:ext cx="18107995" cy="3637228"/>
          </a:xfrm>
        </p:spPr>
        <p:txBody>
          <a:bodyPr anchor="b"/>
          <a:lstStyle>
            <a:lvl1pPr marL="0" indent="0">
              <a:buNone/>
              <a:defRPr sz="10595" b="1"/>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nl-NL"/>
              <a:t>Klikken om de tekststijl van het model te bewerken</a:t>
            </a:r>
          </a:p>
        </p:txBody>
      </p:sp>
      <p:sp>
        <p:nvSpPr>
          <p:cNvPr id="4" name="Content Placeholder 3"/>
          <p:cNvSpPr>
            <a:spLocks noGrp="1"/>
          </p:cNvSpPr>
          <p:nvPr>
            <p:ph sz="half" idx="2"/>
          </p:nvPr>
        </p:nvSpPr>
        <p:spPr>
          <a:xfrm>
            <a:off x="2948339" y="11058863"/>
            <a:ext cx="18107995" cy="16265921"/>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21669408" y="7421634"/>
            <a:ext cx="18197174" cy="3637228"/>
          </a:xfrm>
        </p:spPr>
        <p:txBody>
          <a:bodyPr anchor="b"/>
          <a:lstStyle>
            <a:lvl1pPr marL="0" indent="0">
              <a:buNone/>
              <a:defRPr sz="10595" b="1"/>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nl-NL"/>
              <a:t>Klikken om de tekststijl van het model te bewerken</a:t>
            </a:r>
          </a:p>
        </p:txBody>
      </p:sp>
      <p:sp>
        <p:nvSpPr>
          <p:cNvPr id="6" name="Content Placeholder 5"/>
          <p:cNvSpPr>
            <a:spLocks noGrp="1"/>
          </p:cNvSpPr>
          <p:nvPr>
            <p:ph sz="quarter" idx="4"/>
          </p:nvPr>
        </p:nvSpPr>
        <p:spPr>
          <a:xfrm>
            <a:off x="21669408" y="11058863"/>
            <a:ext cx="18197174" cy="16265921"/>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p:txBody>
          <a:bodyPr/>
          <a:lstStyle/>
          <a:p>
            <a:fld id="{207FE49C-52BE-48D3-BA01-22E72B34DE45}" type="datetimeFigureOut">
              <a:rPr lang="nl-NL" smtClean="0"/>
              <a:t>14-4-2023</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A8C721A8-0FC4-4D74-9D1D-FEFB5425F115}" type="slidenum">
              <a:rPr lang="nl-NL" smtClean="0"/>
              <a:t>‹nr.›</a:t>
            </a:fld>
            <a:endParaRPr lang="nl-NL"/>
          </a:p>
        </p:txBody>
      </p:sp>
    </p:spTree>
    <p:extLst>
      <p:ext uri="{BB962C8B-B14F-4D97-AF65-F5344CB8AC3E}">
        <p14:creationId xmlns:p14="http://schemas.microsoft.com/office/powerpoint/2010/main" val="4082310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Date Placeholder 2"/>
          <p:cNvSpPr>
            <a:spLocks noGrp="1"/>
          </p:cNvSpPr>
          <p:nvPr>
            <p:ph type="dt" sz="half" idx="10"/>
          </p:nvPr>
        </p:nvSpPr>
        <p:spPr/>
        <p:txBody>
          <a:bodyPr/>
          <a:lstStyle/>
          <a:p>
            <a:fld id="{207FE49C-52BE-48D3-BA01-22E72B34DE45}" type="datetimeFigureOut">
              <a:rPr lang="nl-NL" smtClean="0"/>
              <a:t>14-4-2023</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A8C721A8-0FC4-4D74-9D1D-FEFB5425F115}" type="slidenum">
              <a:rPr lang="nl-NL" smtClean="0"/>
              <a:t>‹nr.›</a:t>
            </a:fld>
            <a:endParaRPr lang="nl-NL"/>
          </a:p>
        </p:txBody>
      </p:sp>
    </p:spTree>
    <p:extLst>
      <p:ext uri="{BB962C8B-B14F-4D97-AF65-F5344CB8AC3E}">
        <p14:creationId xmlns:p14="http://schemas.microsoft.com/office/powerpoint/2010/main" val="2506867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7FE49C-52BE-48D3-BA01-22E72B34DE45}" type="datetimeFigureOut">
              <a:rPr lang="nl-NL" smtClean="0"/>
              <a:t>14-4-2023</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A8C721A8-0FC4-4D74-9D1D-FEFB5425F115}" type="slidenum">
              <a:rPr lang="nl-NL" smtClean="0"/>
              <a:t>‹nr.›</a:t>
            </a:fld>
            <a:endParaRPr lang="nl-NL"/>
          </a:p>
        </p:txBody>
      </p:sp>
    </p:spTree>
    <p:extLst>
      <p:ext uri="{BB962C8B-B14F-4D97-AF65-F5344CB8AC3E}">
        <p14:creationId xmlns:p14="http://schemas.microsoft.com/office/powerpoint/2010/main" val="3446134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2948334" y="2018348"/>
            <a:ext cx="13805328" cy="7064216"/>
          </a:xfrm>
        </p:spPr>
        <p:txBody>
          <a:bodyPr anchor="b"/>
          <a:lstStyle>
            <a:lvl1pPr>
              <a:defRPr sz="14127"/>
            </a:lvl1pPr>
          </a:lstStyle>
          <a:p>
            <a:r>
              <a:rPr lang="nl-NL"/>
              <a:t>Klik om stijl te bewerken</a:t>
            </a:r>
            <a:endParaRPr lang="en-US" dirty="0"/>
          </a:p>
        </p:txBody>
      </p:sp>
      <p:sp>
        <p:nvSpPr>
          <p:cNvPr id="3" name="Content Placeholder 2"/>
          <p:cNvSpPr>
            <a:spLocks noGrp="1"/>
          </p:cNvSpPr>
          <p:nvPr>
            <p:ph idx="1"/>
          </p:nvPr>
        </p:nvSpPr>
        <p:spPr>
          <a:xfrm>
            <a:off x="18197174" y="4359077"/>
            <a:ext cx="21669405" cy="21515024"/>
          </a:xfrm>
        </p:spPr>
        <p:txBody>
          <a:bodyPr/>
          <a:lstStyle>
            <a:lvl1pPr>
              <a:defRPr sz="14127"/>
            </a:lvl1pPr>
            <a:lvl2pPr>
              <a:defRPr sz="12361"/>
            </a:lvl2pPr>
            <a:lvl3pPr>
              <a:defRPr sz="10595"/>
            </a:lvl3pPr>
            <a:lvl4pPr>
              <a:defRPr sz="8829"/>
            </a:lvl4pPr>
            <a:lvl5pPr>
              <a:defRPr sz="8829"/>
            </a:lvl5pPr>
            <a:lvl6pPr>
              <a:defRPr sz="8829"/>
            </a:lvl6pPr>
            <a:lvl7pPr>
              <a:defRPr sz="8829"/>
            </a:lvl7pPr>
            <a:lvl8pPr>
              <a:defRPr sz="8829"/>
            </a:lvl8pPr>
            <a:lvl9pPr>
              <a:defRPr sz="8829"/>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2948334" y="9082564"/>
            <a:ext cx="13805328" cy="16826573"/>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p>
            <a:fld id="{207FE49C-52BE-48D3-BA01-22E72B34DE45}" type="datetimeFigureOut">
              <a:rPr lang="nl-NL" smtClean="0"/>
              <a:t>14-4-2023</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A8C721A8-0FC4-4D74-9D1D-FEFB5425F115}" type="slidenum">
              <a:rPr lang="nl-NL" smtClean="0"/>
              <a:t>‹nr.›</a:t>
            </a:fld>
            <a:endParaRPr lang="nl-NL"/>
          </a:p>
        </p:txBody>
      </p:sp>
    </p:spTree>
    <p:extLst>
      <p:ext uri="{BB962C8B-B14F-4D97-AF65-F5344CB8AC3E}">
        <p14:creationId xmlns:p14="http://schemas.microsoft.com/office/powerpoint/2010/main" val="1338052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2948334" y="2018348"/>
            <a:ext cx="13805328" cy="7064216"/>
          </a:xfrm>
        </p:spPr>
        <p:txBody>
          <a:bodyPr anchor="b"/>
          <a:lstStyle>
            <a:lvl1pPr>
              <a:defRPr sz="14127"/>
            </a:lvl1pPr>
          </a:lstStyle>
          <a:p>
            <a:r>
              <a:rPr lang="nl-NL"/>
              <a:t>Klik om stijl te bewerken</a:t>
            </a:r>
            <a:endParaRPr lang="en-US" dirty="0"/>
          </a:p>
        </p:txBody>
      </p:sp>
      <p:sp>
        <p:nvSpPr>
          <p:cNvPr id="3" name="Picture Placeholder 2"/>
          <p:cNvSpPr>
            <a:spLocks noGrp="1" noChangeAspect="1"/>
          </p:cNvSpPr>
          <p:nvPr>
            <p:ph type="pic" idx="1"/>
          </p:nvPr>
        </p:nvSpPr>
        <p:spPr>
          <a:xfrm>
            <a:off x="18197174" y="4359077"/>
            <a:ext cx="21669405" cy="21515024"/>
          </a:xfrm>
        </p:spPr>
        <p:txBody>
          <a:bodyPr anchor="t"/>
          <a:lstStyle>
            <a:lvl1pPr marL="0" indent="0">
              <a:buNone/>
              <a:defRPr sz="14127"/>
            </a:lvl1pPr>
            <a:lvl2pPr marL="2018355" indent="0">
              <a:buNone/>
              <a:defRPr sz="12361"/>
            </a:lvl2pPr>
            <a:lvl3pPr marL="4036710" indent="0">
              <a:buNone/>
              <a:defRPr sz="10595"/>
            </a:lvl3pPr>
            <a:lvl4pPr marL="6055065" indent="0">
              <a:buNone/>
              <a:defRPr sz="8829"/>
            </a:lvl4pPr>
            <a:lvl5pPr marL="8073420" indent="0">
              <a:buNone/>
              <a:defRPr sz="8829"/>
            </a:lvl5pPr>
            <a:lvl6pPr marL="10091776" indent="0">
              <a:buNone/>
              <a:defRPr sz="8829"/>
            </a:lvl6pPr>
            <a:lvl7pPr marL="12110131" indent="0">
              <a:buNone/>
              <a:defRPr sz="8829"/>
            </a:lvl7pPr>
            <a:lvl8pPr marL="14128486" indent="0">
              <a:buNone/>
              <a:defRPr sz="8829"/>
            </a:lvl8pPr>
            <a:lvl9pPr marL="16146841" indent="0">
              <a:buNone/>
              <a:defRPr sz="8829"/>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2948334" y="9082564"/>
            <a:ext cx="13805328" cy="16826573"/>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p>
            <a:fld id="{207FE49C-52BE-48D3-BA01-22E72B34DE45}" type="datetimeFigureOut">
              <a:rPr lang="nl-NL" smtClean="0"/>
              <a:t>14-4-2023</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A8C721A8-0FC4-4D74-9D1D-FEFB5425F115}" type="slidenum">
              <a:rPr lang="nl-NL" smtClean="0"/>
              <a:t>‹nr.›</a:t>
            </a:fld>
            <a:endParaRPr lang="nl-NL"/>
          </a:p>
        </p:txBody>
      </p:sp>
    </p:spTree>
    <p:extLst>
      <p:ext uri="{BB962C8B-B14F-4D97-AF65-F5344CB8AC3E}">
        <p14:creationId xmlns:p14="http://schemas.microsoft.com/office/powerpoint/2010/main" val="506782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42759" y="1611882"/>
            <a:ext cx="36918246" cy="5851808"/>
          </a:xfrm>
          <a:prstGeom prst="rect">
            <a:avLst/>
          </a:prstGeom>
        </p:spPr>
        <p:txBody>
          <a:bodyPr vert="horz" lIns="91440" tIns="45720" rIns="91440" bIns="45720" rtlCol="0" anchor="ctr">
            <a:normAutofit/>
          </a:bodyPr>
          <a:lstStyle/>
          <a:p>
            <a:r>
              <a:rPr lang="nl-NL"/>
              <a:t>Klik om stijl te bewerken</a:t>
            </a:r>
            <a:endParaRPr lang="en-US" dirty="0"/>
          </a:p>
        </p:txBody>
      </p:sp>
      <p:sp>
        <p:nvSpPr>
          <p:cNvPr id="3" name="Text Placeholder 2"/>
          <p:cNvSpPr>
            <a:spLocks noGrp="1"/>
          </p:cNvSpPr>
          <p:nvPr>
            <p:ph type="body" idx="1"/>
          </p:nvPr>
        </p:nvSpPr>
        <p:spPr>
          <a:xfrm>
            <a:off x="2942759" y="8059374"/>
            <a:ext cx="36918246" cy="19209345"/>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2"/>
          </p:nvPr>
        </p:nvSpPr>
        <p:spPr>
          <a:xfrm>
            <a:off x="2942759" y="28060644"/>
            <a:ext cx="9630847" cy="1611875"/>
          </a:xfrm>
          <a:prstGeom prst="rect">
            <a:avLst/>
          </a:prstGeom>
        </p:spPr>
        <p:txBody>
          <a:bodyPr vert="horz" lIns="91440" tIns="45720" rIns="91440" bIns="45720" rtlCol="0" anchor="ctr"/>
          <a:lstStyle>
            <a:lvl1pPr algn="l">
              <a:defRPr sz="5298">
                <a:solidFill>
                  <a:schemeClr val="tx1">
                    <a:tint val="75000"/>
                  </a:schemeClr>
                </a:solidFill>
              </a:defRPr>
            </a:lvl1pPr>
          </a:lstStyle>
          <a:p>
            <a:fld id="{207FE49C-52BE-48D3-BA01-22E72B34DE45}" type="datetimeFigureOut">
              <a:rPr lang="nl-NL" smtClean="0"/>
              <a:t>14-4-2023</a:t>
            </a:fld>
            <a:endParaRPr lang="nl-NL"/>
          </a:p>
        </p:txBody>
      </p:sp>
      <p:sp>
        <p:nvSpPr>
          <p:cNvPr id="5" name="Footer Placeholder 4"/>
          <p:cNvSpPr>
            <a:spLocks noGrp="1"/>
          </p:cNvSpPr>
          <p:nvPr>
            <p:ph type="ftr" sz="quarter" idx="3"/>
          </p:nvPr>
        </p:nvSpPr>
        <p:spPr>
          <a:xfrm>
            <a:off x="14178747" y="28060644"/>
            <a:ext cx="14446270" cy="1611875"/>
          </a:xfrm>
          <a:prstGeom prst="rect">
            <a:avLst/>
          </a:prstGeom>
        </p:spPr>
        <p:txBody>
          <a:bodyPr vert="horz" lIns="91440" tIns="45720" rIns="91440" bIns="45720" rtlCol="0" anchor="ctr"/>
          <a:lstStyle>
            <a:lvl1pPr algn="ctr">
              <a:defRPr sz="5298">
                <a:solidFill>
                  <a:schemeClr val="tx1">
                    <a:tint val="75000"/>
                  </a:schemeClr>
                </a:solidFill>
              </a:defRPr>
            </a:lvl1pPr>
          </a:lstStyle>
          <a:p>
            <a:endParaRPr lang="nl-NL"/>
          </a:p>
        </p:txBody>
      </p:sp>
      <p:sp>
        <p:nvSpPr>
          <p:cNvPr id="6" name="Slide Number Placeholder 5"/>
          <p:cNvSpPr>
            <a:spLocks noGrp="1"/>
          </p:cNvSpPr>
          <p:nvPr>
            <p:ph type="sldNum" sz="quarter" idx="4"/>
          </p:nvPr>
        </p:nvSpPr>
        <p:spPr>
          <a:xfrm>
            <a:off x="30230157" y="28060644"/>
            <a:ext cx="9630847" cy="1611875"/>
          </a:xfrm>
          <a:prstGeom prst="rect">
            <a:avLst/>
          </a:prstGeom>
        </p:spPr>
        <p:txBody>
          <a:bodyPr vert="horz" lIns="91440" tIns="45720" rIns="91440" bIns="45720" rtlCol="0" anchor="ctr"/>
          <a:lstStyle>
            <a:lvl1pPr algn="r">
              <a:defRPr sz="5298">
                <a:solidFill>
                  <a:schemeClr val="tx1">
                    <a:tint val="75000"/>
                  </a:schemeClr>
                </a:solidFill>
              </a:defRPr>
            </a:lvl1pPr>
          </a:lstStyle>
          <a:p>
            <a:fld id="{A8C721A8-0FC4-4D74-9D1D-FEFB5425F115}" type="slidenum">
              <a:rPr lang="nl-NL" smtClean="0"/>
              <a:t>‹nr.›</a:t>
            </a:fld>
            <a:endParaRPr lang="nl-NL"/>
          </a:p>
        </p:txBody>
      </p:sp>
    </p:spTree>
    <p:extLst>
      <p:ext uri="{BB962C8B-B14F-4D97-AF65-F5344CB8AC3E}">
        <p14:creationId xmlns:p14="http://schemas.microsoft.com/office/powerpoint/2010/main" val="18504176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036710" rtl="0" eaLnBrk="1" latinLnBrk="0" hangingPunct="1">
        <a:lnSpc>
          <a:spcPct val="90000"/>
        </a:lnSpc>
        <a:spcBef>
          <a:spcPct val="0"/>
        </a:spcBef>
        <a:buNone/>
        <a:defRPr sz="19424" kern="1200">
          <a:solidFill>
            <a:schemeClr val="tx1"/>
          </a:solidFill>
          <a:latin typeface="+mj-lt"/>
          <a:ea typeface="+mj-ea"/>
          <a:cs typeface="+mj-cs"/>
        </a:defRPr>
      </a:lvl1pPr>
    </p:titleStyle>
    <p:bodyStyle>
      <a:lvl1pPr marL="1009178" indent="-1009178" algn="l" defTabSz="4036710" rtl="0" eaLnBrk="1" latinLnBrk="0" hangingPunct="1">
        <a:lnSpc>
          <a:spcPct val="90000"/>
        </a:lnSpc>
        <a:spcBef>
          <a:spcPts val="4415"/>
        </a:spcBef>
        <a:buFont typeface="Arial" panose="020B0604020202020204" pitchFamily="34" charset="0"/>
        <a:buChar char="•"/>
        <a:defRPr sz="12361" kern="1200">
          <a:solidFill>
            <a:schemeClr val="tx1"/>
          </a:solidFill>
          <a:latin typeface="+mn-lt"/>
          <a:ea typeface="+mn-ea"/>
          <a:cs typeface="+mn-cs"/>
        </a:defRPr>
      </a:lvl1pPr>
      <a:lvl2pPr marL="3027533" indent="-1009178" algn="l" defTabSz="4036710" rtl="0" eaLnBrk="1" latinLnBrk="0" hangingPunct="1">
        <a:lnSpc>
          <a:spcPct val="90000"/>
        </a:lnSpc>
        <a:spcBef>
          <a:spcPts val="2207"/>
        </a:spcBef>
        <a:buFont typeface="Arial" panose="020B0604020202020204" pitchFamily="34" charset="0"/>
        <a:buChar char="•"/>
        <a:defRPr sz="10595" kern="1200">
          <a:solidFill>
            <a:schemeClr val="tx1"/>
          </a:solidFill>
          <a:latin typeface="+mn-lt"/>
          <a:ea typeface="+mn-ea"/>
          <a:cs typeface="+mn-cs"/>
        </a:defRPr>
      </a:lvl2pPr>
      <a:lvl3pPr marL="5045888" indent="-1009178" algn="l" defTabSz="4036710" rtl="0" eaLnBrk="1" latinLnBrk="0" hangingPunct="1">
        <a:lnSpc>
          <a:spcPct val="90000"/>
        </a:lnSpc>
        <a:spcBef>
          <a:spcPts val="2207"/>
        </a:spcBef>
        <a:buFont typeface="Arial" panose="020B0604020202020204" pitchFamily="34" charset="0"/>
        <a:buChar char="•"/>
        <a:defRPr sz="8829" kern="1200">
          <a:solidFill>
            <a:schemeClr val="tx1"/>
          </a:solidFill>
          <a:latin typeface="+mn-lt"/>
          <a:ea typeface="+mn-ea"/>
          <a:cs typeface="+mn-cs"/>
        </a:defRPr>
      </a:lvl3pPr>
      <a:lvl4pPr marL="706424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4pPr>
      <a:lvl5pPr marL="908259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5pPr>
      <a:lvl6pPr marL="1110095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6pPr>
      <a:lvl7pPr marL="1311930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7pPr>
      <a:lvl8pPr marL="1513766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8pPr>
      <a:lvl9pPr marL="17156019"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9pPr>
    </p:bodyStyle>
    <p:otherStyle>
      <a:defPPr>
        <a:defRPr lang="en-US"/>
      </a:defPPr>
      <a:lvl1pPr marL="0" algn="l" defTabSz="4036710" rtl="0" eaLnBrk="1" latinLnBrk="0" hangingPunct="1">
        <a:defRPr sz="7946" kern="1200">
          <a:solidFill>
            <a:schemeClr val="tx1"/>
          </a:solidFill>
          <a:latin typeface="+mn-lt"/>
          <a:ea typeface="+mn-ea"/>
          <a:cs typeface="+mn-cs"/>
        </a:defRPr>
      </a:lvl1pPr>
      <a:lvl2pPr marL="2018355" algn="l" defTabSz="4036710" rtl="0" eaLnBrk="1" latinLnBrk="0" hangingPunct="1">
        <a:defRPr sz="7946" kern="1200">
          <a:solidFill>
            <a:schemeClr val="tx1"/>
          </a:solidFill>
          <a:latin typeface="+mn-lt"/>
          <a:ea typeface="+mn-ea"/>
          <a:cs typeface="+mn-cs"/>
        </a:defRPr>
      </a:lvl2pPr>
      <a:lvl3pPr marL="4036710" algn="l" defTabSz="4036710" rtl="0" eaLnBrk="1" latinLnBrk="0" hangingPunct="1">
        <a:defRPr sz="7946" kern="1200">
          <a:solidFill>
            <a:schemeClr val="tx1"/>
          </a:solidFill>
          <a:latin typeface="+mn-lt"/>
          <a:ea typeface="+mn-ea"/>
          <a:cs typeface="+mn-cs"/>
        </a:defRPr>
      </a:lvl3pPr>
      <a:lvl4pPr marL="6055065" algn="l" defTabSz="4036710" rtl="0" eaLnBrk="1" latinLnBrk="0" hangingPunct="1">
        <a:defRPr sz="7946" kern="1200">
          <a:solidFill>
            <a:schemeClr val="tx1"/>
          </a:solidFill>
          <a:latin typeface="+mn-lt"/>
          <a:ea typeface="+mn-ea"/>
          <a:cs typeface="+mn-cs"/>
        </a:defRPr>
      </a:lvl4pPr>
      <a:lvl5pPr marL="8073420" algn="l" defTabSz="4036710" rtl="0" eaLnBrk="1" latinLnBrk="0" hangingPunct="1">
        <a:defRPr sz="7946" kern="1200">
          <a:solidFill>
            <a:schemeClr val="tx1"/>
          </a:solidFill>
          <a:latin typeface="+mn-lt"/>
          <a:ea typeface="+mn-ea"/>
          <a:cs typeface="+mn-cs"/>
        </a:defRPr>
      </a:lvl5pPr>
      <a:lvl6pPr marL="10091776" algn="l" defTabSz="4036710" rtl="0" eaLnBrk="1" latinLnBrk="0" hangingPunct="1">
        <a:defRPr sz="7946" kern="1200">
          <a:solidFill>
            <a:schemeClr val="tx1"/>
          </a:solidFill>
          <a:latin typeface="+mn-lt"/>
          <a:ea typeface="+mn-ea"/>
          <a:cs typeface="+mn-cs"/>
        </a:defRPr>
      </a:lvl6pPr>
      <a:lvl7pPr marL="12110131" algn="l" defTabSz="4036710" rtl="0" eaLnBrk="1" latinLnBrk="0" hangingPunct="1">
        <a:defRPr sz="7946" kern="1200">
          <a:solidFill>
            <a:schemeClr val="tx1"/>
          </a:solidFill>
          <a:latin typeface="+mn-lt"/>
          <a:ea typeface="+mn-ea"/>
          <a:cs typeface="+mn-cs"/>
        </a:defRPr>
      </a:lvl7pPr>
      <a:lvl8pPr marL="14128486" algn="l" defTabSz="4036710" rtl="0" eaLnBrk="1" latinLnBrk="0" hangingPunct="1">
        <a:defRPr sz="7946" kern="1200">
          <a:solidFill>
            <a:schemeClr val="tx1"/>
          </a:solidFill>
          <a:latin typeface="+mn-lt"/>
          <a:ea typeface="+mn-ea"/>
          <a:cs typeface="+mn-cs"/>
        </a:defRPr>
      </a:lvl8pPr>
      <a:lvl9pPr marL="16146841" algn="l" defTabSz="4036710" rtl="0" eaLnBrk="1" latinLnBrk="0" hangingPunct="1">
        <a:defRPr sz="794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Afbeelding 27" descr="Afbeelding met kaart&#10;&#10;Automatisch gegenereerde beschrijving">
            <a:extLst>
              <a:ext uri="{FF2B5EF4-FFF2-40B4-BE49-F238E27FC236}">
                <a16:creationId xmlns:a16="http://schemas.microsoft.com/office/drawing/2014/main" id="{B481E489-A05F-003C-B7F8-5D131904D7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0095" y="8970307"/>
            <a:ext cx="10689336" cy="7559040"/>
          </a:xfrm>
          <a:prstGeom prst="rect">
            <a:avLst/>
          </a:prstGeom>
        </p:spPr>
      </p:pic>
      <p:grpSp>
        <p:nvGrpSpPr>
          <p:cNvPr id="22" name="Groep 21">
            <a:extLst>
              <a:ext uri="{FF2B5EF4-FFF2-40B4-BE49-F238E27FC236}">
                <a16:creationId xmlns:a16="http://schemas.microsoft.com/office/drawing/2014/main" id="{6BA5522E-E097-7C5F-7ED4-079FE2B5357E}"/>
              </a:ext>
            </a:extLst>
          </p:cNvPr>
          <p:cNvGrpSpPr/>
          <p:nvPr/>
        </p:nvGrpSpPr>
        <p:grpSpPr>
          <a:xfrm>
            <a:off x="0" y="28386479"/>
            <a:ext cx="42803763" cy="1935219"/>
            <a:chOff x="0" y="28157879"/>
            <a:chExt cx="42803763" cy="1935219"/>
          </a:xfrm>
        </p:grpSpPr>
        <p:sp>
          <p:nvSpPr>
            <p:cNvPr id="4" name="Rechthoek 3">
              <a:extLst>
                <a:ext uri="{FF2B5EF4-FFF2-40B4-BE49-F238E27FC236}">
                  <a16:creationId xmlns:a16="http://schemas.microsoft.com/office/drawing/2014/main" id="{4602D51C-40A6-1D7C-78C5-DB2BD4C92B62}"/>
                </a:ext>
              </a:extLst>
            </p:cNvPr>
            <p:cNvSpPr/>
            <p:nvPr/>
          </p:nvSpPr>
          <p:spPr>
            <a:xfrm>
              <a:off x="0" y="28257892"/>
              <a:ext cx="42803763" cy="1307708"/>
            </a:xfrm>
            <a:prstGeom prst="rect">
              <a:avLst/>
            </a:prstGeom>
            <a:solidFill>
              <a:srgbClr val="00A6D6"/>
            </a:solidFill>
            <a:ln>
              <a:solidFill>
                <a:srgbClr val="00A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pic>
          <p:nvPicPr>
            <p:cNvPr id="6" name="Afbeelding 5" descr="Afbeelding met logo&#10;&#10;Automatisch gegenereerde beschrijving">
              <a:extLst>
                <a:ext uri="{FF2B5EF4-FFF2-40B4-BE49-F238E27FC236}">
                  <a16:creationId xmlns:a16="http://schemas.microsoft.com/office/drawing/2014/main" id="{DF8D7186-B7A2-F492-3DC1-975067C81E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62000" y="28157879"/>
              <a:ext cx="3142456" cy="1935219"/>
            </a:xfrm>
            <a:prstGeom prst="rect">
              <a:avLst/>
            </a:prstGeom>
          </p:spPr>
        </p:pic>
      </p:grpSp>
      <p:sp>
        <p:nvSpPr>
          <p:cNvPr id="12" name="Tekstvak 11">
            <a:extLst>
              <a:ext uri="{FF2B5EF4-FFF2-40B4-BE49-F238E27FC236}">
                <a16:creationId xmlns:a16="http://schemas.microsoft.com/office/drawing/2014/main" id="{A58B859E-8BA3-D572-AA6F-C9C512AC55EF}"/>
              </a:ext>
            </a:extLst>
          </p:cNvPr>
          <p:cNvSpPr txBox="1"/>
          <p:nvPr/>
        </p:nvSpPr>
        <p:spPr>
          <a:xfrm>
            <a:off x="30306180" y="4914900"/>
            <a:ext cx="10800000" cy="22861979"/>
          </a:xfrm>
          <a:prstGeom prst="rect">
            <a:avLst/>
          </a:prstGeom>
          <a:noFill/>
          <a:ln>
            <a:noFill/>
          </a:ln>
        </p:spPr>
        <p:txBody>
          <a:bodyPr wrap="square" numCol="1" rtlCol="0">
            <a:noAutofit/>
          </a:bodyPr>
          <a:lstStyle/>
          <a:p>
            <a:r>
              <a:rPr lang="nl-NL" sz="4400" dirty="0"/>
              <a:t> </a:t>
            </a:r>
          </a:p>
        </p:txBody>
      </p:sp>
      <p:sp>
        <p:nvSpPr>
          <p:cNvPr id="16" name="Tekstvak 15">
            <a:extLst>
              <a:ext uri="{FF2B5EF4-FFF2-40B4-BE49-F238E27FC236}">
                <a16:creationId xmlns:a16="http://schemas.microsoft.com/office/drawing/2014/main" id="{9787EA94-4CF8-BC7D-CFA7-1DE1950AE13E}"/>
              </a:ext>
            </a:extLst>
          </p:cNvPr>
          <p:cNvSpPr txBox="1"/>
          <p:nvPr/>
        </p:nvSpPr>
        <p:spPr>
          <a:xfrm>
            <a:off x="13090229" y="4818500"/>
            <a:ext cx="16567190" cy="1478804"/>
          </a:xfrm>
          <a:prstGeom prst="rect">
            <a:avLst/>
          </a:prstGeom>
          <a:noFill/>
          <a:ln>
            <a:noFill/>
          </a:ln>
        </p:spPr>
        <p:txBody>
          <a:bodyPr wrap="square" rtlCol="0">
            <a:noAutofit/>
          </a:bodyPr>
          <a:lstStyle/>
          <a:p>
            <a:pPr algn="ctr"/>
            <a:r>
              <a:rPr lang="nl-NL" sz="2400" dirty="0">
                <a:latin typeface="Arial" panose="020B0604020202020204" pitchFamily="34" charset="0"/>
                <a:cs typeface="Arial" panose="020B0604020202020204" pitchFamily="34" charset="0"/>
              </a:rPr>
              <a:t>For </a:t>
            </a:r>
            <a:r>
              <a:rPr lang="nl-NL" sz="2400" dirty="0" err="1">
                <a:latin typeface="Arial" panose="020B0604020202020204" pitchFamily="34" charset="0"/>
                <a:cs typeface="Arial" panose="020B0604020202020204" pitchFamily="34" charset="0"/>
              </a:rPr>
              <a:t>the</a:t>
            </a:r>
            <a:r>
              <a:rPr lang="nl-NL" sz="2400" dirty="0">
                <a:latin typeface="Arial" panose="020B0604020202020204" pitchFamily="34" charset="0"/>
                <a:cs typeface="Arial" panose="020B0604020202020204" pitchFamily="34" charset="0"/>
              </a:rPr>
              <a:t> </a:t>
            </a:r>
            <a:r>
              <a:rPr lang="nl-NL" sz="2400" dirty="0" err="1">
                <a:latin typeface="Arial" panose="020B0604020202020204" pitchFamily="34" charset="0"/>
                <a:cs typeface="Arial" panose="020B0604020202020204" pitchFamily="34" charset="0"/>
              </a:rPr>
              <a:t>precipitation</a:t>
            </a:r>
            <a:r>
              <a:rPr lang="nl-NL" sz="2400" dirty="0">
                <a:latin typeface="Arial" panose="020B0604020202020204" pitchFamily="34" charset="0"/>
                <a:cs typeface="Arial" panose="020B0604020202020204" pitchFamily="34" charset="0"/>
              </a:rPr>
              <a:t> data, station data is </a:t>
            </a:r>
            <a:r>
              <a:rPr lang="nl-NL" sz="2400" dirty="0" err="1">
                <a:latin typeface="Arial" panose="020B0604020202020204" pitchFamily="34" charset="0"/>
                <a:cs typeface="Arial" panose="020B0604020202020204" pitchFamily="34" charset="0"/>
              </a:rPr>
              <a:t>used</a:t>
            </a:r>
            <a:r>
              <a:rPr lang="nl-NL" sz="2400" dirty="0">
                <a:latin typeface="Arial" panose="020B0604020202020204" pitchFamily="34" charset="0"/>
                <a:cs typeface="Arial" panose="020B0604020202020204" pitchFamily="34" charset="0"/>
              </a:rPr>
              <a:t>. </a:t>
            </a:r>
          </a:p>
          <a:p>
            <a:pPr algn="ctr"/>
            <a:r>
              <a:rPr lang="nl-NL" sz="2400" dirty="0">
                <a:latin typeface="Arial" panose="020B0604020202020204" pitchFamily="34" charset="0"/>
                <a:cs typeface="Arial" panose="020B0604020202020204" pitchFamily="34" charset="0"/>
              </a:rPr>
              <a:t>Discharge data is </a:t>
            </a:r>
            <a:r>
              <a:rPr lang="nl-NL" sz="2400" dirty="0" err="1">
                <a:latin typeface="Arial" panose="020B0604020202020204" pitchFamily="34" charset="0"/>
                <a:cs typeface="Arial" panose="020B0604020202020204" pitchFamily="34" charset="0"/>
              </a:rPr>
              <a:t>retrieved</a:t>
            </a:r>
            <a:r>
              <a:rPr lang="nl-NL" sz="2400" dirty="0">
                <a:latin typeface="Arial" panose="020B0604020202020204" pitchFamily="34" charset="0"/>
                <a:cs typeface="Arial" panose="020B0604020202020204" pitchFamily="34" charset="0"/>
              </a:rPr>
              <a:t> </a:t>
            </a:r>
            <a:r>
              <a:rPr lang="nl-NL" sz="2400" dirty="0" err="1">
                <a:latin typeface="Arial" panose="020B0604020202020204" pitchFamily="34" charset="0"/>
                <a:cs typeface="Arial" panose="020B0604020202020204" pitchFamily="34" charset="0"/>
              </a:rPr>
              <a:t>from</a:t>
            </a:r>
            <a:r>
              <a:rPr lang="nl-NL" sz="2400" dirty="0">
                <a:latin typeface="Arial" panose="020B0604020202020204" pitchFamily="34" charset="0"/>
                <a:cs typeface="Arial" panose="020B0604020202020204" pitchFamily="34" charset="0"/>
              </a:rPr>
              <a:t> USGS. </a:t>
            </a:r>
          </a:p>
          <a:p>
            <a:pPr algn="ctr"/>
            <a:r>
              <a:rPr lang="nl-NL" sz="2400" dirty="0">
                <a:latin typeface="Arial" panose="020B0604020202020204" pitchFamily="34" charset="0"/>
                <a:cs typeface="Arial" panose="020B0604020202020204" pitchFamily="34" charset="0"/>
              </a:rPr>
              <a:t>For </a:t>
            </a:r>
            <a:r>
              <a:rPr lang="nl-NL" sz="2400" dirty="0" err="1">
                <a:latin typeface="Arial" panose="020B0604020202020204" pitchFamily="34" charset="0"/>
                <a:cs typeface="Arial" panose="020B0604020202020204" pitchFamily="34" charset="0"/>
              </a:rPr>
              <a:t>evaporation</a:t>
            </a:r>
            <a:r>
              <a:rPr lang="nl-NL" sz="2400" dirty="0">
                <a:latin typeface="Arial" panose="020B0604020202020204" pitchFamily="34" charset="0"/>
                <a:cs typeface="Arial" panose="020B0604020202020204" pitchFamily="34" charset="0"/>
              </a:rPr>
              <a:t> data </a:t>
            </a:r>
            <a:r>
              <a:rPr lang="nl-NL" sz="2400" dirty="0" err="1">
                <a:latin typeface="Arial" panose="020B0604020202020204" pitchFamily="34" charset="0"/>
                <a:cs typeface="Arial" panose="020B0604020202020204" pitchFamily="34" charset="0"/>
              </a:rPr>
              <a:t>obtain</a:t>
            </a:r>
            <a:r>
              <a:rPr lang="nl-NL" sz="2400" dirty="0">
                <a:latin typeface="Arial" panose="020B0604020202020204" pitchFamily="34" charset="0"/>
                <a:cs typeface="Arial" panose="020B0604020202020204" pitchFamily="34" charset="0"/>
              </a:rPr>
              <a:t> </a:t>
            </a:r>
            <a:r>
              <a:rPr lang="nl-NL" sz="2400" dirty="0" err="1">
                <a:latin typeface="Arial" panose="020B0604020202020204" pitchFamily="34" charset="0"/>
                <a:cs typeface="Arial" panose="020B0604020202020204" pitchFamily="34" charset="0"/>
              </a:rPr>
              <a:t>from</a:t>
            </a:r>
            <a:r>
              <a:rPr lang="nl-NL" sz="24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Global Land Evaporation Amsterdam Model (GLEAM) is used. </a:t>
            </a:r>
            <a:r>
              <a:rPr lang="nl-NL" sz="2400" dirty="0">
                <a:latin typeface="Arial" panose="020B0604020202020204" pitchFamily="34" charset="0"/>
                <a:cs typeface="Arial" panose="020B0604020202020204" pitchFamily="34" charset="0"/>
              </a:rPr>
              <a:t> </a:t>
            </a:r>
            <a:endParaRPr lang="nl-NL" sz="5000" dirty="0">
              <a:latin typeface="Arial" panose="020B0604020202020204" pitchFamily="34" charset="0"/>
              <a:cs typeface="Arial" panose="020B0604020202020204" pitchFamily="34" charset="0"/>
            </a:endParaRPr>
          </a:p>
          <a:p>
            <a:pPr marL="685800" indent="-685800">
              <a:buFontTx/>
              <a:buChar char="-"/>
            </a:pPr>
            <a:endParaRPr lang="nl-NL" sz="2400" dirty="0">
              <a:latin typeface="Arial" panose="020B0604020202020204" pitchFamily="34" charset="0"/>
              <a:cs typeface="Arial" panose="020B0604020202020204" pitchFamily="34" charset="0"/>
            </a:endParaRPr>
          </a:p>
          <a:p>
            <a:pPr algn="ctr"/>
            <a:endParaRPr lang="nl-NL" sz="5000" b="1" u="sng" dirty="0">
              <a:latin typeface="Arial" panose="020B0604020202020204" pitchFamily="34" charset="0"/>
              <a:cs typeface="Arial" panose="020B0604020202020204" pitchFamily="34" charset="0"/>
            </a:endParaRPr>
          </a:p>
        </p:txBody>
      </p:sp>
      <p:sp>
        <p:nvSpPr>
          <p:cNvPr id="17" name="Tekstvak 16">
            <a:extLst>
              <a:ext uri="{FF2B5EF4-FFF2-40B4-BE49-F238E27FC236}">
                <a16:creationId xmlns:a16="http://schemas.microsoft.com/office/drawing/2014/main" id="{F30E2FA8-E572-0331-BD1F-3E20EA69F325}"/>
              </a:ext>
            </a:extLst>
          </p:cNvPr>
          <p:cNvSpPr txBox="1"/>
          <p:nvPr/>
        </p:nvSpPr>
        <p:spPr>
          <a:xfrm>
            <a:off x="31380369" y="4914899"/>
            <a:ext cx="10018279" cy="8695655"/>
          </a:xfrm>
          <a:prstGeom prst="rect">
            <a:avLst/>
          </a:prstGeom>
          <a:noFill/>
        </p:spPr>
        <p:txBody>
          <a:bodyPr wrap="square" rtlCol="0">
            <a:noAutofit/>
          </a:bodyPr>
          <a:lstStyle/>
          <a:p>
            <a:pPr algn="just"/>
            <a:r>
              <a:rPr lang="en-GB" sz="2400" dirty="0">
                <a:latin typeface="Arial" panose="020B0604020202020204" pitchFamily="34" charset="0"/>
                <a:cs typeface="Arial" panose="020B0604020202020204" pitchFamily="34" charset="0"/>
              </a:rPr>
              <a:t>The HBV model overestimates the discharge during summer. An explanation for this could be the </a:t>
            </a:r>
            <a:r>
              <a:rPr lang="en-GB" sz="2400" dirty="0" err="1">
                <a:latin typeface="Arial" panose="020B0604020202020204" pitchFamily="34" charset="0"/>
                <a:cs typeface="Arial" panose="020B0604020202020204" pitchFamily="34" charset="0"/>
              </a:rPr>
              <a:t>occurence</a:t>
            </a:r>
            <a:r>
              <a:rPr lang="en-GB" sz="2400" dirty="0">
                <a:latin typeface="Arial" panose="020B0604020202020204" pitchFamily="34" charset="0"/>
                <a:cs typeface="Arial" panose="020B0604020202020204" pitchFamily="34" charset="0"/>
              </a:rPr>
              <a:t> of reservoirs in the basin. (put figure of reservoirs?)</a:t>
            </a:r>
          </a:p>
          <a:p>
            <a:pPr algn="just"/>
            <a:endParaRPr lang="en-GB" sz="2400" dirty="0">
              <a:latin typeface="Arial" panose="020B0604020202020204" pitchFamily="34" charset="0"/>
              <a:cs typeface="Arial" panose="020B0604020202020204" pitchFamily="34" charset="0"/>
            </a:endParaRPr>
          </a:p>
          <a:p>
            <a:pPr algn="just"/>
            <a:r>
              <a:rPr lang="en-GB" sz="2400" dirty="0">
                <a:latin typeface="Arial" panose="020B0604020202020204" pitchFamily="34" charset="0"/>
                <a:cs typeface="Arial" panose="020B0604020202020204" pitchFamily="34" charset="0"/>
              </a:rPr>
              <a:t>Next to this, the distributed model under estimates the discharge during snowfall. The data is taken as average throughout the basin, but in practice it is a heterogenic area. (plot where you can </a:t>
            </a:r>
            <a:r>
              <a:rPr lang="en-GB" sz="2400">
                <a:latin typeface="Arial" panose="020B0604020202020204" pitchFamily="34" charset="0"/>
                <a:cs typeface="Arial" panose="020B0604020202020204" pitchFamily="34" charset="0"/>
              </a:rPr>
              <a:t>see this?)</a:t>
            </a:r>
            <a:endParaRPr lang="en-GB" sz="2400" dirty="0">
              <a:latin typeface="Arial" panose="020B0604020202020204" pitchFamily="34" charset="0"/>
              <a:cs typeface="Arial" panose="020B0604020202020204" pitchFamily="34" charset="0"/>
            </a:endParaRPr>
          </a:p>
          <a:p>
            <a:pPr algn="just"/>
            <a:endParaRPr lang="en-GB" sz="2400" dirty="0">
              <a:latin typeface="Arial" panose="020B0604020202020204" pitchFamily="34" charset="0"/>
              <a:cs typeface="Arial" panose="020B0604020202020204" pitchFamily="34" charset="0"/>
            </a:endParaRPr>
          </a:p>
          <a:p>
            <a:pPr algn="just"/>
            <a:r>
              <a:rPr lang="en-GB" sz="2400" dirty="0">
                <a:latin typeface="Arial" panose="020B0604020202020204" pitchFamily="34" charset="0"/>
                <a:cs typeface="Arial" panose="020B0604020202020204" pitchFamily="34" charset="0"/>
              </a:rPr>
              <a:t>Furthermore, both models have better outcome when same parameter range is chosen for the first 20 years based on the NSE.  When </a:t>
            </a:r>
            <a:r>
              <a:rPr lang="en-GB" sz="2400" dirty="0" err="1">
                <a:latin typeface="Arial" panose="020B0604020202020204" pitchFamily="34" charset="0"/>
                <a:cs typeface="Arial" panose="020B0604020202020204" pitchFamily="34" charset="0"/>
              </a:rPr>
              <a:t>excuceted</a:t>
            </a:r>
            <a:r>
              <a:rPr lang="en-GB" sz="2400" dirty="0">
                <a:latin typeface="Arial" panose="020B0604020202020204" pitchFamily="34" charset="0"/>
                <a:cs typeface="Arial" panose="020B0604020202020204" pitchFamily="34" charset="0"/>
              </a:rPr>
              <a:t> several times, the model of the past 20 years score always lower than data used from 1980 till 2000. </a:t>
            </a:r>
          </a:p>
          <a:p>
            <a:pPr algn="just"/>
            <a:r>
              <a:rPr lang="en-GB" sz="2400" dirty="0">
                <a:latin typeface="Arial" panose="020B0604020202020204" pitchFamily="34" charset="0"/>
                <a:cs typeface="Arial" panose="020B0604020202020204" pitchFamily="34" charset="0"/>
              </a:rPr>
              <a:t>Uncertainty is </a:t>
            </a:r>
            <a:r>
              <a:rPr lang="en-GB" sz="2400" dirty="0" err="1">
                <a:latin typeface="Arial" panose="020B0604020202020204" pitchFamily="34" charset="0"/>
                <a:cs typeface="Arial" panose="020B0604020202020204" pitchFamily="34" charset="0"/>
              </a:rPr>
              <a:t>large,but</a:t>
            </a:r>
            <a:r>
              <a:rPr lang="en-GB" sz="2400" dirty="0">
                <a:latin typeface="Arial" panose="020B0604020202020204" pitchFamily="34" charset="0"/>
                <a:cs typeface="Arial" panose="020B0604020202020204" pitchFamily="34" charset="0"/>
              </a:rPr>
              <a:t> it is remarkable. </a:t>
            </a:r>
          </a:p>
          <a:p>
            <a:pPr algn="just"/>
            <a:endParaRPr lang="en-GB" sz="2400" dirty="0">
              <a:latin typeface="Arial" panose="020B0604020202020204" pitchFamily="34" charset="0"/>
              <a:cs typeface="Arial" panose="020B0604020202020204" pitchFamily="34" charset="0"/>
            </a:endParaRPr>
          </a:p>
          <a:p>
            <a:pPr algn="just"/>
            <a:endParaRPr lang="en-GB" sz="2400" dirty="0">
              <a:latin typeface="Arial" panose="020B0604020202020204" pitchFamily="34" charset="0"/>
              <a:cs typeface="Arial" panose="020B0604020202020204" pitchFamily="34" charset="0"/>
            </a:endParaRPr>
          </a:p>
          <a:p>
            <a:pPr algn="just"/>
            <a:r>
              <a:rPr lang="en-GB" sz="2400" dirty="0">
                <a:latin typeface="Arial" panose="020B0604020202020204" pitchFamily="34" charset="0"/>
                <a:cs typeface="Arial" panose="020B0604020202020204" pitchFamily="34" charset="0"/>
              </a:rPr>
              <a:t>Data </a:t>
            </a:r>
            <a:r>
              <a:rPr lang="en-GB" sz="2400" dirty="0" err="1">
                <a:latin typeface="Arial" panose="020B0604020202020204" pitchFamily="34" charset="0"/>
                <a:cs typeface="Arial" panose="020B0604020202020204" pitchFamily="34" charset="0"/>
              </a:rPr>
              <a:t>assmiliation</a:t>
            </a:r>
            <a:r>
              <a:rPr lang="en-GB" sz="2400" dirty="0">
                <a:latin typeface="Arial" panose="020B0604020202020204" pitchFamily="34" charset="0"/>
                <a:cs typeface="Arial" panose="020B0604020202020204" pitchFamily="34" charset="0"/>
              </a:rPr>
              <a:t> part + plot </a:t>
            </a:r>
          </a:p>
          <a:p>
            <a:pPr algn="ctr"/>
            <a:endParaRPr lang="nl-NL" sz="2400" b="1" u="sng" dirty="0">
              <a:latin typeface="Arial" panose="020B0604020202020204" pitchFamily="34" charset="0"/>
              <a:cs typeface="Arial" panose="020B0604020202020204" pitchFamily="34" charset="0"/>
            </a:endParaRPr>
          </a:p>
          <a:p>
            <a:pPr algn="ctr"/>
            <a:endParaRPr lang="nl-NL" sz="2400" b="1" u="sng" dirty="0">
              <a:latin typeface="Arial" panose="020B0604020202020204" pitchFamily="34" charset="0"/>
              <a:cs typeface="Arial" panose="020B0604020202020204" pitchFamily="34" charset="0"/>
            </a:endParaRPr>
          </a:p>
          <a:p>
            <a:pPr algn="ctr"/>
            <a:endParaRPr lang="nl-NL" sz="2400" b="1" u="sng" dirty="0">
              <a:latin typeface="Arial" panose="020B0604020202020204" pitchFamily="34" charset="0"/>
              <a:cs typeface="Arial" panose="020B0604020202020204" pitchFamily="34" charset="0"/>
            </a:endParaRPr>
          </a:p>
          <a:p>
            <a:pPr algn="ctr"/>
            <a:r>
              <a:rPr lang="nl-NL" sz="2400" b="1" u="sng" dirty="0" err="1">
                <a:latin typeface="Arial" panose="020B0604020202020204" pitchFamily="34" charset="0"/>
                <a:cs typeface="Arial" panose="020B0604020202020204" pitchFamily="34" charset="0"/>
              </a:rPr>
              <a:t>Conclusion</a:t>
            </a:r>
            <a:endParaRPr lang="nl-NL" sz="2400" b="1" u="sng" dirty="0">
              <a:latin typeface="Arial" panose="020B0604020202020204" pitchFamily="34" charset="0"/>
              <a:cs typeface="Arial" panose="020B0604020202020204" pitchFamily="34" charset="0"/>
            </a:endParaRPr>
          </a:p>
          <a:p>
            <a:pPr algn="ctr"/>
            <a:endParaRPr lang="nl-NL" sz="2400" b="1" u="sng" dirty="0">
              <a:latin typeface="Arial" panose="020B0604020202020204" pitchFamily="34" charset="0"/>
              <a:cs typeface="Arial" panose="020B0604020202020204" pitchFamily="34" charset="0"/>
            </a:endParaRPr>
          </a:p>
          <a:p>
            <a:pPr algn="ctr"/>
            <a:r>
              <a:rPr lang="nl-NL" sz="2400" u="sng" dirty="0">
                <a:latin typeface="Arial" panose="020B0604020202020204" pitchFamily="34" charset="0"/>
                <a:cs typeface="Arial" panose="020B0604020202020204" pitchFamily="34" charset="0"/>
              </a:rPr>
              <a:t>Reservoirs</a:t>
            </a:r>
            <a:r>
              <a:rPr lang="nl-NL" sz="2400" b="1" u="sng" dirty="0">
                <a:latin typeface="Arial" panose="020B0604020202020204" pitchFamily="34" charset="0"/>
                <a:cs typeface="Arial" panose="020B0604020202020204" pitchFamily="34" charset="0"/>
              </a:rPr>
              <a:t> in </a:t>
            </a:r>
            <a:r>
              <a:rPr lang="nl-NL" sz="2400" b="1" u="sng" dirty="0" err="1">
                <a:latin typeface="Arial" panose="020B0604020202020204" pitchFamily="34" charset="0"/>
                <a:cs typeface="Arial" panose="020B0604020202020204" pitchFamily="34" charset="0"/>
              </a:rPr>
              <a:t>basin</a:t>
            </a:r>
            <a:r>
              <a:rPr lang="nl-NL" sz="2400" b="1" u="sng" dirty="0">
                <a:latin typeface="Arial" panose="020B0604020202020204" pitchFamily="34" charset="0"/>
                <a:cs typeface="Arial" panose="020B0604020202020204" pitchFamily="34" charset="0"/>
              </a:rPr>
              <a:t> </a:t>
            </a:r>
            <a:r>
              <a:rPr lang="nl-NL" sz="2400" b="1" u="sng" dirty="0">
                <a:latin typeface="Arial" panose="020B0604020202020204" pitchFamily="34" charset="0"/>
                <a:cs typeface="Arial" panose="020B0604020202020204" pitchFamily="34" charset="0"/>
                <a:sym typeface="Wingdings" panose="05000000000000000000" pitchFamily="2" charset="2"/>
              </a:rPr>
              <a:t> </a:t>
            </a:r>
            <a:r>
              <a:rPr lang="nl-NL" sz="2400" b="1" u="sng" dirty="0" err="1">
                <a:latin typeface="Arial" panose="020B0604020202020204" pitchFamily="34" charset="0"/>
                <a:cs typeface="Arial" panose="020B0604020202020204" pitchFamily="34" charset="0"/>
                <a:sym typeface="Wingdings" panose="05000000000000000000" pitchFamily="2" charset="2"/>
              </a:rPr>
              <a:t>higher</a:t>
            </a:r>
            <a:r>
              <a:rPr lang="nl-NL" sz="2400" b="1" u="sng" dirty="0">
                <a:latin typeface="Arial" panose="020B0604020202020204" pitchFamily="34" charset="0"/>
                <a:cs typeface="Arial" panose="020B0604020202020204" pitchFamily="34" charset="0"/>
                <a:sym typeface="Wingdings" panose="05000000000000000000" pitchFamily="2" charset="2"/>
              </a:rPr>
              <a:t> </a:t>
            </a:r>
            <a:r>
              <a:rPr lang="nl-NL" sz="2400" b="1" u="sng" dirty="0" err="1">
                <a:latin typeface="Arial" panose="020B0604020202020204" pitchFamily="34" charset="0"/>
                <a:cs typeface="Arial" panose="020B0604020202020204" pitchFamily="34" charset="0"/>
                <a:sym typeface="Wingdings" panose="05000000000000000000" pitchFamily="2" charset="2"/>
              </a:rPr>
              <a:t>modelled</a:t>
            </a:r>
            <a:r>
              <a:rPr lang="nl-NL" sz="2400" b="1" u="sng" dirty="0">
                <a:latin typeface="Arial" panose="020B0604020202020204" pitchFamily="34" charset="0"/>
                <a:cs typeface="Arial" panose="020B0604020202020204" pitchFamily="34" charset="0"/>
                <a:sym typeface="Wingdings" panose="05000000000000000000" pitchFamily="2" charset="2"/>
              </a:rPr>
              <a:t> </a:t>
            </a:r>
            <a:r>
              <a:rPr lang="nl-NL" sz="2400" b="1" u="sng" dirty="0" err="1">
                <a:latin typeface="Arial" panose="020B0604020202020204" pitchFamily="34" charset="0"/>
                <a:cs typeface="Arial" panose="020B0604020202020204" pitchFamily="34" charset="0"/>
                <a:sym typeface="Wingdings" panose="05000000000000000000" pitchFamily="2" charset="2"/>
              </a:rPr>
              <a:t>outflow</a:t>
            </a:r>
            <a:r>
              <a:rPr lang="nl-NL" sz="2400" b="1" u="sng" dirty="0">
                <a:latin typeface="Arial" panose="020B0604020202020204" pitchFamily="34" charset="0"/>
                <a:cs typeface="Arial" panose="020B0604020202020204" pitchFamily="34" charset="0"/>
                <a:sym typeface="Wingdings" panose="05000000000000000000" pitchFamily="2" charset="2"/>
              </a:rPr>
              <a:t> </a:t>
            </a:r>
            <a:r>
              <a:rPr lang="nl-NL" sz="2400" b="1" u="sng" dirty="0" err="1">
                <a:latin typeface="Arial" panose="020B0604020202020204" pitchFamily="34" charset="0"/>
                <a:cs typeface="Arial" panose="020B0604020202020204" pitchFamily="34" charset="0"/>
                <a:sym typeface="Wingdings" panose="05000000000000000000" pitchFamily="2" charset="2"/>
              </a:rPr>
              <a:t>summer</a:t>
            </a:r>
            <a:r>
              <a:rPr lang="nl-NL" sz="2400" b="1" u="sng" dirty="0">
                <a:latin typeface="Arial" panose="020B0604020202020204" pitchFamily="34" charset="0"/>
                <a:cs typeface="Arial" panose="020B0604020202020204" pitchFamily="34" charset="0"/>
                <a:sym typeface="Wingdings" panose="05000000000000000000" pitchFamily="2" charset="2"/>
              </a:rPr>
              <a:t> </a:t>
            </a:r>
          </a:p>
          <a:p>
            <a:pPr marL="685800" indent="-685800" algn="ctr">
              <a:buFontTx/>
              <a:buChar char="-"/>
            </a:pPr>
            <a:r>
              <a:rPr lang="nl-NL" sz="2400" b="1" u="sng" dirty="0" err="1">
                <a:latin typeface="Arial" panose="020B0604020202020204" pitchFamily="34" charset="0"/>
                <a:cs typeface="Arial" panose="020B0604020202020204" pitchFamily="34" charset="0"/>
                <a:sym typeface="Wingdings" panose="05000000000000000000" pitchFamily="2" charset="2"/>
              </a:rPr>
              <a:t>Used</a:t>
            </a:r>
            <a:r>
              <a:rPr lang="nl-NL" sz="2400" b="1" u="sng" dirty="0">
                <a:latin typeface="Arial" panose="020B0604020202020204" pitchFamily="34" charset="0"/>
                <a:cs typeface="Arial" panose="020B0604020202020204" pitchFamily="34" charset="0"/>
                <a:sym typeface="Wingdings" panose="05000000000000000000" pitchFamily="2" charset="2"/>
              </a:rPr>
              <a:t> factor </a:t>
            </a:r>
            <a:r>
              <a:rPr lang="nl-NL" sz="2400" b="1" u="sng" dirty="0" err="1">
                <a:latin typeface="Arial" panose="020B0604020202020204" pitchFamily="34" charset="0"/>
                <a:cs typeface="Arial" panose="020B0604020202020204" pitchFamily="34" charset="0"/>
                <a:sym typeface="Wingdings" panose="05000000000000000000" pitchFamily="2" charset="2"/>
              </a:rPr>
              <a:t>to</a:t>
            </a:r>
            <a:r>
              <a:rPr lang="nl-NL" sz="2400" b="1" u="sng" dirty="0">
                <a:latin typeface="Arial" panose="020B0604020202020204" pitchFamily="34" charset="0"/>
                <a:cs typeface="Arial" panose="020B0604020202020204" pitchFamily="34" charset="0"/>
                <a:sym typeface="Wingdings" panose="05000000000000000000" pitchFamily="2" charset="2"/>
              </a:rPr>
              <a:t> </a:t>
            </a:r>
            <a:r>
              <a:rPr lang="nl-NL" sz="2400" b="1" u="sng" dirty="0" err="1">
                <a:latin typeface="Arial" panose="020B0604020202020204" pitchFamily="34" charset="0"/>
                <a:cs typeface="Arial" panose="020B0604020202020204" pitchFamily="34" charset="0"/>
                <a:sym typeface="Wingdings" panose="05000000000000000000" pitchFamily="2" charset="2"/>
              </a:rPr>
              <a:t>compensate</a:t>
            </a:r>
            <a:endParaRPr lang="nl-NL" sz="2400" b="1" u="sng" dirty="0">
              <a:latin typeface="Arial" panose="020B0604020202020204" pitchFamily="34" charset="0"/>
              <a:cs typeface="Arial" panose="020B0604020202020204" pitchFamily="34" charset="0"/>
              <a:sym typeface="Wingdings" panose="05000000000000000000" pitchFamily="2" charset="2"/>
            </a:endParaRPr>
          </a:p>
          <a:p>
            <a:pPr marL="685800" indent="-685800" algn="ctr">
              <a:buFontTx/>
              <a:buChar char="-"/>
            </a:pPr>
            <a:endParaRPr lang="nl-NL" sz="2400" b="1" u="sng" dirty="0">
              <a:latin typeface="Arial" panose="020B0604020202020204" pitchFamily="34" charset="0"/>
              <a:cs typeface="Arial" panose="020B0604020202020204" pitchFamily="34" charset="0"/>
              <a:sym typeface="Wingdings" panose="05000000000000000000" pitchFamily="2" charset="2"/>
            </a:endParaRPr>
          </a:p>
          <a:p>
            <a:pPr algn="ctr"/>
            <a:r>
              <a:rPr lang="nl-NL" sz="2400" b="1" u="sng" dirty="0">
                <a:latin typeface="Arial" panose="020B0604020202020204" pitchFamily="34" charset="0"/>
                <a:cs typeface="Arial" panose="020B0604020202020204" pitchFamily="34" charset="0"/>
                <a:sym typeface="Wingdings" panose="05000000000000000000" pitchFamily="2" charset="2"/>
              </a:rPr>
              <a:t>Distributed model: </a:t>
            </a:r>
            <a:r>
              <a:rPr lang="nl-NL" sz="2400" b="1" u="sng" dirty="0" err="1">
                <a:latin typeface="Arial" panose="020B0604020202020204" pitchFamily="34" charset="0"/>
                <a:cs typeface="Arial" panose="020B0604020202020204" pitchFamily="34" charset="0"/>
                <a:sym typeface="Wingdings" panose="05000000000000000000" pitchFamily="2" charset="2"/>
              </a:rPr>
              <a:t>under</a:t>
            </a:r>
            <a:r>
              <a:rPr lang="nl-NL" sz="2400" b="1" u="sng" dirty="0">
                <a:latin typeface="Arial" panose="020B0604020202020204" pitchFamily="34" charset="0"/>
                <a:cs typeface="Arial" panose="020B0604020202020204" pitchFamily="34" charset="0"/>
                <a:sym typeface="Wingdings" panose="05000000000000000000" pitchFamily="2" charset="2"/>
              </a:rPr>
              <a:t> </a:t>
            </a:r>
            <a:r>
              <a:rPr lang="nl-NL" sz="2400" b="1" u="sng" dirty="0" err="1">
                <a:latin typeface="Arial" panose="020B0604020202020204" pitchFamily="34" charset="0"/>
                <a:cs typeface="Arial" panose="020B0604020202020204" pitchFamily="34" charset="0"/>
                <a:sym typeface="Wingdings" panose="05000000000000000000" pitchFamily="2" charset="2"/>
              </a:rPr>
              <a:t>estimates</a:t>
            </a:r>
            <a:r>
              <a:rPr lang="nl-NL" sz="2400" b="1" u="sng" dirty="0">
                <a:latin typeface="Arial" panose="020B0604020202020204" pitchFamily="34" charset="0"/>
                <a:cs typeface="Arial" panose="020B0604020202020204" pitchFamily="34" charset="0"/>
                <a:sym typeface="Wingdings" panose="05000000000000000000" pitchFamily="2" charset="2"/>
              </a:rPr>
              <a:t> discharge </a:t>
            </a:r>
            <a:r>
              <a:rPr lang="nl-NL" sz="2400" b="1" u="sng" dirty="0" err="1">
                <a:latin typeface="Arial" panose="020B0604020202020204" pitchFamily="34" charset="0"/>
                <a:cs typeface="Arial" panose="020B0604020202020204" pitchFamily="34" charset="0"/>
                <a:sym typeface="Wingdings" panose="05000000000000000000" pitchFamily="2" charset="2"/>
              </a:rPr>
              <a:t>during</a:t>
            </a:r>
            <a:r>
              <a:rPr lang="nl-NL" sz="2400" b="1" u="sng" dirty="0">
                <a:latin typeface="Arial" panose="020B0604020202020204" pitchFamily="34" charset="0"/>
                <a:cs typeface="Arial" panose="020B0604020202020204" pitchFamily="34" charset="0"/>
                <a:sym typeface="Wingdings" panose="05000000000000000000" pitchFamily="2" charset="2"/>
              </a:rPr>
              <a:t> </a:t>
            </a:r>
            <a:r>
              <a:rPr lang="nl-NL" sz="2400" b="1" u="sng" dirty="0" err="1">
                <a:latin typeface="Arial" panose="020B0604020202020204" pitchFamily="34" charset="0"/>
                <a:cs typeface="Arial" panose="020B0604020202020204" pitchFamily="34" charset="0"/>
                <a:sym typeface="Wingdings" panose="05000000000000000000" pitchFamily="2" charset="2"/>
              </a:rPr>
              <a:t>snowfall</a:t>
            </a:r>
            <a:endParaRPr lang="nl-NL" sz="2400" b="1" u="sng" dirty="0">
              <a:latin typeface="Arial" panose="020B0604020202020204" pitchFamily="34" charset="0"/>
              <a:cs typeface="Arial" panose="020B0604020202020204" pitchFamily="34" charset="0"/>
              <a:sym typeface="Wingdings" panose="05000000000000000000" pitchFamily="2" charset="2"/>
            </a:endParaRPr>
          </a:p>
          <a:p>
            <a:pPr marL="685800" indent="-685800" algn="ctr">
              <a:buFontTx/>
              <a:buChar char="-"/>
            </a:pPr>
            <a:r>
              <a:rPr lang="nl-NL" sz="2400" b="1" u="sng" dirty="0" err="1">
                <a:latin typeface="Arial" panose="020B0604020202020204" pitchFamily="34" charset="0"/>
                <a:cs typeface="Arial" panose="020B0604020202020204" pitchFamily="34" charset="0"/>
                <a:sym typeface="Wingdings" panose="05000000000000000000" pitchFamily="2" charset="2"/>
              </a:rPr>
              <a:t>Heterogenity</a:t>
            </a:r>
            <a:r>
              <a:rPr lang="nl-NL" sz="2400" b="1" u="sng" dirty="0">
                <a:latin typeface="Arial" panose="020B0604020202020204" pitchFamily="34" charset="0"/>
                <a:cs typeface="Arial" panose="020B0604020202020204" pitchFamily="34" charset="0"/>
                <a:sym typeface="Wingdings" panose="05000000000000000000" pitchFamily="2" charset="2"/>
              </a:rPr>
              <a:t> </a:t>
            </a:r>
          </a:p>
          <a:p>
            <a:pPr marL="685800" indent="-685800" algn="ctr">
              <a:buFontTx/>
              <a:buChar char="-"/>
            </a:pPr>
            <a:r>
              <a:rPr lang="nl-NL" sz="2400" b="1" u="sng" dirty="0" err="1">
                <a:latin typeface="Arial" panose="020B0604020202020204" pitchFamily="34" charset="0"/>
                <a:cs typeface="Arial" panose="020B0604020202020204" pitchFamily="34" charset="0"/>
                <a:sym typeface="Wingdings" panose="05000000000000000000" pitchFamily="2" charset="2"/>
              </a:rPr>
              <a:t>Average</a:t>
            </a:r>
            <a:endParaRPr lang="nl-NL" sz="2400" b="1" u="sng" dirty="0">
              <a:latin typeface="Arial" panose="020B0604020202020204" pitchFamily="34" charset="0"/>
              <a:cs typeface="Arial" panose="020B0604020202020204" pitchFamily="34" charset="0"/>
              <a:sym typeface="Wingdings" panose="05000000000000000000" pitchFamily="2" charset="2"/>
            </a:endParaRPr>
          </a:p>
          <a:p>
            <a:pPr algn="ctr"/>
            <a:endParaRPr lang="nl-NL" sz="2400" b="1" u="sng" dirty="0">
              <a:latin typeface="Arial" panose="020B0604020202020204" pitchFamily="34" charset="0"/>
              <a:cs typeface="Arial" panose="020B0604020202020204" pitchFamily="34" charset="0"/>
              <a:sym typeface="Wingdings" panose="05000000000000000000" pitchFamily="2" charset="2"/>
            </a:endParaRPr>
          </a:p>
          <a:p>
            <a:pPr algn="ctr"/>
            <a:r>
              <a:rPr lang="nl-NL" sz="2400" b="1" u="sng" dirty="0">
                <a:latin typeface="Arial" panose="020B0604020202020204" pitchFamily="34" charset="0"/>
                <a:cs typeface="Arial" panose="020B0604020202020204" pitchFamily="34" charset="0"/>
                <a:sym typeface="Wingdings" panose="05000000000000000000" pitchFamily="2" charset="2"/>
              </a:rPr>
              <a:t>Both </a:t>
            </a:r>
            <a:r>
              <a:rPr lang="nl-NL" sz="2400" b="1" u="sng" dirty="0" err="1">
                <a:latin typeface="Arial" panose="020B0604020202020204" pitchFamily="34" charset="0"/>
                <a:cs typeface="Arial" panose="020B0604020202020204" pitchFamily="34" charset="0"/>
                <a:sym typeface="Wingdings" panose="05000000000000000000" pitchFamily="2" charset="2"/>
              </a:rPr>
              <a:t>lumped</a:t>
            </a:r>
            <a:r>
              <a:rPr lang="nl-NL" sz="2400" b="1" u="sng" dirty="0">
                <a:latin typeface="Arial" panose="020B0604020202020204" pitchFamily="34" charset="0"/>
                <a:cs typeface="Arial" panose="020B0604020202020204" pitchFamily="34" charset="0"/>
                <a:sym typeface="Wingdings" panose="05000000000000000000" pitchFamily="2" charset="2"/>
              </a:rPr>
              <a:t> </a:t>
            </a:r>
            <a:r>
              <a:rPr lang="nl-NL" sz="2400" b="1" u="sng" dirty="0" err="1">
                <a:latin typeface="Arial" panose="020B0604020202020204" pitchFamily="34" charset="0"/>
                <a:cs typeface="Arial" panose="020B0604020202020204" pitchFamily="34" charset="0"/>
                <a:sym typeface="Wingdings" panose="05000000000000000000" pitchFamily="2" charset="2"/>
              </a:rPr>
              <a:t>and</a:t>
            </a:r>
            <a:r>
              <a:rPr lang="nl-NL" sz="2400" b="1" u="sng" dirty="0">
                <a:latin typeface="Arial" panose="020B0604020202020204" pitchFamily="34" charset="0"/>
                <a:cs typeface="Arial" panose="020B0604020202020204" pitchFamily="34" charset="0"/>
                <a:sym typeface="Wingdings" panose="05000000000000000000" pitchFamily="2" charset="2"/>
              </a:rPr>
              <a:t> </a:t>
            </a:r>
            <a:r>
              <a:rPr lang="nl-NL" sz="2400" b="1" u="sng" dirty="0" err="1">
                <a:latin typeface="Arial" panose="020B0604020202020204" pitchFamily="34" charset="0"/>
                <a:cs typeface="Arial" panose="020B0604020202020204" pitchFamily="34" charset="0"/>
                <a:sym typeface="Wingdings" panose="05000000000000000000" pitchFamily="2" charset="2"/>
              </a:rPr>
              <a:t>distributed</a:t>
            </a:r>
            <a:r>
              <a:rPr lang="nl-NL" sz="2400" b="1" u="sng" dirty="0">
                <a:latin typeface="Arial" panose="020B0604020202020204" pitchFamily="34" charset="0"/>
                <a:cs typeface="Arial" panose="020B0604020202020204" pitchFamily="34" charset="0"/>
                <a:sym typeface="Wingdings" panose="05000000000000000000" pitchFamily="2" charset="2"/>
              </a:rPr>
              <a:t> parameter range </a:t>
            </a:r>
            <a:r>
              <a:rPr lang="nl-NL" sz="2400" b="1" u="sng" dirty="0" err="1">
                <a:latin typeface="Arial" panose="020B0604020202020204" pitchFamily="34" charset="0"/>
                <a:cs typeface="Arial" panose="020B0604020202020204" pitchFamily="34" charset="0"/>
                <a:sym typeface="Wingdings" panose="05000000000000000000" pitchFamily="2" charset="2"/>
              </a:rPr>
              <a:t>better</a:t>
            </a:r>
            <a:r>
              <a:rPr lang="nl-NL" sz="2400" b="1" u="sng" dirty="0">
                <a:latin typeface="Arial" panose="020B0604020202020204" pitchFamily="34" charset="0"/>
                <a:cs typeface="Arial" panose="020B0604020202020204" pitchFamily="34" charset="0"/>
                <a:sym typeface="Wingdings" panose="05000000000000000000" pitchFamily="2" charset="2"/>
              </a:rPr>
              <a:t> </a:t>
            </a:r>
            <a:r>
              <a:rPr lang="nl-NL" sz="2400" b="1" u="sng" dirty="0" err="1">
                <a:latin typeface="Arial" panose="020B0604020202020204" pitchFamily="34" charset="0"/>
                <a:cs typeface="Arial" panose="020B0604020202020204" pitchFamily="34" charset="0"/>
                <a:sym typeface="Wingdings" panose="05000000000000000000" pitchFamily="2" charset="2"/>
              </a:rPr>
              <a:t>outcome</a:t>
            </a:r>
            <a:r>
              <a:rPr lang="nl-NL" sz="2400" b="1" u="sng" dirty="0">
                <a:latin typeface="Arial" panose="020B0604020202020204" pitchFamily="34" charset="0"/>
                <a:cs typeface="Arial" panose="020B0604020202020204" pitchFamily="34" charset="0"/>
                <a:sym typeface="Wingdings" panose="05000000000000000000" pitchFamily="2" charset="2"/>
              </a:rPr>
              <a:t> first 20 </a:t>
            </a:r>
            <a:r>
              <a:rPr lang="nl-NL" sz="2400" b="1" u="sng" dirty="0" err="1">
                <a:latin typeface="Arial" panose="020B0604020202020204" pitchFamily="34" charset="0"/>
                <a:cs typeface="Arial" panose="020B0604020202020204" pitchFamily="34" charset="0"/>
                <a:sym typeface="Wingdings" panose="05000000000000000000" pitchFamily="2" charset="2"/>
              </a:rPr>
              <a:t>years</a:t>
            </a:r>
            <a:r>
              <a:rPr lang="nl-NL" sz="2400" b="1" u="sng" dirty="0">
                <a:latin typeface="Arial" panose="020B0604020202020204" pitchFamily="34" charset="0"/>
                <a:cs typeface="Arial" panose="020B0604020202020204" pitchFamily="34" charset="0"/>
                <a:sym typeface="Wingdings" panose="05000000000000000000" pitchFamily="2" charset="2"/>
              </a:rPr>
              <a:t>, or last 20 </a:t>
            </a:r>
            <a:r>
              <a:rPr lang="nl-NL" sz="2400" b="1" u="sng" dirty="0" err="1">
                <a:latin typeface="Arial" panose="020B0604020202020204" pitchFamily="34" charset="0"/>
                <a:cs typeface="Arial" panose="020B0604020202020204" pitchFamily="34" charset="0"/>
                <a:sym typeface="Wingdings" panose="05000000000000000000" pitchFamily="2" charset="2"/>
              </a:rPr>
              <a:t>years</a:t>
            </a:r>
            <a:endParaRPr lang="nl-NL" sz="2400" b="1" u="sng" dirty="0">
              <a:latin typeface="Arial" panose="020B0604020202020204" pitchFamily="34" charset="0"/>
              <a:cs typeface="Arial" panose="020B0604020202020204" pitchFamily="34" charset="0"/>
              <a:sym typeface="Wingdings" panose="05000000000000000000" pitchFamily="2" charset="2"/>
            </a:endParaRPr>
          </a:p>
          <a:p>
            <a:pPr algn="ctr"/>
            <a:endParaRPr lang="nl-NL" sz="2400" b="1" u="sng" dirty="0">
              <a:latin typeface="Arial" panose="020B0604020202020204" pitchFamily="34" charset="0"/>
              <a:cs typeface="Arial" panose="020B0604020202020204" pitchFamily="34" charset="0"/>
              <a:sym typeface="Wingdings" panose="05000000000000000000" pitchFamily="2" charset="2"/>
            </a:endParaRPr>
          </a:p>
          <a:p>
            <a:pPr algn="ctr"/>
            <a:endParaRPr lang="nl-NL" sz="2400" b="1" u="sng" dirty="0">
              <a:latin typeface="Arial" panose="020B0604020202020204" pitchFamily="34" charset="0"/>
              <a:cs typeface="Arial" panose="020B0604020202020204" pitchFamily="34" charset="0"/>
              <a:sym typeface="Wingdings" panose="05000000000000000000" pitchFamily="2" charset="2"/>
            </a:endParaRPr>
          </a:p>
          <a:p>
            <a:pPr marL="685800" indent="-685800" algn="ctr">
              <a:buFontTx/>
              <a:buChar char="-"/>
            </a:pPr>
            <a:endParaRPr lang="nl-NL" sz="2400" b="1" u="sng" dirty="0">
              <a:latin typeface="Arial" panose="020B0604020202020204" pitchFamily="34" charset="0"/>
              <a:cs typeface="Arial" panose="020B0604020202020204" pitchFamily="34" charset="0"/>
              <a:sym typeface="Wingdings" panose="05000000000000000000" pitchFamily="2" charset="2"/>
            </a:endParaRPr>
          </a:p>
          <a:p>
            <a:pPr marL="685800" indent="-685800" algn="ctr">
              <a:buFontTx/>
              <a:buChar char="-"/>
            </a:pPr>
            <a:endParaRPr lang="nl-NL" sz="2400" b="1" u="sng" dirty="0">
              <a:latin typeface="Arial" panose="020B0604020202020204" pitchFamily="34" charset="0"/>
              <a:cs typeface="Arial" panose="020B0604020202020204" pitchFamily="34" charset="0"/>
              <a:sym typeface="Wingdings" panose="05000000000000000000" pitchFamily="2" charset="2"/>
            </a:endParaRPr>
          </a:p>
          <a:p>
            <a:pPr algn="ctr"/>
            <a:endParaRPr lang="nl-NL" sz="2400" b="1" u="sng" dirty="0">
              <a:latin typeface="Arial" panose="020B0604020202020204" pitchFamily="34" charset="0"/>
              <a:cs typeface="Arial" panose="020B0604020202020204" pitchFamily="34" charset="0"/>
            </a:endParaRPr>
          </a:p>
        </p:txBody>
      </p:sp>
      <p:sp>
        <p:nvSpPr>
          <p:cNvPr id="2" name="Tekstvak 1">
            <a:extLst>
              <a:ext uri="{FF2B5EF4-FFF2-40B4-BE49-F238E27FC236}">
                <a16:creationId xmlns:a16="http://schemas.microsoft.com/office/drawing/2014/main" id="{5C010F3B-53BB-A4D6-58B8-7A262D3E4604}"/>
              </a:ext>
            </a:extLst>
          </p:cNvPr>
          <p:cNvSpPr txBox="1"/>
          <p:nvPr/>
        </p:nvSpPr>
        <p:spPr>
          <a:xfrm>
            <a:off x="1697583" y="656450"/>
            <a:ext cx="36738720" cy="3026340"/>
          </a:xfrm>
          <a:prstGeom prst="rect">
            <a:avLst/>
          </a:prstGeom>
          <a:noFill/>
        </p:spPr>
        <p:txBody>
          <a:bodyPr wrap="square" rtlCol="0">
            <a:noAutofit/>
          </a:bodyPr>
          <a:lstStyle/>
          <a:p>
            <a:pPr algn="ctr">
              <a:spcAft>
                <a:spcPts val="1800"/>
              </a:spcAft>
            </a:pPr>
            <a:r>
              <a:rPr lang="nl-NL" sz="8000" b="1" dirty="0" err="1">
                <a:solidFill>
                  <a:srgbClr val="00A6D6"/>
                </a:solidFill>
                <a:latin typeface="Arial" panose="020B0604020202020204" pitchFamily="34" charset="0"/>
                <a:cs typeface="Arial" panose="020B0604020202020204" pitchFamily="34" charset="0"/>
              </a:rPr>
              <a:t>Husdon</a:t>
            </a:r>
            <a:r>
              <a:rPr lang="nl-NL" sz="8000" b="1" dirty="0">
                <a:latin typeface="Arial" panose="020B0604020202020204" pitchFamily="34" charset="0"/>
                <a:cs typeface="Arial" panose="020B0604020202020204" pitchFamily="34" charset="0"/>
              </a:rPr>
              <a:t> </a:t>
            </a:r>
            <a:r>
              <a:rPr lang="nl-NL" sz="8000" b="1" dirty="0" err="1">
                <a:latin typeface="Arial" panose="020B0604020202020204" pitchFamily="34" charset="0"/>
                <a:cs typeface="Arial" panose="020B0604020202020204" pitchFamily="34" charset="0"/>
              </a:rPr>
              <a:t>basin</a:t>
            </a:r>
            <a:r>
              <a:rPr lang="nl-NL" sz="8000" b="1" dirty="0">
                <a:latin typeface="Arial" panose="020B0604020202020204" pitchFamily="34" charset="0"/>
                <a:cs typeface="Arial" panose="020B0604020202020204" pitchFamily="34" charset="0"/>
              </a:rPr>
              <a:t> </a:t>
            </a:r>
            <a:r>
              <a:rPr lang="nl-NL" sz="8000" b="1" dirty="0" err="1">
                <a:solidFill>
                  <a:srgbClr val="00A6D6"/>
                </a:solidFill>
                <a:latin typeface="Arial" panose="020B0604020202020204" pitchFamily="34" charset="0"/>
                <a:cs typeface="Arial" panose="020B0604020202020204" pitchFamily="34" charset="0"/>
              </a:rPr>
              <a:t>modelled</a:t>
            </a:r>
            <a:r>
              <a:rPr lang="nl-NL" sz="8000" b="1" dirty="0">
                <a:latin typeface="Arial" panose="020B0604020202020204" pitchFamily="34" charset="0"/>
                <a:cs typeface="Arial" panose="020B0604020202020204" pitchFamily="34" charset="0"/>
              </a:rPr>
              <a:t> HBV </a:t>
            </a:r>
            <a:r>
              <a:rPr lang="nl-NL" sz="8000" b="1" dirty="0" err="1">
                <a:latin typeface="Arial" panose="020B0604020202020204" pitchFamily="34" charset="0"/>
                <a:cs typeface="Arial" panose="020B0604020202020204" pitchFamily="34" charset="0"/>
              </a:rPr>
              <a:t>upper</a:t>
            </a:r>
            <a:endParaRPr lang="nl-NL" sz="8000" b="1" dirty="0">
              <a:latin typeface="Arial" panose="020B0604020202020204" pitchFamily="34" charset="0"/>
              <a:cs typeface="Arial" panose="020B0604020202020204" pitchFamily="34" charset="0"/>
            </a:endParaRPr>
          </a:p>
          <a:p>
            <a:pPr algn="ctr">
              <a:spcAft>
                <a:spcPts val="1800"/>
              </a:spcAft>
            </a:pPr>
            <a:r>
              <a:rPr lang="nl-NL" sz="4400" dirty="0">
                <a:latin typeface="Arial" panose="020B0604020202020204" pitchFamily="34" charset="0"/>
                <a:cs typeface="Arial" panose="020B0604020202020204" pitchFamily="34" charset="0"/>
              </a:rPr>
              <a:t>David Haasnoot </a:t>
            </a:r>
            <a:r>
              <a:rPr lang="nl-NL" sz="4400" dirty="0" err="1">
                <a:latin typeface="Arial" panose="020B0604020202020204" pitchFamily="34" charset="0"/>
                <a:cs typeface="Arial" panose="020B0604020202020204" pitchFamily="34" charset="0"/>
              </a:rPr>
              <a:t>and</a:t>
            </a:r>
            <a:r>
              <a:rPr lang="nl-NL" sz="4400" dirty="0">
                <a:latin typeface="Arial" panose="020B0604020202020204" pitchFamily="34" charset="0"/>
                <a:cs typeface="Arial" panose="020B0604020202020204" pitchFamily="34" charset="0"/>
              </a:rPr>
              <a:t> Anne Versleijen</a:t>
            </a:r>
          </a:p>
          <a:p>
            <a:pPr algn="ctr">
              <a:spcAft>
                <a:spcPts val="1800"/>
              </a:spcAft>
            </a:pPr>
            <a:r>
              <a:rPr lang="nl-NL" sz="4400" dirty="0">
                <a:latin typeface="Arial" panose="020B0604020202020204" pitchFamily="34" charset="0"/>
                <a:cs typeface="Arial" panose="020B0604020202020204" pitchFamily="34" charset="0"/>
              </a:rPr>
              <a:t>River </a:t>
            </a:r>
            <a:r>
              <a:rPr lang="nl-NL" sz="4400" dirty="0" err="1">
                <a:latin typeface="Arial" panose="020B0604020202020204" pitchFamily="34" charset="0"/>
                <a:cs typeface="Arial" panose="020B0604020202020204" pitchFamily="34" charset="0"/>
              </a:rPr>
              <a:t>Basin</a:t>
            </a:r>
            <a:r>
              <a:rPr lang="nl-NL" sz="4400" dirty="0">
                <a:latin typeface="Arial" panose="020B0604020202020204" pitchFamily="34" charset="0"/>
                <a:cs typeface="Arial" panose="020B0604020202020204" pitchFamily="34" charset="0"/>
              </a:rPr>
              <a:t> </a:t>
            </a:r>
            <a:r>
              <a:rPr lang="nl-NL" sz="4400" dirty="0" err="1">
                <a:latin typeface="Arial" panose="020B0604020202020204" pitchFamily="34" charset="0"/>
                <a:cs typeface="Arial" panose="020B0604020202020204" pitchFamily="34" charset="0"/>
              </a:rPr>
              <a:t>Hydrology</a:t>
            </a:r>
            <a:r>
              <a:rPr lang="nl-NL" sz="4400" dirty="0">
                <a:latin typeface="Arial" panose="020B0604020202020204" pitchFamily="34" charset="0"/>
                <a:cs typeface="Arial" panose="020B0604020202020204" pitchFamily="34" charset="0"/>
              </a:rPr>
              <a:t> </a:t>
            </a:r>
            <a:r>
              <a:rPr lang="nl-NL" sz="4400" dirty="0" err="1">
                <a:latin typeface="Arial" panose="020B0604020202020204" pitchFamily="34" charset="0"/>
                <a:cs typeface="Arial" panose="020B0604020202020204" pitchFamily="34" charset="0"/>
              </a:rPr>
              <a:t>and</a:t>
            </a:r>
            <a:r>
              <a:rPr lang="nl-NL" sz="4400" dirty="0">
                <a:latin typeface="Arial" panose="020B0604020202020204" pitchFamily="34" charset="0"/>
                <a:cs typeface="Arial" panose="020B0604020202020204" pitchFamily="34" charset="0"/>
              </a:rPr>
              <a:t> Water Management</a:t>
            </a:r>
          </a:p>
          <a:p>
            <a:pPr algn="ctr">
              <a:spcAft>
                <a:spcPts val="2400"/>
              </a:spcAft>
            </a:pPr>
            <a:endParaRPr lang="nl-NL" sz="4400" dirty="0">
              <a:latin typeface="Arial" panose="020B0604020202020204" pitchFamily="34" charset="0"/>
              <a:cs typeface="Arial" panose="020B0604020202020204" pitchFamily="34" charset="0"/>
            </a:endParaRPr>
          </a:p>
        </p:txBody>
      </p:sp>
      <p:sp>
        <p:nvSpPr>
          <p:cNvPr id="10" name="Tekstvak 9">
            <a:extLst>
              <a:ext uri="{FF2B5EF4-FFF2-40B4-BE49-F238E27FC236}">
                <a16:creationId xmlns:a16="http://schemas.microsoft.com/office/drawing/2014/main" id="{6F553846-8B10-5587-CDD7-9215ADFFC796}"/>
              </a:ext>
            </a:extLst>
          </p:cNvPr>
          <p:cNvSpPr txBox="1"/>
          <p:nvPr/>
        </p:nvSpPr>
        <p:spPr>
          <a:xfrm>
            <a:off x="2096851" y="8397761"/>
            <a:ext cx="9940415" cy="5212794"/>
          </a:xfrm>
          <a:prstGeom prst="rect">
            <a:avLst/>
          </a:prstGeom>
          <a:noFill/>
          <a:ln>
            <a:noFill/>
          </a:ln>
        </p:spPr>
        <p:txBody>
          <a:bodyPr wrap="square" numCol="1" rtlCol="0">
            <a:noAutofit/>
          </a:bodyPr>
          <a:lstStyle/>
          <a:p>
            <a:pPr algn="just"/>
            <a:r>
              <a:rPr lang="nl-NL" sz="2400" dirty="0">
                <a:latin typeface="Arial" panose="020B0604020202020204" pitchFamily="34" charset="0"/>
                <a:cs typeface="Arial" panose="020B0604020202020204" pitchFamily="34" charset="0"/>
              </a:rPr>
              <a:t>The </a:t>
            </a:r>
            <a:r>
              <a:rPr lang="nl-NL" sz="2400" dirty="0" err="1">
                <a:latin typeface="Arial" panose="020B0604020202020204" pitchFamily="34" charset="0"/>
                <a:cs typeface="Arial" panose="020B0604020202020204" pitchFamily="34" charset="0"/>
              </a:rPr>
              <a:t>aim</a:t>
            </a:r>
            <a:r>
              <a:rPr lang="nl-NL" sz="2400" dirty="0">
                <a:latin typeface="Arial" panose="020B0604020202020204" pitchFamily="34" charset="0"/>
                <a:cs typeface="Arial" panose="020B0604020202020204" pitchFamily="34" charset="0"/>
              </a:rPr>
              <a:t> is </a:t>
            </a:r>
            <a:r>
              <a:rPr lang="nl-NL" sz="2400" dirty="0" err="1">
                <a:latin typeface="Arial" panose="020B0604020202020204" pitchFamily="34" charset="0"/>
                <a:cs typeface="Arial" panose="020B0604020202020204" pitchFamily="34" charset="0"/>
              </a:rPr>
              <a:t>to</a:t>
            </a:r>
            <a:r>
              <a:rPr lang="nl-NL" sz="2400" dirty="0">
                <a:latin typeface="Arial" panose="020B0604020202020204" pitchFamily="34" charset="0"/>
                <a:cs typeface="Arial" panose="020B0604020202020204" pitchFamily="34" charset="0"/>
              </a:rPr>
              <a:t> </a:t>
            </a:r>
            <a:r>
              <a:rPr lang="nl-NL" sz="2400" dirty="0" err="1">
                <a:latin typeface="Arial" panose="020B0604020202020204" pitchFamily="34" charset="0"/>
                <a:cs typeface="Arial" panose="020B0604020202020204" pitchFamily="34" charset="0"/>
              </a:rPr>
              <a:t>describe</a:t>
            </a:r>
            <a:r>
              <a:rPr lang="nl-NL" sz="2400" dirty="0">
                <a:latin typeface="Arial" panose="020B0604020202020204" pitchFamily="34" charset="0"/>
                <a:cs typeface="Arial" panose="020B0604020202020204" pitchFamily="34" charset="0"/>
              </a:rPr>
              <a:t> </a:t>
            </a:r>
            <a:r>
              <a:rPr lang="nl-NL" sz="2400" dirty="0" err="1">
                <a:latin typeface="Arial" panose="020B0604020202020204" pitchFamily="34" charset="0"/>
                <a:cs typeface="Arial" panose="020B0604020202020204" pitchFamily="34" charset="0"/>
              </a:rPr>
              <a:t>the</a:t>
            </a:r>
            <a:r>
              <a:rPr lang="nl-NL" sz="2400" dirty="0">
                <a:latin typeface="Arial" panose="020B0604020202020204" pitchFamily="34" charset="0"/>
                <a:cs typeface="Arial" panose="020B0604020202020204" pitchFamily="34" charset="0"/>
              </a:rPr>
              <a:t> </a:t>
            </a:r>
            <a:r>
              <a:rPr lang="nl-NL" sz="2400" dirty="0" err="1">
                <a:latin typeface="Arial" panose="020B0604020202020204" pitchFamily="34" charset="0"/>
                <a:cs typeface="Arial" panose="020B0604020202020204" pitchFamily="34" charset="0"/>
              </a:rPr>
              <a:t>diferent</a:t>
            </a:r>
            <a:r>
              <a:rPr lang="nl-NL" sz="2400" dirty="0">
                <a:latin typeface="Arial" panose="020B0604020202020204" pitchFamily="34" charset="0"/>
                <a:cs typeface="Arial" panose="020B0604020202020204" pitchFamily="34" charset="0"/>
              </a:rPr>
              <a:t> </a:t>
            </a:r>
            <a:r>
              <a:rPr lang="nl-NL" sz="2400" dirty="0" err="1">
                <a:latin typeface="Arial" panose="020B0604020202020204" pitchFamily="34" charset="0"/>
                <a:cs typeface="Arial" panose="020B0604020202020204" pitchFamily="34" charset="0"/>
              </a:rPr>
              <a:t>elements</a:t>
            </a:r>
            <a:r>
              <a:rPr lang="nl-NL" sz="2400" dirty="0">
                <a:latin typeface="Arial" panose="020B0604020202020204" pitchFamily="34" charset="0"/>
                <a:cs typeface="Arial" panose="020B0604020202020204" pitchFamily="34" charset="0"/>
              </a:rPr>
              <a:t> of </a:t>
            </a:r>
            <a:r>
              <a:rPr lang="nl-NL" sz="2400" dirty="0" err="1">
                <a:latin typeface="Arial" panose="020B0604020202020204" pitchFamily="34" charset="0"/>
                <a:cs typeface="Arial" panose="020B0604020202020204" pitchFamily="34" charset="0"/>
              </a:rPr>
              <a:t>the</a:t>
            </a:r>
            <a:r>
              <a:rPr lang="nl-NL" sz="2400" dirty="0">
                <a:latin typeface="Arial" panose="020B0604020202020204" pitchFamily="34" charset="0"/>
                <a:cs typeface="Arial" panose="020B0604020202020204" pitchFamily="34" charset="0"/>
              </a:rPr>
              <a:t> water </a:t>
            </a:r>
            <a:r>
              <a:rPr lang="nl-NL" sz="2400" dirty="0" err="1">
                <a:latin typeface="Arial" panose="020B0604020202020204" pitchFamily="34" charset="0"/>
                <a:cs typeface="Arial" panose="020B0604020202020204" pitchFamily="34" charset="0"/>
              </a:rPr>
              <a:t>cycle</a:t>
            </a:r>
            <a:r>
              <a:rPr lang="nl-NL" sz="2400" dirty="0">
                <a:latin typeface="Arial" panose="020B0604020202020204" pitchFamily="34" charset="0"/>
                <a:cs typeface="Arial" panose="020B0604020202020204" pitchFamily="34" charset="0"/>
              </a:rPr>
              <a:t> </a:t>
            </a:r>
            <a:r>
              <a:rPr lang="nl-NL" sz="2400" dirty="0" err="1">
                <a:latin typeface="Arial" panose="020B0604020202020204" pitchFamily="34" charset="0"/>
                <a:cs typeface="Arial" panose="020B0604020202020204" pitchFamily="34" charset="0"/>
              </a:rPr>
              <a:t>within</a:t>
            </a:r>
            <a:r>
              <a:rPr lang="nl-NL" sz="2400" dirty="0">
                <a:latin typeface="Arial" panose="020B0604020202020204" pitchFamily="34" charset="0"/>
                <a:cs typeface="Arial" panose="020B0604020202020204" pitchFamily="34" charset="0"/>
              </a:rPr>
              <a:t> </a:t>
            </a:r>
            <a:r>
              <a:rPr lang="nl-NL" sz="2400" dirty="0" err="1">
                <a:latin typeface="Arial" panose="020B0604020202020204" pitchFamily="34" charset="0"/>
                <a:cs typeface="Arial" panose="020B0604020202020204" pitchFamily="34" charset="0"/>
              </a:rPr>
              <a:t>this</a:t>
            </a:r>
            <a:r>
              <a:rPr lang="nl-NL" sz="2400" dirty="0">
                <a:latin typeface="Arial" panose="020B0604020202020204" pitchFamily="34" charset="0"/>
                <a:cs typeface="Arial" panose="020B0604020202020204" pitchFamily="34" charset="0"/>
              </a:rPr>
              <a:t> </a:t>
            </a:r>
            <a:r>
              <a:rPr lang="nl-NL" sz="2400" dirty="0" err="1">
                <a:latin typeface="Arial" panose="020B0604020202020204" pitchFamily="34" charset="0"/>
                <a:cs typeface="Arial" panose="020B0604020202020204" pitchFamily="34" charset="0"/>
              </a:rPr>
              <a:t>region</a:t>
            </a:r>
            <a:r>
              <a:rPr lang="nl-NL" sz="2400" dirty="0">
                <a:latin typeface="Arial" panose="020B0604020202020204" pitchFamily="34" charset="0"/>
                <a:cs typeface="Arial" panose="020B0604020202020204" pitchFamily="34" charset="0"/>
              </a:rPr>
              <a:t>. </a:t>
            </a:r>
            <a:r>
              <a:rPr lang="nl-NL" sz="2400" dirty="0" err="1">
                <a:latin typeface="Arial" panose="020B0604020202020204" pitchFamily="34" charset="0"/>
                <a:cs typeface="Arial" panose="020B0604020202020204" pitchFamily="34" charset="0"/>
              </a:rPr>
              <a:t>To</a:t>
            </a:r>
            <a:r>
              <a:rPr lang="nl-NL" sz="2400" dirty="0">
                <a:latin typeface="Arial" panose="020B0604020202020204" pitchFamily="34" charset="0"/>
                <a:cs typeface="Arial" panose="020B0604020202020204" pitchFamily="34" charset="0"/>
              </a:rPr>
              <a:t> do </a:t>
            </a:r>
            <a:r>
              <a:rPr lang="nl-NL" sz="2400" dirty="0" err="1">
                <a:latin typeface="Arial" panose="020B0604020202020204" pitchFamily="34" charset="0"/>
                <a:cs typeface="Arial" panose="020B0604020202020204" pitchFamily="34" charset="0"/>
              </a:rPr>
              <a:t>so</a:t>
            </a:r>
            <a:r>
              <a:rPr lang="nl-NL" sz="2400" dirty="0">
                <a:latin typeface="Arial" panose="020B0604020202020204" pitchFamily="34" charset="0"/>
                <a:cs typeface="Arial" panose="020B0604020202020204" pitchFamily="34" charset="0"/>
              </a:rPr>
              <a:t>, data </a:t>
            </a:r>
            <a:r>
              <a:rPr lang="nl-NL" sz="2400" dirty="0" err="1">
                <a:latin typeface="Arial" panose="020B0604020202020204" pitchFamily="34" charset="0"/>
                <a:cs typeface="Arial" panose="020B0604020202020204" pitchFamily="34" charset="0"/>
              </a:rPr>
              <a:t>and</a:t>
            </a:r>
            <a:r>
              <a:rPr lang="nl-NL" sz="2400" dirty="0">
                <a:latin typeface="Arial" panose="020B0604020202020204" pitchFamily="34" charset="0"/>
                <a:cs typeface="Arial" panose="020B0604020202020204" pitchFamily="34" charset="0"/>
              </a:rPr>
              <a:t> information </a:t>
            </a:r>
            <a:r>
              <a:rPr lang="nl-NL" sz="2400" dirty="0" err="1">
                <a:latin typeface="Arial" panose="020B0604020202020204" pitchFamily="34" charset="0"/>
                <a:cs typeface="Arial" panose="020B0604020202020204" pitchFamily="34" charset="0"/>
              </a:rPr>
              <a:t>obtained</a:t>
            </a:r>
            <a:r>
              <a:rPr lang="nl-NL" sz="2400" dirty="0">
                <a:latin typeface="Arial" panose="020B0604020202020204" pitchFamily="34" charset="0"/>
                <a:cs typeface="Arial" panose="020B0604020202020204" pitchFamily="34" charset="0"/>
              </a:rPr>
              <a:t> </a:t>
            </a:r>
            <a:r>
              <a:rPr lang="nl-NL" sz="2400" dirty="0" err="1">
                <a:latin typeface="Arial" panose="020B0604020202020204" pitchFamily="34" charset="0"/>
                <a:cs typeface="Arial" panose="020B0604020202020204" pitchFamily="34" charset="0"/>
              </a:rPr>
              <a:t>from</a:t>
            </a:r>
            <a:r>
              <a:rPr lang="nl-NL" sz="2400" dirty="0">
                <a:latin typeface="Arial" panose="020B0604020202020204" pitchFamily="34" charset="0"/>
                <a:cs typeface="Arial" panose="020B0604020202020204" pitchFamily="34" charset="0"/>
              </a:rPr>
              <a:t> remote </a:t>
            </a:r>
            <a:r>
              <a:rPr lang="nl-NL" sz="2400" dirty="0" err="1">
                <a:latin typeface="Arial" panose="020B0604020202020204" pitchFamily="34" charset="0"/>
                <a:cs typeface="Arial" panose="020B0604020202020204" pitchFamily="34" charset="0"/>
              </a:rPr>
              <a:t>sensing</a:t>
            </a:r>
            <a:r>
              <a:rPr lang="nl-NL" sz="2400" dirty="0">
                <a:latin typeface="Arial" panose="020B0604020202020204" pitchFamily="34" charset="0"/>
                <a:cs typeface="Arial" panose="020B0604020202020204" pitchFamily="34" charset="0"/>
              </a:rPr>
              <a:t> </a:t>
            </a:r>
            <a:r>
              <a:rPr lang="nl-NL" sz="2400" dirty="0" err="1">
                <a:latin typeface="Arial" panose="020B0604020202020204" pitchFamily="34" charset="0"/>
                <a:cs typeface="Arial" panose="020B0604020202020204" pitchFamily="34" charset="0"/>
              </a:rPr>
              <a:t>techniques</a:t>
            </a:r>
            <a:r>
              <a:rPr lang="nl-NL" sz="2400" dirty="0">
                <a:latin typeface="Arial" panose="020B0604020202020204" pitchFamily="34" charset="0"/>
                <a:cs typeface="Arial" panose="020B0604020202020204" pitchFamily="34" charset="0"/>
              </a:rPr>
              <a:t> are </a:t>
            </a:r>
            <a:r>
              <a:rPr lang="nl-NL" sz="2400" dirty="0" err="1">
                <a:latin typeface="Arial" panose="020B0604020202020204" pitchFamily="34" charset="0"/>
                <a:cs typeface="Arial" panose="020B0604020202020204" pitchFamily="34" charset="0"/>
              </a:rPr>
              <a:t>used</a:t>
            </a:r>
            <a:r>
              <a:rPr lang="nl-NL" sz="2400" dirty="0">
                <a:latin typeface="Arial" panose="020B0604020202020204" pitchFamily="34" charset="0"/>
                <a:cs typeface="Arial" panose="020B0604020202020204" pitchFamily="34" charset="0"/>
              </a:rPr>
              <a:t> </a:t>
            </a:r>
            <a:r>
              <a:rPr lang="nl-NL" sz="2400" dirty="0" err="1">
                <a:latin typeface="Arial" panose="020B0604020202020204" pitchFamily="34" charset="0"/>
                <a:cs typeface="Arial" panose="020B0604020202020204" pitchFamily="34" charset="0"/>
              </a:rPr>
              <a:t>to</a:t>
            </a:r>
            <a:r>
              <a:rPr lang="nl-NL" sz="2400" dirty="0">
                <a:latin typeface="Arial" panose="020B0604020202020204" pitchFamily="34" charset="0"/>
                <a:cs typeface="Arial" panose="020B0604020202020204" pitchFamily="34" charset="0"/>
              </a:rPr>
              <a:t> </a:t>
            </a:r>
            <a:r>
              <a:rPr lang="nl-NL" sz="2400" dirty="0" err="1">
                <a:latin typeface="Arial" panose="020B0604020202020204" pitchFamily="34" charset="0"/>
                <a:cs typeface="Arial" panose="020B0604020202020204" pitchFamily="34" charset="0"/>
              </a:rPr>
              <a:t>develop</a:t>
            </a:r>
            <a:r>
              <a:rPr lang="nl-NL" sz="2400" dirty="0">
                <a:latin typeface="Arial" panose="020B0604020202020204" pitchFamily="34" charset="0"/>
                <a:cs typeface="Arial" panose="020B0604020202020204" pitchFamily="34" charset="0"/>
              </a:rPr>
              <a:t> a model. </a:t>
            </a:r>
          </a:p>
        </p:txBody>
      </p:sp>
      <p:sp>
        <p:nvSpPr>
          <p:cNvPr id="13" name="Tekstvak 12">
            <a:extLst>
              <a:ext uri="{FF2B5EF4-FFF2-40B4-BE49-F238E27FC236}">
                <a16:creationId xmlns:a16="http://schemas.microsoft.com/office/drawing/2014/main" id="{8CE5ABF7-4463-87B7-7326-EF823C247F37}"/>
              </a:ext>
            </a:extLst>
          </p:cNvPr>
          <p:cNvSpPr txBox="1"/>
          <p:nvPr/>
        </p:nvSpPr>
        <p:spPr>
          <a:xfrm>
            <a:off x="2096852" y="5045261"/>
            <a:ext cx="9940414" cy="1965139"/>
          </a:xfrm>
          <a:prstGeom prst="rect">
            <a:avLst/>
          </a:prstGeom>
          <a:noFill/>
          <a:ln>
            <a:noFill/>
          </a:ln>
        </p:spPr>
        <p:txBody>
          <a:bodyPr wrap="square" rtlCol="0">
            <a:noAutofit/>
          </a:bodyPr>
          <a:lstStyle/>
          <a:p>
            <a:r>
              <a:rPr lang="en-GB" sz="2400" dirty="0">
                <a:latin typeface="Arial" panose="020B0604020202020204" pitchFamily="34" charset="0"/>
                <a:cs typeface="Arial" panose="020B0604020202020204" pitchFamily="34" charset="0"/>
              </a:rPr>
              <a:t>The Hudson River Basin is located in the North East of the United States. The area is around 35,000 km</a:t>
            </a:r>
            <a:r>
              <a:rPr lang="en-GB" sz="2400" baseline="30000" dirty="0">
                <a:latin typeface="Arial" panose="020B0604020202020204" pitchFamily="34" charset="0"/>
                <a:cs typeface="Arial" panose="020B0604020202020204" pitchFamily="34" charset="0"/>
              </a:rPr>
              <a:t>2</a:t>
            </a:r>
            <a:r>
              <a:rPr lang="en-GB" sz="2400" dirty="0">
                <a:latin typeface="Arial" panose="020B0604020202020204" pitchFamily="34" charset="0"/>
                <a:cs typeface="Arial" panose="020B0604020202020204" pitchFamily="34" charset="0"/>
              </a:rPr>
              <a:t>. The lower part of the basin is an estuary. Only the northern region is taken into account, as the river in the lower part is influenced by the sea. </a:t>
            </a:r>
            <a:r>
              <a:rPr lang="nl-NL" sz="2400" dirty="0" err="1">
                <a:latin typeface="Arial" panose="020B0604020202020204" pitchFamily="34" charset="0"/>
                <a:cs typeface="Arial" panose="020B0604020202020204" pitchFamily="34" charset="0"/>
              </a:rPr>
              <a:t>Figure</a:t>
            </a:r>
            <a:r>
              <a:rPr lang="nl-NL" sz="2400" dirty="0">
                <a:latin typeface="Arial" panose="020B0604020202020204" pitchFamily="34" charset="0"/>
                <a:cs typeface="Arial" panose="020B0604020202020204" pitchFamily="34" charset="0"/>
              </a:rPr>
              <a:t> </a:t>
            </a:r>
            <a:r>
              <a:rPr lang="nl-NL" sz="2400" dirty="0" err="1">
                <a:latin typeface="Arial" panose="020B0604020202020204" pitchFamily="34" charset="0"/>
                <a:cs typeface="Arial" panose="020B0604020202020204" pitchFamily="34" charset="0"/>
              </a:rPr>
              <a:t>basin</a:t>
            </a:r>
            <a:r>
              <a:rPr lang="nl-NL" sz="2400" dirty="0">
                <a:latin typeface="Arial" panose="020B0604020202020204" pitchFamily="34" charset="0"/>
                <a:cs typeface="Arial" panose="020B0604020202020204" pitchFamily="34" charset="0"/>
              </a:rPr>
              <a:t> + </a:t>
            </a:r>
            <a:r>
              <a:rPr lang="nl-NL" sz="2400" dirty="0" err="1">
                <a:latin typeface="Arial" panose="020B0604020202020204" pitchFamily="34" charset="0"/>
                <a:cs typeface="Arial" panose="020B0604020202020204" pitchFamily="34" charset="0"/>
              </a:rPr>
              <a:t>thiessen</a:t>
            </a:r>
            <a:r>
              <a:rPr lang="nl-NL" sz="2400" dirty="0">
                <a:latin typeface="Arial" panose="020B0604020202020204" pitchFamily="34" charset="0"/>
                <a:cs typeface="Arial" panose="020B0604020202020204" pitchFamily="34" charset="0"/>
              </a:rPr>
              <a:t> </a:t>
            </a:r>
            <a:r>
              <a:rPr lang="nl-NL" sz="2400" dirty="0" err="1">
                <a:latin typeface="Arial" panose="020B0604020202020204" pitchFamily="34" charset="0"/>
                <a:cs typeface="Arial" panose="020B0604020202020204" pitchFamily="34" charset="0"/>
              </a:rPr>
              <a:t>polygon</a:t>
            </a:r>
            <a:r>
              <a:rPr lang="nl-NL" sz="2400" dirty="0">
                <a:latin typeface="Arial" panose="020B0604020202020204" pitchFamily="34" charset="0"/>
                <a:cs typeface="Arial" panose="020B0604020202020204" pitchFamily="34" charset="0"/>
              </a:rPr>
              <a:t>? Discharge stations 2 stations </a:t>
            </a:r>
            <a:r>
              <a:rPr lang="nl-NL" sz="2400" dirty="0" err="1">
                <a:latin typeface="Arial" panose="020B0604020202020204" pitchFamily="34" charset="0"/>
                <a:cs typeface="Arial" panose="020B0604020202020204" pitchFamily="34" charset="0"/>
              </a:rPr>
              <a:t>summed</a:t>
            </a:r>
            <a:r>
              <a:rPr lang="nl-NL" sz="2400" dirty="0">
                <a:latin typeface="Arial" panose="020B0604020202020204" pitchFamily="34" charset="0"/>
                <a:cs typeface="Arial" panose="020B0604020202020204" pitchFamily="34" charset="0"/>
              </a:rPr>
              <a:t> up (area </a:t>
            </a:r>
            <a:r>
              <a:rPr lang="nl-NL" sz="2400" dirty="0" err="1">
                <a:latin typeface="Arial" panose="020B0604020202020204" pitchFamily="34" charset="0"/>
                <a:cs typeface="Arial" panose="020B0604020202020204" pitchFamily="34" charset="0"/>
              </a:rPr>
              <a:t>included</a:t>
            </a:r>
            <a:r>
              <a:rPr lang="nl-NL" sz="2400" dirty="0">
                <a:latin typeface="Arial" panose="020B0604020202020204" pitchFamily="34" charset="0"/>
                <a:cs typeface="Arial" panose="020B0604020202020204" pitchFamily="34" charset="0"/>
              </a:rPr>
              <a:t>)</a:t>
            </a:r>
          </a:p>
          <a:p>
            <a:pPr algn="just"/>
            <a:endParaRPr lang="en-GB" sz="2400" dirty="0">
              <a:latin typeface="Arial" panose="020B0604020202020204" pitchFamily="34" charset="0"/>
              <a:cs typeface="Arial" panose="020B0604020202020204" pitchFamily="34" charset="0"/>
            </a:endParaRPr>
          </a:p>
          <a:p>
            <a:pPr algn="just"/>
            <a:endParaRPr lang="en-GB" sz="2400" b="1" u="sng" dirty="0">
              <a:latin typeface="Arial" panose="020B0604020202020204" pitchFamily="34" charset="0"/>
              <a:cs typeface="Arial" panose="020B0604020202020204" pitchFamily="34" charset="0"/>
            </a:endParaRPr>
          </a:p>
          <a:p>
            <a:pPr algn="just"/>
            <a:endParaRPr lang="en-GB" sz="2400" b="1" u="sng" dirty="0">
              <a:latin typeface="Arial" panose="020B0604020202020204" pitchFamily="34" charset="0"/>
              <a:cs typeface="Arial" panose="020B0604020202020204" pitchFamily="34" charset="0"/>
            </a:endParaRPr>
          </a:p>
          <a:p>
            <a:pPr algn="just"/>
            <a:endParaRPr lang="en-GB" sz="2400" b="1" u="sng" dirty="0">
              <a:latin typeface="Arial" panose="020B0604020202020204" pitchFamily="34" charset="0"/>
              <a:cs typeface="Arial" panose="020B0604020202020204" pitchFamily="34" charset="0"/>
            </a:endParaRPr>
          </a:p>
        </p:txBody>
      </p:sp>
      <p:sp>
        <p:nvSpPr>
          <p:cNvPr id="15" name="Tekstvak 14">
            <a:extLst>
              <a:ext uri="{FF2B5EF4-FFF2-40B4-BE49-F238E27FC236}">
                <a16:creationId xmlns:a16="http://schemas.microsoft.com/office/drawing/2014/main" id="{B898AEF6-B148-457E-3F6A-5D299B656DCC}"/>
              </a:ext>
            </a:extLst>
          </p:cNvPr>
          <p:cNvSpPr txBox="1"/>
          <p:nvPr/>
        </p:nvSpPr>
        <p:spPr>
          <a:xfrm>
            <a:off x="1697584" y="17473440"/>
            <a:ext cx="10551566" cy="10369355"/>
          </a:xfrm>
          <a:prstGeom prst="rect">
            <a:avLst/>
          </a:prstGeom>
          <a:noFill/>
          <a:ln>
            <a:noFill/>
          </a:ln>
        </p:spPr>
        <p:txBody>
          <a:bodyPr wrap="square" rtlCol="0">
            <a:noAutofit/>
          </a:bodyPr>
          <a:lstStyle/>
          <a:p>
            <a:r>
              <a:rPr lang="en-GB" sz="2400" dirty="0">
                <a:latin typeface="Arial" panose="020B0604020202020204" pitchFamily="34" charset="0"/>
                <a:cs typeface="Arial" panose="020B0604020202020204" pitchFamily="34" charset="0"/>
              </a:rPr>
              <a:t>To model the water cycle in the basin, the HBV model is used. It is used both as lumped and distributed model. In the lumped model, the area is taken as homogenous. In the distributed model, the area is divided into wetland, hillslope and plateau areas. </a:t>
            </a:r>
          </a:p>
          <a:p>
            <a:endParaRPr lang="en-GB"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The HBV model consists of various elements which describe different processes in the water cycle. If the air temperature is below 0.5 </a:t>
            </a:r>
            <a:r>
              <a:rPr lang="en-GB" sz="2400" b="0" i="0" dirty="0">
                <a:solidFill>
                  <a:srgbClr val="202122"/>
                </a:solidFill>
                <a:effectLst/>
                <a:latin typeface="Arial" panose="020B0604020202020204" pitchFamily="34" charset="0"/>
              </a:rPr>
              <a:t>°C, the precipitation will be stored as snow. Otherwise it will intercept on vegetation until the storage capacity is reached. The excess (P</a:t>
            </a:r>
            <a:r>
              <a:rPr lang="en-GB" sz="2400" b="0" i="0" baseline="-25000" dirty="0">
                <a:solidFill>
                  <a:srgbClr val="202122"/>
                </a:solidFill>
                <a:effectLst/>
                <a:latin typeface="Arial" panose="020B0604020202020204" pitchFamily="34" charset="0"/>
              </a:rPr>
              <a:t>e</a:t>
            </a:r>
            <a:r>
              <a:rPr lang="en-GB" sz="2400" b="0" i="0" dirty="0">
                <a:solidFill>
                  <a:srgbClr val="202122"/>
                </a:solidFill>
                <a:effectLst/>
                <a:latin typeface="Arial" panose="020B0604020202020204" pitchFamily="34" charset="0"/>
              </a:rPr>
              <a:t>) will flow into either the unsaturated rootzone or the fast reservoir. In case of melting snow, this flow will be added to P</a:t>
            </a:r>
            <a:r>
              <a:rPr lang="en-GB" sz="2400" b="0" i="0" baseline="-25000" dirty="0">
                <a:solidFill>
                  <a:srgbClr val="202122"/>
                </a:solidFill>
                <a:effectLst/>
                <a:latin typeface="Arial" panose="020B0604020202020204" pitchFamily="34" charset="0"/>
              </a:rPr>
              <a:t>e</a:t>
            </a:r>
            <a:r>
              <a:rPr lang="en-GB" sz="2400" b="0" i="0" dirty="0">
                <a:solidFill>
                  <a:srgbClr val="202122"/>
                </a:solidFill>
                <a:effectLst/>
                <a:latin typeface="Arial" panose="020B0604020202020204" pitchFamily="34" charset="0"/>
              </a:rPr>
              <a:t>. From the unsaturated rootzone storage, water will leave as transpiration or percolate into the soil.</a:t>
            </a:r>
            <a:endParaRPr lang="en-GB" sz="2400" dirty="0">
              <a:latin typeface="Arial" panose="020B0604020202020204" pitchFamily="34" charset="0"/>
              <a:cs typeface="Arial" panose="020B0604020202020204" pitchFamily="34" charset="0"/>
            </a:endParaRPr>
          </a:p>
        </p:txBody>
      </p:sp>
      <p:sp>
        <p:nvSpPr>
          <p:cNvPr id="3" name="Rechthoek 2">
            <a:extLst>
              <a:ext uri="{FF2B5EF4-FFF2-40B4-BE49-F238E27FC236}">
                <a16:creationId xmlns:a16="http://schemas.microsoft.com/office/drawing/2014/main" id="{AC1029AE-2023-239F-594B-E24D45E79AC9}"/>
              </a:ext>
            </a:extLst>
          </p:cNvPr>
          <p:cNvSpPr/>
          <p:nvPr/>
        </p:nvSpPr>
        <p:spPr>
          <a:xfrm>
            <a:off x="1697583" y="3863597"/>
            <a:ext cx="10800000" cy="814519"/>
          </a:xfrm>
          <a:prstGeom prst="rect">
            <a:avLst/>
          </a:prstGeom>
          <a:solidFill>
            <a:srgbClr val="00A6D6"/>
          </a:solidFill>
          <a:ln>
            <a:solidFill>
              <a:srgbClr val="00A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3600" b="1" dirty="0" err="1">
                <a:latin typeface="Arial" panose="020B0604020202020204" pitchFamily="34" charset="0"/>
                <a:cs typeface="Arial" panose="020B0604020202020204" pitchFamily="34" charset="0"/>
              </a:rPr>
              <a:t>Introduction</a:t>
            </a:r>
            <a:endParaRPr lang="nl-NL" sz="3600" b="1" dirty="0">
              <a:latin typeface="Arial" panose="020B0604020202020204" pitchFamily="34" charset="0"/>
              <a:cs typeface="Arial" panose="020B0604020202020204" pitchFamily="34" charset="0"/>
            </a:endParaRPr>
          </a:p>
        </p:txBody>
      </p:sp>
      <p:sp>
        <p:nvSpPr>
          <p:cNvPr id="8" name="Rechthoek 7">
            <a:extLst>
              <a:ext uri="{FF2B5EF4-FFF2-40B4-BE49-F238E27FC236}">
                <a16:creationId xmlns:a16="http://schemas.microsoft.com/office/drawing/2014/main" id="{CA0B186D-E6D0-88B1-2450-CF87583BDE38}"/>
              </a:ext>
            </a:extLst>
          </p:cNvPr>
          <p:cNvSpPr/>
          <p:nvPr/>
        </p:nvSpPr>
        <p:spPr>
          <a:xfrm>
            <a:off x="1602830" y="16611464"/>
            <a:ext cx="10800000" cy="814519"/>
          </a:xfrm>
          <a:prstGeom prst="rect">
            <a:avLst/>
          </a:prstGeom>
          <a:solidFill>
            <a:srgbClr val="00A6D6"/>
          </a:solidFill>
          <a:ln>
            <a:solidFill>
              <a:srgbClr val="00A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3600" b="1" dirty="0">
                <a:latin typeface="Arial" panose="020B0604020202020204" pitchFamily="34" charset="0"/>
                <a:cs typeface="Arial" panose="020B0604020202020204" pitchFamily="34" charset="0"/>
              </a:rPr>
              <a:t>HBV model</a:t>
            </a:r>
          </a:p>
        </p:txBody>
      </p:sp>
      <p:sp>
        <p:nvSpPr>
          <p:cNvPr id="9" name="Rechthoek 8">
            <a:extLst>
              <a:ext uri="{FF2B5EF4-FFF2-40B4-BE49-F238E27FC236}">
                <a16:creationId xmlns:a16="http://schemas.microsoft.com/office/drawing/2014/main" id="{65915EC7-4E91-97C8-491B-8EAFFC32DBFC}"/>
              </a:ext>
            </a:extLst>
          </p:cNvPr>
          <p:cNvSpPr/>
          <p:nvPr/>
        </p:nvSpPr>
        <p:spPr>
          <a:xfrm>
            <a:off x="13005295" y="3863597"/>
            <a:ext cx="16806366" cy="814519"/>
          </a:xfrm>
          <a:prstGeom prst="rect">
            <a:avLst/>
          </a:prstGeom>
          <a:solidFill>
            <a:srgbClr val="00A6D6"/>
          </a:solidFill>
          <a:ln>
            <a:solidFill>
              <a:srgbClr val="00A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3600" b="1" dirty="0">
                <a:latin typeface="Arial" panose="020B0604020202020204" pitchFamily="34" charset="0"/>
                <a:cs typeface="Arial" panose="020B0604020202020204" pitchFamily="34" charset="0"/>
              </a:rPr>
              <a:t>Data </a:t>
            </a:r>
          </a:p>
        </p:txBody>
      </p:sp>
      <p:sp>
        <p:nvSpPr>
          <p:cNvPr id="14" name="Rechthoek 13">
            <a:extLst>
              <a:ext uri="{FF2B5EF4-FFF2-40B4-BE49-F238E27FC236}">
                <a16:creationId xmlns:a16="http://schemas.microsoft.com/office/drawing/2014/main" id="{409046F1-8500-F85B-9121-72F5A0F94101}"/>
              </a:ext>
            </a:extLst>
          </p:cNvPr>
          <p:cNvSpPr/>
          <p:nvPr/>
        </p:nvSpPr>
        <p:spPr>
          <a:xfrm>
            <a:off x="30735107" y="3909832"/>
            <a:ext cx="10800000" cy="814519"/>
          </a:xfrm>
          <a:prstGeom prst="rect">
            <a:avLst/>
          </a:prstGeom>
          <a:solidFill>
            <a:srgbClr val="00A6D6"/>
          </a:solidFill>
          <a:ln>
            <a:solidFill>
              <a:srgbClr val="00A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3600" b="1" dirty="0" err="1">
                <a:latin typeface="Arial" panose="020B0604020202020204" pitchFamily="34" charset="0"/>
                <a:cs typeface="Arial" panose="020B0604020202020204" pitchFamily="34" charset="0"/>
              </a:rPr>
              <a:t>Conclusion</a:t>
            </a:r>
            <a:endParaRPr lang="nl-NL" sz="3600" b="1" dirty="0">
              <a:latin typeface="Arial" panose="020B0604020202020204" pitchFamily="34" charset="0"/>
              <a:cs typeface="Arial" panose="020B0604020202020204" pitchFamily="34" charset="0"/>
            </a:endParaRPr>
          </a:p>
        </p:txBody>
      </p:sp>
      <p:sp>
        <p:nvSpPr>
          <p:cNvPr id="19" name="Tekstvak 18">
            <a:extLst>
              <a:ext uri="{FF2B5EF4-FFF2-40B4-BE49-F238E27FC236}">
                <a16:creationId xmlns:a16="http://schemas.microsoft.com/office/drawing/2014/main" id="{85AF8A33-D211-8246-1827-1FB2E06D0605}"/>
              </a:ext>
            </a:extLst>
          </p:cNvPr>
          <p:cNvSpPr txBox="1"/>
          <p:nvPr/>
        </p:nvSpPr>
        <p:spPr>
          <a:xfrm>
            <a:off x="12998698" y="14557374"/>
            <a:ext cx="16806366" cy="4912922"/>
          </a:xfrm>
          <a:prstGeom prst="rect">
            <a:avLst/>
          </a:prstGeom>
          <a:noFill/>
          <a:ln>
            <a:noFill/>
          </a:ln>
        </p:spPr>
        <p:txBody>
          <a:bodyPr wrap="square" rtlCol="0">
            <a:noAutofit/>
          </a:bodyPr>
          <a:lstStyle/>
          <a:p>
            <a:pPr algn="ctr"/>
            <a:r>
              <a:rPr lang="nl-NL" sz="2000" b="1" u="sng" dirty="0">
                <a:latin typeface="Arial" panose="020B0604020202020204" pitchFamily="34" charset="0"/>
                <a:cs typeface="Arial" panose="020B0604020202020204" pitchFamily="34" charset="0"/>
              </a:rPr>
              <a:t>Different data sets (data </a:t>
            </a:r>
            <a:r>
              <a:rPr lang="nl-NL" sz="2000" b="1" u="sng" dirty="0" err="1">
                <a:latin typeface="Arial" panose="020B0604020202020204" pitchFamily="34" charset="0"/>
                <a:cs typeface="Arial" panose="020B0604020202020204" pitchFamily="34" charset="0"/>
              </a:rPr>
              <a:t>assimilation</a:t>
            </a:r>
            <a:r>
              <a:rPr lang="nl-NL" sz="2000" b="1" u="sng" dirty="0">
                <a:latin typeface="Arial" panose="020B0604020202020204" pitchFamily="34" charset="0"/>
                <a:cs typeface="Arial" panose="020B0604020202020204" pitchFamily="34" charset="0"/>
              </a:rPr>
              <a:t>) voor </a:t>
            </a:r>
            <a:r>
              <a:rPr lang="nl-NL" sz="2000" b="1" u="sng" dirty="0" err="1">
                <a:latin typeface="Arial" panose="020B0604020202020204" pitchFamily="34" charset="0"/>
                <a:cs typeface="Arial" panose="020B0604020202020204" pitchFamily="34" charset="0"/>
              </a:rPr>
              <a:t>evap</a:t>
            </a:r>
            <a:r>
              <a:rPr lang="nl-NL" sz="2000" b="1" u="sng" dirty="0">
                <a:latin typeface="Arial" panose="020B0604020202020204" pitchFamily="34" charset="0"/>
                <a:cs typeface="Arial" panose="020B0604020202020204" pitchFamily="34" charset="0"/>
              </a:rPr>
              <a:t>. </a:t>
            </a:r>
            <a:r>
              <a:rPr lang="nl-NL" sz="2000" b="1" u="sng" dirty="0" err="1">
                <a:latin typeface="Arial" panose="020B0604020202020204" pitchFamily="34" charset="0"/>
                <a:cs typeface="Arial" panose="020B0604020202020204" pitchFamily="34" charset="0"/>
              </a:rPr>
              <a:t>Uncertainty</a:t>
            </a:r>
            <a:r>
              <a:rPr lang="nl-NL" sz="2000" b="1" u="sng" dirty="0">
                <a:latin typeface="Arial" panose="020B0604020202020204" pitchFamily="34" charset="0"/>
                <a:cs typeface="Arial" panose="020B0604020202020204" pitchFamily="34" charset="0"/>
              </a:rPr>
              <a:t> </a:t>
            </a:r>
            <a:r>
              <a:rPr lang="nl-NL" sz="2000" b="1" u="sng" dirty="0" err="1">
                <a:latin typeface="Arial" panose="020B0604020202020204" pitchFamily="34" charset="0"/>
                <a:cs typeface="Arial" panose="020B0604020202020204" pitchFamily="34" charset="0"/>
              </a:rPr>
              <a:t>reduced</a:t>
            </a:r>
            <a:r>
              <a:rPr lang="nl-NL" sz="2000" b="1" u="sng" dirty="0">
                <a:latin typeface="Arial" panose="020B0604020202020204" pitchFamily="34" charset="0"/>
                <a:cs typeface="Arial" panose="020B0604020202020204" pitchFamily="34" charset="0"/>
              </a:rPr>
              <a:t> </a:t>
            </a:r>
            <a:endParaRPr lang="nl-NL" sz="2000" dirty="0">
              <a:latin typeface="Arial" panose="020B0604020202020204" pitchFamily="34" charset="0"/>
              <a:cs typeface="Arial" panose="020B0604020202020204" pitchFamily="34" charset="0"/>
            </a:endParaRPr>
          </a:p>
          <a:p>
            <a:pPr algn="ctr"/>
            <a:r>
              <a:rPr lang="nl-NL" sz="2000" b="1" u="sng" dirty="0">
                <a:latin typeface="Arial" panose="020B0604020202020204" pitchFamily="34" charset="0"/>
                <a:cs typeface="Arial" panose="020B0604020202020204" pitchFamily="34" charset="0"/>
              </a:rPr>
              <a:t> </a:t>
            </a:r>
            <a:r>
              <a:rPr lang="nl-NL" sz="2000" b="1" u="sng" dirty="0" err="1">
                <a:latin typeface="Arial" panose="020B0604020202020204" pitchFamily="34" charset="0"/>
                <a:cs typeface="Arial" panose="020B0604020202020204" pitchFamily="34" charset="0"/>
              </a:rPr>
              <a:t>Results</a:t>
            </a:r>
            <a:endParaRPr lang="nl-NL" sz="2000" b="1" u="sng" dirty="0">
              <a:latin typeface="Arial" panose="020B0604020202020204" pitchFamily="34" charset="0"/>
              <a:cs typeface="Arial" panose="020B0604020202020204" pitchFamily="34" charset="0"/>
            </a:endParaRPr>
          </a:p>
          <a:p>
            <a:pPr algn="ctr"/>
            <a:endParaRPr lang="nl-NL" sz="2000" b="1" u="sng" dirty="0">
              <a:latin typeface="Arial" panose="020B0604020202020204" pitchFamily="34" charset="0"/>
              <a:cs typeface="Arial" panose="020B0604020202020204" pitchFamily="34" charset="0"/>
            </a:endParaRPr>
          </a:p>
          <a:p>
            <a:pPr algn="ctr"/>
            <a:r>
              <a:rPr lang="nl-NL" sz="2000" dirty="0">
                <a:latin typeface="Arial" panose="020B0604020202020204" pitchFamily="34" charset="0"/>
                <a:cs typeface="Arial" panose="020B0604020202020204" pitchFamily="34" charset="0"/>
              </a:rPr>
              <a:t>HVB model (</a:t>
            </a:r>
            <a:r>
              <a:rPr lang="nl-NL" sz="2000" dirty="0" err="1">
                <a:latin typeface="Arial" panose="020B0604020202020204" pitchFamily="34" charset="0"/>
                <a:cs typeface="Arial" panose="020B0604020202020204" pitchFamily="34" charset="0"/>
              </a:rPr>
              <a:t>splitted</a:t>
            </a:r>
            <a:r>
              <a:rPr lang="nl-NL" sz="2000" dirty="0">
                <a:latin typeface="Arial" panose="020B0604020202020204" pitchFamily="34" charset="0"/>
                <a:cs typeface="Arial" panose="020B0604020202020204" pitchFamily="34" charset="0"/>
              </a:rPr>
              <a:t> in training (</a:t>
            </a:r>
            <a:r>
              <a:rPr lang="nl-NL" sz="2000" dirty="0" err="1">
                <a:latin typeface="Arial" panose="020B0604020202020204" pitchFamily="34" charset="0"/>
                <a:cs typeface="Arial" panose="020B0604020202020204" pitchFamily="34" charset="0"/>
              </a:rPr>
              <a:t>spinoff</a:t>
            </a:r>
            <a:r>
              <a:rPr lang="nl-NL" sz="2000" dirty="0">
                <a:latin typeface="Arial" panose="020B0604020202020204" pitchFamily="34" charset="0"/>
                <a:cs typeface="Arial" panose="020B0604020202020204" pitchFamily="34" charset="0"/>
              </a:rPr>
              <a:t> 1 </a:t>
            </a:r>
            <a:r>
              <a:rPr lang="nl-NL" sz="2000" dirty="0" err="1">
                <a:latin typeface="Arial" panose="020B0604020202020204" pitchFamily="34" charset="0"/>
                <a:cs typeface="Arial" panose="020B0604020202020204" pitchFamily="34" charset="0"/>
              </a:rPr>
              <a:t>year</a:t>
            </a:r>
            <a:r>
              <a:rPr lang="nl-NL" sz="2000" dirty="0">
                <a:latin typeface="Arial" panose="020B0604020202020204" pitchFamily="34" charset="0"/>
                <a:cs typeface="Arial" panose="020B0604020202020204" pitchFamily="34" charset="0"/>
              </a:rPr>
              <a:t>) </a:t>
            </a:r>
            <a:r>
              <a:rPr lang="nl-NL" sz="2000" dirty="0" err="1">
                <a:latin typeface="Arial" panose="020B0604020202020204" pitchFamily="34" charset="0"/>
                <a:cs typeface="Arial" panose="020B0604020202020204" pitchFamily="34" charset="0"/>
              </a:rPr>
              <a:t>and</a:t>
            </a:r>
            <a:r>
              <a:rPr lang="nl-NL" sz="2000" dirty="0">
                <a:latin typeface="Arial" panose="020B0604020202020204" pitchFamily="34" charset="0"/>
                <a:cs typeface="Arial" panose="020B0604020202020204" pitchFamily="34" charset="0"/>
              </a:rPr>
              <a:t> test)</a:t>
            </a:r>
          </a:p>
          <a:p>
            <a:pPr algn="ctr"/>
            <a:r>
              <a:rPr lang="nl-NL" sz="2000" dirty="0">
                <a:latin typeface="Arial" panose="020B0604020202020204" pitchFamily="34" charset="0"/>
                <a:cs typeface="Arial" panose="020B0604020202020204" pitchFamily="34" charset="0"/>
              </a:rPr>
              <a:t>Map </a:t>
            </a:r>
            <a:r>
              <a:rPr lang="nl-NL" sz="2000" dirty="0" err="1">
                <a:latin typeface="Arial" panose="020B0604020202020204" pitchFamily="34" charset="0"/>
                <a:cs typeface="Arial" panose="020B0604020202020204" pitchFamily="34" charset="0"/>
              </a:rPr>
              <a:t>with</a:t>
            </a:r>
            <a:r>
              <a:rPr lang="nl-NL" sz="2000" dirty="0">
                <a:latin typeface="Arial" panose="020B0604020202020204" pitchFamily="34" charset="0"/>
                <a:cs typeface="Arial" panose="020B0604020202020204" pitchFamily="34" charset="0"/>
              </a:rPr>
              <a:t> reservoirs</a:t>
            </a:r>
          </a:p>
          <a:p>
            <a:pPr algn="ctr"/>
            <a:endParaRPr lang="nl-NL" sz="2000" dirty="0">
              <a:latin typeface="Arial" panose="020B0604020202020204" pitchFamily="34" charset="0"/>
              <a:cs typeface="Arial" panose="020B0604020202020204" pitchFamily="34" charset="0"/>
            </a:endParaRPr>
          </a:p>
          <a:p>
            <a:pPr algn="ctr"/>
            <a:r>
              <a:rPr lang="nl-NL" sz="2000" dirty="0" err="1">
                <a:latin typeface="Arial" panose="020B0604020202020204" pitchFamily="34" charset="0"/>
                <a:cs typeface="Arial" panose="020B0604020202020204" pitchFamily="34" charset="0"/>
              </a:rPr>
              <a:t>Sumax</a:t>
            </a:r>
            <a:r>
              <a:rPr lang="nl-NL" sz="2000" dirty="0">
                <a:latin typeface="Arial" panose="020B0604020202020204" pitchFamily="34" charset="0"/>
                <a:cs typeface="Arial" panose="020B0604020202020204" pitchFamily="34" charset="0"/>
              </a:rPr>
              <a:t> </a:t>
            </a:r>
            <a:r>
              <a:rPr lang="nl-NL" sz="2000" dirty="0" err="1">
                <a:latin typeface="Arial" panose="020B0604020202020204" pitchFamily="34" charset="0"/>
                <a:cs typeface="Arial" panose="020B0604020202020204" pitchFamily="34" charset="0"/>
              </a:rPr>
              <a:t>based</a:t>
            </a:r>
            <a:r>
              <a:rPr lang="nl-NL" sz="2000" dirty="0">
                <a:latin typeface="Arial" panose="020B0604020202020204" pitchFamily="34" charset="0"/>
                <a:cs typeface="Arial" panose="020B0604020202020204" pitchFamily="34" charset="0"/>
              </a:rPr>
              <a:t> on </a:t>
            </a:r>
            <a:r>
              <a:rPr lang="nl-NL" sz="2000" dirty="0" err="1">
                <a:latin typeface="Arial" panose="020B0604020202020204" pitchFamily="34" charset="0"/>
                <a:cs typeface="Arial" panose="020B0604020202020204" pitchFamily="34" charset="0"/>
              </a:rPr>
              <a:t>vegetation</a:t>
            </a:r>
            <a:r>
              <a:rPr lang="nl-NL" sz="2000" dirty="0">
                <a:latin typeface="Arial" panose="020B0604020202020204" pitchFamily="34" charset="0"/>
                <a:cs typeface="Arial" panose="020B0604020202020204" pitchFamily="34" charset="0"/>
              </a:rPr>
              <a:t> </a:t>
            </a:r>
            <a:r>
              <a:rPr lang="nl-NL" sz="2000" dirty="0" err="1">
                <a:latin typeface="Arial" panose="020B0604020202020204" pitchFamily="34" charset="0"/>
                <a:cs typeface="Arial" panose="020B0604020202020204" pitchFamily="34" charset="0"/>
              </a:rPr>
              <a:t>exercise</a:t>
            </a:r>
            <a:endParaRPr lang="nl-NL" sz="2000" dirty="0">
              <a:latin typeface="Arial" panose="020B0604020202020204" pitchFamily="34" charset="0"/>
              <a:cs typeface="Arial" panose="020B0604020202020204" pitchFamily="34" charset="0"/>
            </a:endParaRPr>
          </a:p>
          <a:p>
            <a:pPr algn="ctr"/>
            <a:endParaRPr lang="nl-NL" sz="2000" dirty="0">
              <a:latin typeface="Arial" panose="020B0604020202020204" pitchFamily="34" charset="0"/>
              <a:cs typeface="Arial" panose="020B0604020202020204" pitchFamily="34" charset="0"/>
            </a:endParaRPr>
          </a:p>
          <a:p>
            <a:pPr algn="ctr"/>
            <a:endParaRPr lang="nl-NL" sz="2000" dirty="0">
              <a:latin typeface="Arial" panose="020B0604020202020204" pitchFamily="34" charset="0"/>
              <a:cs typeface="Arial" panose="020B0604020202020204" pitchFamily="34" charset="0"/>
            </a:endParaRPr>
          </a:p>
          <a:p>
            <a:pPr algn="ctr"/>
            <a:endParaRPr lang="nl-NL" sz="2000" b="1" u="sng" dirty="0">
              <a:latin typeface="Arial" panose="020B0604020202020204" pitchFamily="34" charset="0"/>
              <a:cs typeface="Arial" panose="020B0604020202020204" pitchFamily="34" charset="0"/>
            </a:endParaRPr>
          </a:p>
          <a:p>
            <a:pPr algn="ctr"/>
            <a:endParaRPr lang="nl-NL" sz="2000" b="1" u="sng" dirty="0">
              <a:latin typeface="Arial" panose="020B0604020202020204" pitchFamily="34" charset="0"/>
              <a:cs typeface="Arial" panose="020B0604020202020204" pitchFamily="34" charset="0"/>
            </a:endParaRPr>
          </a:p>
        </p:txBody>
      </p:sp>
      <p:pic>
        <p:nvPicPr>
          <p:cNvPr id="24" name="Afbeelding 23">
            <a:extLst>
              <a:ext uri="{FF2B5EF4-FFF2-40B4-BE49-F238E27FC236}">
                <a16:creationId xmlns:a16="http://schemas.microsoft.com/office/drawing/2014/main" id="{C7A246AC-53F9-944A-31EA-9DEC6C62FE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25365" y="22216552"/>
            <a:ext cx="10554930" cy="5853566"/>
          </a:xfrm>
          <a:prstGeom prst="rect">
            <a:avLst/>
          </a:prstGeom>
        </p:spPr>
      </p:pic>
      <p:pic>
        <p:nvPicPr>
          <p:cNvPr id="26" name="Afbeelding 25">
            <a:extLst>
              <a:ext uri="{FF2B5EF4-FFF2-40B4-BE49-F238E27FC236}">
                <a16:creationId xmlns:a16="http://schemas.microsoft.com/office/drawing/2014/main" id="{2ECDED9C-AA1F-2B90-0ED8-C6961197854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402381" y="10940725"/>
            <a:ext cx="14069115" cy="14069115"/>
          </a:xfrm>
          <a:prstGeom prst="rect">
            <a:avLst/>
          </a:prstGeom>
        </p:spPr>
      </p:pic>
      <p:sp>
        <p:nvSpPr>
          <p:cNvPr id="29" name="Rechthoek 28">
            <a:extLst>
              <a:ext uri="{FF2B5EF4-FFF2-40B4-BE49-F238E27FC236}">
                <a16:creationId xmlns:a16="http://schemas.microsoft.com/office/drawing/2014/main" id="{7B13B08F-0FAD-473D-F737-2090BBEB93F1}"/>
              </a:ext>
            </a:extLst>
          </p:cNvPr>
          <p:cNvSpPr/>
          <p:nvPr/>
        </p:nvSpPr>
        <p:spPr>
          <a:xfrm>
            <a:off x="1697583" y="7483228"/>
            <a:ext cx="10800000" cy="814519"/>
          </a:xfrm>
          <a:prstGeom prst="rect">
            <a:avLst/>
          </a:prstGeom>
          <a:solidFill>
            <a:srgbClr val="00A6D6"/>
          </a:solidFill>
          <a:ln>
            <a:solidFill>
              <a:srgbClr val="00A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3600" b="1" dirty="0" err="1">
                <a:latin typeface="Arial" panose="020B0604020202020204" pitchFamily="34" charset="0"/>
                <a:cs typeface="Arial" panose="020B0604020202020204" pitchFamily="34" charset="0"/>
              </a:rPr>
              <a:t>Objective</a:t>
            </a:r>
            <a:endParaRPr lang="nl-NL" sz="3600" b="1" dirty="0">
              <a:latin typeface="Arial" panose="020B0604020202020204" pitchFamily="34" charset="0"/>
              <a:cs typeface="Arial" panose="020B0604020202020204" pitchFamily="34" charset="0"/>
            </a:endParaRPr>
          </a:p>
        </p:txBody>
      </p:sp>
      <p:sp>
        <p:nvSpPr>
          <p:cNvPr id="30" name="Rechthoek 29">
            <a:extLst>
              <a:ext uri="{FF2B5EF4-FFF2-40B4-BE49-F238E27FC236}">
                <a16:creationId xmlns:a16="http://schemas.microsoft.com/office/drawing/2014/main" id="{FA9B49E2-0543-F03F-9F25-50DDD0DFE728}"/>
              </a:ext>
            </a:extLst>
          </p:cNvPr>
          <p:cNvSpPr/>
          <p:nvPr/>
        </p:nvSpPr>
        <p:spPr>
          <a:xfrm>
            <a:off x="12890055" y="7483228"/>
            <a:ext cx="16806366" cy="814519"/>
          </a:xfrm>
          <a:prstGeom prst="rect">
            <a:avLst/>
          </a:prstGeom>
          <a:solidFill>
            <a:srgbClr val="00A6D6"/>
          </a:solidFill>
          <a:ln>
            <a:solidFill>
              <a:srgbClr val="00A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3600" b="1" dirty="0" err="1">
                <a:latin typeface="Arial" panose="020B0604020202020204" pitchFamily="34" charset="0"/>
                <a:cs typeface="Arial" panose="020B0604020202020204" pitchFamily="34" charset="0"/>
              </a:rPr>
              <a:t>Results</a:t>
            </a:r>
            <a:r>
              <a:rPr lang="nl-NL" sz="3600" b="1" dirty="0">
                <a:latin typeface="Arial" panose="020B0604020202020204" pitchFamily="34" charset="0"/>
                <a:cs typeface="Arial" panose="020B0604020202020204" pitchFamily="34" charset="0"/>
              </a:rPr>
              <a:t> </a:t>
            </a:r>
          </a:p>
        </p:txBody>
      </p:sp>
      <p:sp>
        <p:nvSpPr>
          <p:cNvPr id="31" name="Tekstvak 30">
            <a:extLst>
              <a:ext uri="{FF2B5EF4-FFF2-40B4-BE49-F238E27FC236}">
                <a16:creationId xmlns:a16="http://schemas.microsoft.com/office/drawing/2014/main" id="{D215C282-EFB8-97B7-0965-8167CF471186}"/>
              </a:ext>
            </a:extLst>
          </p:cNvPr>
          <p:cNvSpPr txBox="1"/>
          <p:nvPr/>
        </p:nvSpPr>
        <p:spPr>
          <a:xfrm>
            <a:off x="12998697" y="8570472"/>
            <a:ext cx="16546989" cy="2097528"/>
          </a:xfrm>
          <a:prstGeom prst="rect">
            <a:avLst/>
          </a:prstGeom>
          <a:noFill/>
          <a:ln>
            <a:noFill/>
          </a:ln>
        </p:spPr>
        <p:txBody>
          <a:bodyPr wrap="square" rtlCol="0">
            <a:noAutofit/>
          </a:bodyPr>
          <a:lstStyle/>
          <a:p>
            <a:pPr algn="just"/>
            <a:r>
              <a:rPr lang="en-GB" sz="2400" dirty="0">
                <a:latin typeface="Arial" panose="020B0604020202020204" pitchFamily="34" charset="0"/>
                <a:cs typeface="Arial" panose="020B0604020202020204" pitchFamily="34" charset="0"/>
              </a:rPr>
              <a:t>The lumped HBV model is calibrated for 8 different parameters. The data is divided into sets of 4 years, each time the parameters are calibrated and than tested over the 4 following years. Each time the , the Nash–Sutcliffe model efficiency coefficient (NSE) is calculated, the closer to 1, the higher the predictive skill. For each calibration the same range of parameters is used. As can be seen in Figure 3, the NSE is decreasing over the years. </a:t>
            </a:r>
          </a:p>
        </p:txBody>
      </p:sp>
    </p:spTree>
    <p:extLst>
      <p:ext uri="{BB962C8B-B14F-4D97-AF65-F5344CB8AC3E}">
        <p14:creationId xmlns:p14="http://schemas.microsoft.com/office/powerpoint/2010/main" val="4122528354"/>
      </p:ext>
    </p:extLst>
  </p:cSld>
  <p:clrMapOvr>
    <a:masterClrMapping/>
  </p:clrMapOvr>
</p:sld>
</file>

<file path=ppt/theme/theme1.xml><?xml version="1.0" encoding="utf-8"?>
<a:theme xmlns:a="http://schemas.openxmlformats.org/drawingml/2006/main" name="Kantoorthema">
  <a:themeElements>
    <a:clrScheme name="Kantoorthem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Kantoorthem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818</TotalTime>
  <Words>607</Words>
  <Application>Microsoft Office PowerPoint</Application>
  <PresentationFormat>Aangepast</PresentationFormat>
  <Paragraphs>55</Paragraphs>
  <Slides>1</Slides>
  <Notes>0</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1</vt:i4>
      </vt:variant>
    </vt:vector>
  </HeadingPairs>
  <TitlesOfParts>
    <vt:vector size="5" baseType="lpstr">
      <vt:lpstr>Arial</vt:lpstr>
      <vt:lpstr>Calibri</vt:lpstr>
      <vt:lpstr>Calibri Light</vt:lpstr>
      <vt:lpstr>Kantoorthema</vt:lpstr>
      <vt:lpstr>PowerPoint-presentatie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Anne Versleijen</dc:creator>
  <cp:lastModifiedBy>Anne Versleijen</cp:lastModifiedBy>
  <cp:revision>1</cp:revision>
  <dcterms:created xsi:type="dcterms:W3CDTF">2023-04-14T07:38:34Z</dcterms:created>
  <dcterms:modified xsi:type="dcterms:W3CDTF">2023-04-14T21:16:59Z</dcterms:modified>
</cp:coreProperties>
</file>