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0076C2"/>
    <a:srgbClr val="007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358D70-8E03-4CE4-8AFF-ED6BB9B7E965}" v="49" dt="2023-04-14T19:17:44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e Versleijen" userId="82fb0e19-6272-4065-8698-a218790ab681" providerId="ADAL" clId="{9295D08F-6FE6-4BEE-A2E8-F847C39C705A}"/>
    <pc:docChg chg="modSld">
      <pc:chgData name="Anne Versleijen" userId="82fb0e19-6272-4065-8698-a218790ab681" providerId="ADAL" clId="{9295D08F-6FE6-4BEE-A2E8-F847C39C705A}" dt="2023-04-14T20:27:37.038" v="2" actId="113"/>
      <pc:docMkLst>
        <pc:docMk/>
      </pc:docMkLst>
      <pc:sldChg chg="modSp mod">
        <pc:chgData name="Anne Versleijen" userId="82fb0e19-6272-4065-8698-a218790ab681" providerId="ADAL" clId="{9295D08F-6FE6-4BEE-A2E8-F847C39C705A}" dt="2023-04-14T20:27:37.038" v="2" actId="113"/>
        <pc:sldMkLst>
          <pc:docMk/>
          <pc:sldMk cId="408765087" sldId="256"/>
        </pc:sldMkLst>
        <pc:spChg chg="mod">
          <ac:chgData name="Anne Versleijen" userId="82fb0e19-6272-4065-8698-a218790ab681" providerId="ADAL" clId="{9295D08F-6FE6-4BEE-A2E8-F847C39C705A}" dt="2023-04-14T20:27:37.038" v="2" actId="113"/>
          <ac:spMkLst>
            <pc:docMk/>
            <pc:sldMk cId="408765087" sldId="256"/>
            <ac:spMk id="90" creationId="{42C075C1-43F4-0502-A941-B19C4EC53C9E}"/>
          </ac:spMkLst>
        </pc:spChg>
      </pc:sldChg>
    </pc:docChg>
  </pc:docChgLst>
  <pc:docChgLst>
    <pc:chgData name="Anne Versleijen" userId="82fb0e19-6272-4065-8698-a218790ab681" providerId="ADAL" clId="{91358D70-8E03-4CE4-8AFF-ED6BB9B7E965}"/>
    <pc:docChg chg="undo custSel modSld">
      <pc:chgData name="Anne Versleijen" userId="82fb0e19-6272-4065-8698-a218790ab681" providerId="ADAL" clId="{91358D70-8E03-4CE4-8AFF-ED6BB9B7E965}" dt="2023-04-14T19:17:53.806" v="418" actId="20577"/>
      <pc:docMkLst>
        <pc:docMk/>
      </pc:docMkLst>
      <pc:sldChg chg="addSp delSp modSp mod">
        <pc:chgData name="Anne Versleijen" userId="82fb0e19-6272-4065-8698-a218790ab681" providerId="ADAL" clId="{91358D70-8E03-4CE4-8AFF-ED6BB9B7E965}" dt="2023-04-14T19:17:53.806" v="418" actId="20577"/>
        <pc:sldMkLst>
          <pc:docMk/>
          <pc:sldMk cId="408765087" sldId="256"/>
        </pc:sldMkLst>
        <pc:spChg chg="mod">
          <ac:chgData name="Anne Versleijen" userId="82fb0e19-6272-4065-8698-a218790ab681" providerId="ADAL" clId="{91358D70-8E03-4CE4-8AFF-ED6BB9B7E965}" dt="2023-04-14T19:17:18.892" v="405" actId="113"/>
          <ac:spMkLst>
            <pc:docMk/>
            <pc:sldMk cId="408765087" sldId="256"/>
            <ac:spMk id="5" creationId="{9DE1D125-C325-FCC3-6A41-3E516788322E}"/>
          </ac:spMkLst>
        </pc:spChg>
        <pc:spChg chg="mod">
          <ac:chgData name="Anne Versleijen" userId="82fb0e19-6272-4065-8698-a218790ab681" providerId="ADAL" clId="{91358D70-8E03-4CE4-8AFF-ED6BB9B7E965}" dt="2023-04-14T19:17:18.892" v="405" actId="113"/>
          <ac:spMkLst>
            <pc:docMk/>
            <pc:sldMk cId="408765087" sldId="256"/>
            <ac:spMk id="41" creationId="{267DE6BC-19AA-2333-E927-16AF6E96B8FE}"/>
          </ac:spMkLst>
        </pc:spChg>
        <pc:spChg chg="mod">
          <ac:chgData name="Anne Versleijen" userId="82fb0e19-6272-4065-8698-a218790ab681" providerId="ADAL" clId="{91358D70-8E03-4CE4-8AFF-ED6BB9B7E965}" dt="2023-04-14T19:17:18.892" v="405" actId="113"/>
          <ac:spMkLst>
            <pc:docMk/>
            <pc:sldMk cId="408765087" sldId="256"/>
            <ac:spMk id="72" creationId="{FE1EAB09-19AC-DF49-853F-701C8B1C6890}"/>
          </ac:spMkLst>
        </pc:spChg>
        <pc:spChg chg="mod">
          <ac:chgData name="Anne Versleijen" userId="82fb0e19-6272-4065-8698-a218790ab681" providerId="ADAL" clId="{91358D70-8E03-4CE4-8AFF-ED6BB9B7E965}" dt="2023-04-14T19:17:18.892" v="405" actId="113"/>
          <ac:spMkLst>
            <pc:docMk/>
            <pc:sldMk cId="408765087" sldId="256"/>
            <ac:spMk id="77" creationId="{6DD9F9C6-FD93-D538-41EA-6097DAA0C87D}"/>
          </ac:spMkLst>
        </pc:spChg>
        <pc:spChg chg="add mod">
          <ac:chgData name="Anne Versleijen" userId="82fb0e19-6272-4065-8698-a218790ab681" providerId="ADAL" clId="{91358D70-8E03-4CE4-8AFF-ED6BB9B7E965}" dt="2023-04-14T19:17:40.817" v="408" actId="1076"/>
          <ac:spMkLst>
            <pc:docMk/>
            <pc:sldMk cId="408765087" sldId="256"/>
            <ac:spMk id="90" creationId="{42C075C1-43F4-0502-A941-B19C4EC53C9E}"/>
          </ac:spMkLst>
        </pc:spChg>
        <pc:spChg chg="mod">
          <ac:chgData name="Anne Versleijen" userId="82fb0e19-6272-4065-8698-a218790ab681" providerId="ADAL" clId="{91358D70-8E03-4CE4-8AFF-ED6BB9B7E965}" dt="2023-04-14T19:17:22.241" v="406" actId="113"/>
          <ac:spMkLst>
            <pc:docMk/>
            <pc:sldMk cId="408765087" sldId="256"/>
            <ac:spMk id="92" creationId="{97840D88-D96B-A29F-57F1-E537EF04911C}"/>
          </ac:spMkLst>
        </pc:spChg>
        <pc:spChg chg="add mod">
          <ac:chgData name="Anne Versleijen" userId="82fb0e19-6272-4065-8698-a218790ab681" providerId="ADAL" clId="{91358D70-8E03-4CE4-8AFF-ED6BB9B7E965}" dt="2023-04-14T19:16:30.924" v="386" actId="113"/>
          <ac:spMkLst>
            <pc:docMk/>
            <pc:sldMk cId="408765087" sldId="256"/>
            <ac:spMk id="115" creationId="{5EA849CC-0A23-9272-9361-AB875EDC507E}"/>
          </ac:spMkLst>
        </pc:spChg>
        <pc:spChg chg="add mod">
          <ac:chgData name="Anne Versleijen" userId="82fb0e19-6272-4065-8698-a218790ab681" providerId="ADAL" clId="{91358D70-8E03-4CE4-8AFF-ED6BB9B7E965}" dt="2023-04-14T19:16:27.388" v="385" actId="14100"/>
          <ac:spMkLst>
            <pc:docMk/>
            <pc:sldMk cId="408765087" sldId="256"/>
            <ac:spMk id="116" creationId="{24C002E2-543D-B124-31ED-57713CB3E4E5}"/>
          </ac:spMkLst>
        </pc:spChg>
        <pc:spChg chg="add mod">
          <ac:chgData name="Anne Versleijen" userId="82fb0e19-6272-4065-8698-a218790ab681" providerId="ADAL" clId="{91358D70-8E03-4CE4-8AFF-ED6BB9B7E965}" dt="2023-04-14T19:17:02.106" v="402" actId="1076"/>
          <ac:spMkLst>
            <pc:docMk/>
            <pc:sldMk cId="408765087" sldId="256"/>
            <ac:spMk id="117" creationId="{C6FED31E-DE3B-A814-8DFB-F13DDF920E65}"/>
          </ac:spMkLst>
        </pc:spChg>
        <pc:spChg chg="add mod">
          <ac:chgData name="Anne Versleijen" userId="82fb0e19-6272-4065-8698-a218790ab681" providerId="ADAL" clId="{91358D70-8E03-4CE4-8AFF-ED6BB9B7E965}" dt="2023-04-14T19:16:52.326" v="397" actId="113"/>
          <ac:spMkLst>
            <pc:docMk/>
            <pc:sldMk cId="408765087" sldId="256"/>
            <ac:spMk id="120" creationId="{ED77B86A-CBE6-1B09-8379-7AC7985EF8FA}"/>
          </ac:spMkLst>
        </pc:spChg>
        <pc:spChg chg="add mod">
          <ac:chgData name="Anne Versleijen" userId="82fb0e19-6272-4065-8698-a218790ab681" providerId="ADAL" clId="{91358D70-8E03-4CE4-8AFF-ED6BB9B7E965}" dt="2023-04-14T19:16:22.312" v="383" actId="113"/>
          <ac:spMkLst>
            <pc:docMk/>
            <pc:sldMk cId="408765087" sldId="256"/>
            <ac:spMk id="122" creationId="{CEFF7EEB-A68A-5E48-F96C-D13F632E118F}"/>
          </ac:spMkLst>
        </pc:spChg>
        <pc:spChg chg="add mod">
          <ac:chgData name="Anne Versleijen" userId="82fb0e19-6272-4065-8698-a218790ab681" providerId="ADAL" clId="{91358D70-8E03-4CE4-8AFF-ED6BB9B7E965}" dt="2023-04-14T19:16:20.278" v="382" actId="113"/>
          <ac:spMkLst>
            <pc:docMk/>
            <pc:sldMk cId="408765087" sldId="256"/>
            <ac:spMk id="123" creationId="{54D8AC58-DBF1-D2DD-B959-0FA6E70179C4}"/>
          </ac:spMkLst>
        </pc:spChg>
        <pc:spChg chg="add mod">
          <ac:chgData name="Anne Versleijen" userId="82fb0e19-6272-4065-8698-a218790ab681" providerId="ADAL" clId="{91358D70-8E03-4CE4-8AFF-ED6BB9B7E965}" dt="2023-04-14T19:16:17.239" v="381" actId="113"/>
          <ac:spMkLst>
            <pc:docMk/>
            <pc:sldMk cId="408765087" sldId="256"/>
            <ac:spMk id="124" creationId="{F8346EE0-1631-81C6-B289-7A7EDCC85CE1}"/>
          </ac:spMkLst>
        </pc:spChg>
        <pc:spChg chg="add mod">
          <ac:chgData name="Anne Versleijen" userId="82fb0e19-6272-4065-8698-a218790ab681" providerId="ADAL" clId="{91358D70-8E03-4CE4-8AFF-ED6BB9B7E965}" dt="2023-04-14T19:16:33.944" v="387" actId="113"/>
          <ac:spMkLst>
            <pc:docMk/>
            <pc:sldMk cId="408765087" sldId="256"/>
            <ac:spMk id="125" creationId="{657EAB1B-495B-7367-4E02-43417864E0FB}"/>
          </ac:spMkLst>
        </pc:spChg>
        <pc:spChg chg="add mod">
          <ac:chgData name="Anne Versleijen" userId="82fb0e19-6272-4065-8698-a218790ab681" providerId="ADAL" clId="{91358D70-8E03-4CE4-8AFF-ED6BB9B7E965}" dt="2023-04-14T19:16:49.308" v="396" actId="113"/>
          <ac:spMkLst>
            <pc:docMk/>
            <pc:sldMk cId="408765087" sldId="256"/>
            <ac:spMk id="133" creationId="{9D3ECD47-5D81-D512-00A8-B0D566EFF35A}"/>
          </ac:spMkLst>
        </pc:spChg>
        <pc:spChg chg="add del mod">
          <ac:chgData name="Anne Versleijen" userId="82fb0e19-6272-4065-8698-a218790ab681" providerId="ADAL" clId="{91358D70-8E03-4CE4-8AFF-ED6BB9B7E965}" dt="2023-04-14T19:16:45.673" v="394" actId="113"/>
          <ac:spMkLst>
            <pc:docMk/>
            <pc:sldMk cId="408765087" sldId="256"/>
            <ac:spMk id="141" creationId="{3575FB01-A43D-09B5-C283-D26D767D00AA}"/>
          </ac:spMkLst>
        </pc:spChg>
        <pc:spChg chg="add mod">
          <ac:chgData name="Anne Versleijen" userId="82fb0e19-6272-4065-8698-a218790ab681" providerId="ADAL" clId="{91358D70-8E03-4CE4-8AFF-ED6BB9B7E965}" dt="2023-04-14T19:17:53.806" v="418" actId="20577"/>
          <ac:spMkLst>
            <pc:docMk/>
            <pc:sldMk cId="408765087" sldId="256"/>
            <ac:spMk id="144" creationId="{0E9672C2-151A-C022-981B-4959F0502FAE}"/>
          </ac:spMkLst>
        </pc:spChg>
        <pc:grpChg chg="mod">
          <ac:chgData name="Anne Versleijen" userId="82fb0e19-6272-4065-8698-a218790ab681" providerId="ADAL" clId="{91358D70-8E03-4CE4-8AFF-ED6BB9B7E965}" dt="2023-04-14T18:41:37.557" v="95" actId="1076"/>
          <ac:grpSpMkLst>
            <pc:docMk/>
            <pc:sldMk cId="408765087" sldId="256"/>
            <ac:grpSpMk id="4" creationId="{A9D63789-E57B-A056-4344-9E2C157ED6F9}"/>
          </ac:grpSpMkLst>
        </pc:grpChg>
        <pc:grpChg chg="mod">
          <ac:chgData name="Anne Versleijen" userId="82fb0e19-6272-4065-8698-a218790ab681" providerId="ADAL" clId="{91358D70-8E03-4CE4-8AFF-ED6BB9B7E965}" dt="2023-04-14T18:40:23.081" v="81" actId="1076"/>
          <ac:grpSpMkLst>
            <pc:docMk/>
            <pc:sldMk cId="408765087" sldId="256"/>
            <ac:grpSpMk id="40" creationId="{D0A691C2-6006-065D-D8D5-5ECC377CA4A0}"/>
          </ac:grpSpMkLst>
        </pc:grpChg>
        <pc:grpChg chg="add mod">
          <ac:chgData name="Anne Versleijen" userId="82fb0e19-6272-4065-8698-a218790ab681" providerId="ADAL" clId="{91358D70-8E03-4CE4-8AFF-ED6BB9B7E965}" dt="2023-04-14T18:38:29.101" v="40" actId="164"/>
          <ac:grpSpMkLst>
            <pc:docMk/>
            <pc:sldMk cId="408765087" sldId="256"/>
            <ac:grpSpMk id="66" creationId="{C8380BAB-6103-0959-970F-CC6F849AD8F7}"/>
          </ac:grpSpMkLst>
        </pc:grpChg>
        <pc:grpChg chg="add del mod">
          <ac:chgData name="Anne Versleijen" userId="82fb0e19-6272-4065-8698-a218790ab681" providerId="ADAL" clId="{91358D70-8E03-4CE4-8AFF-ED6BB9B7E965}" dt="2023-04-14T19:08:54.233" v="351" actId="165"/>
          <ac:grpSpMkLst>
            <pc:docMk/>
            <pc:sldMk cId="408765087" sldId="256"/>
            <ac:grpSpMk id="67" creationId="{0834E31E-2E4E-9B91-00E6-9C070C93D1E6}"/>
          </ac:grpSpMkLst>
        </pc:grpChg>
        <pc:grpChg chg="add mod">
          <ac:chgData name="Anne Versleijen" userId="82fb0e19-6272-4065-8698-a218790ab681" providerId="ADAL" clId="{91358D70-8E03-4CE4-8AFF-ED6BB9B7E965}" dt="2023-04-14T18:46:12.102" v="97" actId="1076"/>
          <ac:grpSpMkLst>
            <pc:docMk/>
            <pc:sldMk cId="408765087" sldId="256"/>
            <ac:grpSpMk id="71" creationId="{8CAD92A9-C848-2FA9-228B-E91074F741FB}"/>
          </ac:grpSpMkLst>
        </pc:grpChg>
        <pc:grpChg chg="add mod">
          <ac:chgData name="Anne Versleijen" userId="82fb0e19-6272-4065-8698-a218790ab681" providerId="ADAL" clId="{91358D70-8E03-4CE4-8AFF-ED6BB9B7E965}" dt="2023-04-14T19:04:43.826" v="325" actId="1076"/>
          <ac:grpSpMkLst>
            <pc:docMk/>
            <pc:sldMk cId="408765087" sldId="256"/>
            <ac:grpSpMk id="76" creationId="{3E05494B-5447-69AD-1A2B-C27F1B5B9A92}"/>
          </ac:grpSpMkLst>
        </pc:grpChg>
        <pc:grpChg chg="add del mod">
          <ac:chgData name="Anne Versleijen" userId="82fb0e19-6272-4065-8698-a218790ab681" providerId="ADAL" clId="{91358D70-8E03-4CE4-8AFF-ED6BB9B7E965}" dt="2023-04-14T19:08:57.128" v="352" actId="165"/>
          <ac:grpSpMkLst>
            <pc:docMk/>
            <pc:sldMk cId="408765087" sldId="256"/>
            <ac:grpSpMk id="87" creationId="{3CB3A3AE-8849-9BE5-18C3-D035052903B3}"/>
          </ac:grpSpMkLst>
        </pc:grpChg>
        <pc:grpChg chg="add mod">
          <ac:chgData name="Anne Versleijen" userId="82fb0e19-6272-4065-8698-a218790ab681" providerId="ADAL" clId="{91358D70-8E03-4CE4-8AFF-ED6BB9B7E965}" dt="2023-04-14T18:52:42.807" v="189" actId="1076"/>
          <ac:grpSpMkLst>
            <pc:docMk/>
            <pc:sldMk cId="408765087" sldId="256"/>
            <ac:grpSpMk id="91" creationId="{A7B14BC4-88E7-5807-4ADC-FE2A7547158B}"/>
          </ac:grpSpMkLst>
        </pc:grpChg>
        <pc:grpChg chg="add mod">
          <ac:chgData name="Anne Versleijen" userId="82fb0e19-6272-4065-8698-a218790ab681" providerId="ADAL" clId="{91358D70-8E03-4CE4-8AFF-ED6BB9B7E965}" dt="2023-04-14T18:54:40.887" v="207" actId="14100"/>
          <ac:grpSpMkLst>
            <pc:docMk/>
            <pc:sldMk cId="408765087" sldId="256"/>
            <ac:grpSpMk id="107" creationId="{B8CBA613-85E4-5921-FD96-8888E24EBB5B}"/>
          </ac:grpSpMkLst>
        </pc:grpChg>
        <pc:picChg chg="add del">
          <ac:chgData name="Anne Versleijen" userId="82fb0e19-6272-4065-8698-a218790ab681" providerId="ADAL" clId="{91358D70-8E03-4CE4-8AFF-ED6BB9B7E965}" dt="2023-04-14T19:16:38.864" v="391" actId="22"/>
          <ac:picMkLst>
            <pc:docMk/>
            <pc:sldMk cId="408765087" sldId="256"/>
            <ac:picMk id="143" creationId="{D8367564-A1E3-13F3-7C09-EFC44C68DD1C}"/>
          </ac:picMkLst>
        </pc:picChg>
        <pc:cxnChg chg="mod">
          <ac:chgData name="Anne Versleijen" userId="82fb0e19-6272-4065-8698-a218790ab681" providerId="ADAL" clId="{91358D70-8E03-4CE4-8AFF-ED6BB9B7E965}" dt="2023-04-14T19:11:32.553" v="375" actId="208"/>
          <ac:cxnSpMkLst>
            <pc:docMk/>
            <pc:sldMk cId="408765087" sldId="256"/>
            <ac:cxnSpMk id="6" creationId="{D9AEC5F4-091D-BD6E-016F-DB4052A30F03}"/>
          </ac:cxnSpMkLst>
        </pc:cxnChg>
        <pc:cxnChg chg="mod">
          <ac:chgData name="Anne Versleijen" userId="82fb0e19-6272-4065-8698-a218790ab681" providerId="ADAL" clId="{91358D70-8E03-4CE4-8AFF-ED6BB9B7E965}" dt="2023-04-14T19:11:28.435" v="374" actId="208"/>
          <ac:cxnSpMkLst>
            <pc:docMk/>
            <pc:sldMk cId="408765087" sldId="256"/>
            <ac:cxnSpMk id="7" creationId="{4B224875-1493-DE55-A39E-4BB7DC94AB42}"/>
          </ac:cxnSpMkLst>
        </pc:cxnChg>
        <pc:cxnChg chg="add del mod">
          <ac:chgData name="Anne Versleijen" userId="82fb0e19-6272-4065-8698-a218790ab681" providerId="ADAL" clId="{91358D70-8E03-4CE4-8AFF-ED6BB9B7E965}" dt="2023-04-14T19:11:25.060" v="373" actId="208"/>
          <ac:cxnSpMkLst>
            <pc:docMk/>
            <pc:sldMk cId="408765087" sldId="256"/>
            <ac:cxnSpMk id="8" creationId="{988CC464-0D47-F810-CF9B-DFB57D39F385}"/>
          </ac:cxnSpMkLst>
        </pc:cxnChg>
        <pc:cxnChg chg="mod">
          <ac:chgData name="Anne Versleijen" userId="82fb0e19-6272-4065-8698-a218790ab681" providerId="ADAL" clId="{91358D70-8E03-4CE4-8AFF-ED6BB9B7E965}" dt="2023-04-14T19:08:10.708" v="348" actId="108"/>
          <ac:cxnSpMkLst>
            <pc:docMk/>
            <pc:sldMk cId="408765087" sldId="256"/>
            <ac:cxnSpMk id="29" creationId="{52A2707A-62AD-466C-870A-523EB869ABAE}"/>
          </ac:cxnSpMkLst>
        </pc:cxnChg>
        <pc:cxnChg chg="mod">
          <ac:chgData name="Anne Versleijen" userId="82fb0e19-6272-4065-8698-a218790ab681" providerId="ADAL" clId="{91358D70-8E03-4CE4-8AFF-ED6BB9B7E965}" dt="2023-04-14T19:10:10.691" v="365" actId="108"/>
          <ac:cxnSpMkLst>
            <pc:docMk/>
            <pc:sldMk cId="408765087" sldId="256"/>
            <ac:cxnSpMk id="31" creationId="{ED0CA493-F33D-73B8-EFB4-24F8744C0EB2}"/>
          </ac:cxnSpMkLst>
        </pc:cxnChg>
        <pc:cxnChg chg="del mod">
          <ac:chgData name="Anne Versleijen" userId="82fb0e19-6272-4065-8698-a218790ab681" providerId="ADAL" clId="{91358D70-8E03-4CE4-8AFF-ED6BB9B7E965}" dt="2023-04-14T18:47:51.301" v="109" actId="478"/>
          <ac:cxnSpMkLst>
            <pc:docMk/>
            <pc:sldMk cId="408765087" sldId="256"/>
            <ac:cxnSpMk id="35" creationId="{7F53545C-ABDB-C759-F25C-C6652D73DF30}"/>
          </ac:cxnSpMkLst>
        </pc:cxnChg>
        <pc:cxnChg chg="mod">
          <ac:chgData name="Anne Versleijen" userId="82fb0e19-6272-4065-8698-a218790ab681" providerId="ADAL" clId="{91358D70-8E03-4CE4-8AFF-ED6BB9B7E965}" dt="2023-04-14T19:08:04.399" v="346" actId="108"/>
          <ac:cxnSpMkLst>
            <pc:docMk/>
            <pc:sldMk cId="408765087" sldId="256"/>
            <ac:cxnSpMk id="36" creationId="{B9E0B4F6-CD93-E605-59F8-0F650F57B9D1}"/>
          </ac:cxnSpMkLst>
        </pc:cxnChg>
        <pc:cxnChg chg="mod">
          <ac:chgData name="Anne Versleijen" userId="82fb0e19-6272-4065-8698-a218790ab681" providerId="ADAL" clId="{91358D70-8E03-4CE4-8AFF-ED6BB9B7E965}" dt="2023-04-14T19:09:51.014" v="362" actId="108"/>
          <ac:cxnSpMkLst>
            <pc:docMk/>
            <pc:sldMk cId="408765087" sldId="256"/>
            <ac:cxnSpMk id="38" creationId="{80D74C73-22EA-4AA8-E679-1B0BEC2B779D}"/>
          </ac:cxnSpMkLst>
        </pc:cxnChg>
        <pc:cxnChg chg="mod">
          <ac:chgData name="Anne Versleijen" userId="82fb0e19-6272-4065-8698-a218790ab681" providerId="ADAL" clId="{91358D70-8E03-4CE4-8AFF-ED6BB9B7E965}" dt="2023-04-14T19:11:08.928" v="368" actId="208"/>
          <ac:cxnSpMkLst>
            <pc:docMk/>
            <pc:sldMk cId="408765087" sldId="256"/>
            <ac:cxnSpMk id="42" creationId="{0BCB9B05-93AA-9BED-304C-C9C9394040DB}"/>
          </ac:cxnSpMkLst>
        </pc:cxnChg>
        <pc:cxnChg chg="mod">
          <ac:chgData name="Anne Versleijen" userId="82fb0e19-6272-4065-8698-a218790ab681" providerId="ADAL" clId="{91358D70-8E03-4CE4-8AFF-ED6BB9B7E965}" dt="2023-04-14T19:11:08.928" v="368" actId="208"/>
          <ac:cxnSpMkLst>
            <pc:docMk/>
            <pc:sldMk cId="408765087" sldId="256"/>
            <ac:cxnSpMk id="43" creationId="{10046168-5324-780E-21E0-9EDD5D64D7FB}"/>
          </ac:cxnSpMkLst>
        </pc:cxnChg>
        <pc:cxnChg chg="mod">
          <ac:chgData name="Anne Versleijen" userId="82fb0e19-6272-4065-8698-a218790ab681" providerId="ADAL" clId="{91358D70-8E03-4CE4-8AFF-ED6BB9B7E965}" dt="2023-04-14T19:11:08.928" v="368" actId="208"/>
          <ac:cxnSpMkLst>
            <pc:docMk/>
            <pc:sldMk cId="408765087" sldId="256"/>
            <ac:cxnSpMk id="44" creationId="{88E8BE33-D561-D8BA-11F6-A62A279B07FC}"/>
          </ac:cxnSpMkLst>
        </pc:cxnChg>
        <pc:cxnChg chg="add del mod">
          <ac:chgData name="Anne Versleijen" userId="82fb0e19-6272-4065-8698-a218790ab681" providerId="ADAL" clId="{91358D70-8E03-4CE4-8AFF-ED6BB9B7E965}" dt="2023-04-14T18:34:32.215" v="6" actId="478"/>
          <ac:cxnSpMkLst>
            <pc:docMk/>
            <pc:sldMk cId="408765087" sldId="256"/>
            <ac:cxnSpMk id="46" creationId="{F1168C93-0C65-0EDD-0338-27AF55906996}"/>
          </ac:cxnSpMkLst>
        </pc:cxnChg>
        <pc:cxnChg chg="add del mod">
          <ac:chgData name="Anne Versleijen" userId="82fb0e19-6272-4065-8698-a218790ab681" providerId="ADAL" clId="{91358D70-8E03-4CE4-8AFF-ED6BB9B7E965}" dt="2023-04-14T18:36:49.113" v="19" actId="478"/>
          <ac:cxnSpMkLst>
            <pc:docMk/>
            <pc:sldMk cId="408765087" sldId="256"/>
            <ac:cxnSpMk id="48" creationId="{70F93812-6800-9A95-9043-7C48BB9E1A5F}"/>
          </ac:cxnSpMkLst>
        </pc:cxnChg>
        <pc:cxnChg chg="add mod topLvl">
          <ac:chgData name="Anne Versleijen" userId="82fb0e19-6272-4065-8698-a218790ab681" providerId="ADAL" clId="{91358D70-8E03-4CE4-8AFF-ED6BB9B7E965}" dt="2023-04-14T19:09:34.477" v="359" actId="108"/>
          <ac:cxnSpMkLst>
            <pc:docMk/>
            <pc:sldMk cId="408765087" sldId="256"/>
            <ac:cxnSpMk id="58" creationId="{6F4DDC13-B66E-47FB-9E98-EA0097F212F9}"/>
          </ac:cxnSpMkLst>
        </pc:cxnChg>
        <pc:cxnChg chg="add del mod topLvl">
          <ac:chgData name="Anne Versleijen" userId="82fb0e19-6272-4065-8698-a218790ab681" providerId="ADAL" clId="{91358D70-8E03-4CE4-8AFF-ED6BB9B7E965}" dt="2023-04-14T19:08:54.233" v="351" actId="165"/>
          <ac:cxnSpMkLst>
            <pc:docMk/>
            <pc:sldMk cId="408765087" sldId="256"/>
            <ac:cxnSpMk id="59" creationId="{7446616D-2E6C-9686-004E-0D1C9A17AEE6}"/>
          </ac:cxnSpMkLst>
        </pc:cxnChg>
        <pc:cxnChg chg="add del mod">
          <ac:chgData name="Anne Versleijen" userId="82fb0e19-6272-4065-8698-a218790ab681" providerId="ADAL" clId="{91358D70-8E03-4CE4-8AFF-ED6BB9B7E965}" dt="2023-04-14T18:41:19.205" v="91" actId="478"/>
          <ac:cxnSpMkLst>
            <pc:docMk/>
            <pc:sldMk cId="408765087" sldId="256"/>
            <ac:cxnSpMk id="61" creationId="{043B8502-76EC-D07B-CA23-F845DCD17574}"/>
          </ac:cxnSpMkLst>
        </pc:cxnChg>
        <pc:cxnChg chg="add mod">
          <ac:chgData name="Anne Versleijen" userId="82fb0e19-6272-4065-8698-a218790ab681" providerId="ADAL" clId="{91358D70-8E03-4CE4-8AFF-ED6BB9B7E965}" dt="2023-04-14T19:09:07.634" v="353" actId="108"/>
          <ac:cxnSpMkLst>
            <pc:docMk/>
            <pc:sldMk cId="408765087" sldId="256"/>
            <ac:cxnSpMk id="70" creationId="{AD0909BE-797A-1121-4F63-FA2DB3D28AF0}"/>
          </ac:cxnSpMkLst>
        </pc:cxnChg>
        <pc:cxnChg chg="mod">
          <ac:chgData name="Anne Versleijen" userId="82fb0e19-6272-4065-8698-a218790ab681" providerId="ADAL" clId="{91358D70-8E03-4CE4-8AFF-ED6BB9B7E965}" dt="2023-04-14T19:11:17.771" v="371" actId="208"/>
          <ac:cxnSpMkLst>
            <pc:docMk/>
            <pc:sldMk cId="408765087" sldId="256"/>
            <ac:cxnSpMk id="73" creationId="{413372FE-9229-45C5-8764-34FCF16DC1FA}"/>
          </ac:cxnSpMkLst>
        </pc:cxnChg>
        <pc:cxnChg chg="mod">
          <ac:chgData name="Anne Versleijen" userId="82fb0e19-6272-4065-8698-a218790ab681" providerId="ADAL" clId="{91358D70-8E03-4CE4-8AFF-ED6BB9B7E965}" dt="2023-04-14T19:11:17.771" v="371" actId="208"/>
          <ac:cxnSpMkLst>
            <pc:docMk/>
            <pc:sldMk cId="408765087" sldId="256"/>
            <ac:cxnSpMk id="74" creationId="{713F4889-89B2-C5C5-B1E0-00EE038BAA05}"/>
          </ac:cxnSpMkLst>
        </pc:cxnChg>
        <pc:cxnChg chg="mod">
          <ac:chgData name="Anne Versleijen" userId="82fb0e19-6272-4065-8698-a218790ab681" providerId="ADAL" clId="{91358D70-8E03-4CE4-8AFF-ED6BB9B7E965}" dt="2023-04-14T19:11:17.771" v="371" actId="208"/>
          <ac:cxnSpMkLst>
            <pc:docMk/>
            <pc:sldMk cId="408765087" sldId="256"/>
            <ac:cxnSpMk id="75" creationId="{9B4C2940-A8F6-723D-F9F8-FEDE73C91541}"/>
          </ac:cxnSpMkLst>
        </pc:cxnChg>
        <pc:cxnChg chg="mod">
          <ac:chgData name="Anne Versleijen" userId="82fb0e19-6272-4065-8698-a218790ab681" providerId="ADAL" clId="{91358D70-8E03-4CE4-8AFF-ED6BB9B7E965}" dt="2023-04-14T19:17:10.795" v="404" actId="1076"/>
          <ac:cxnSpMkLst>
            <pc:docMk/>
            <pc:sldMk cId="408765087" sldId="256"/>
            <ac:cxnSpMk id="78" creationId="{BBACC977-A58A-B7BD-7FAA-1095C5E1FD65}"/>
          </ac:cxnSpMkLst>
        </pc:cxnChg>
        <pc:cxnChg chg="mod">
          <ac:chgData name="Anne Versleijen" userId="82fb0e19-6272-4065-8698-a218790ab681" providerId="ADAL" clId="{91358D70-8E03-4CE4-8AFF-ED6BB9B7E965}" dt="2023-04-14T19:06:42.047" v="333" actId="208"/>
          <ac:cxnSpMkLst>
            <pc:docMk/>
            <pc:sldMk cId="408765087" sldId="256"/>
            <ac:cxnSpMk id="79" creationId="{E5428517-CA1C-6D7F-8886-917C12D17552}"/>
          </ac:cxnSpMkLst>
        </pc:cxnChg>
        <pc:cxnChg chg="mod">
          <ac:chgData name="Anne Versleijen" userId="82fb0e19-6272-4065-8698-a218790ab681" providerId="ADAL" clId="{91358D70-8E03-4CE4-8AFF-ED6BB9B7E965}" dt="2023-04-14T19:06:42.047" v="333" actId="208"/>
          <ac:cxnSpMkLst>
            <pc:docMk/>
            <pc:sldMk cId="408765087" sldId="256"/>
            <ac:cxnSpMk id="80" creationId="{1187BF2C-BF3C-B04A-C5BF-55AD7E8A181C}"/>
          </ac:cxnSpMkLst>
        </pc:cxnChg>
        <pc:cxnChg chg="add mod topLvl">
          <ac:chgData name="Anne Versleijen" userId="82fb0e19-6272-4065-8698-a218790ab681" providerId="ADAL" clId="{91358D70-8E03-4CE4-8AFF-ED6BB9B7E965}" dt="2023-04-14T19:09:12.191" v="354" actId="108"/>
          <ac:cxnSpMkLst>
            <pc:docMk/>
            <pc:sldMk cId="408765087" sldId="256"/>
            <ac:cxnSpMk id="81" creationId="{C8285E33-4A69-CB81-5B53-16BEA786682A}"/>
          </ac:cxnSpMkLst>
        </pc:cxnChg>
        <pc:cxnChg chg="add del">
          <ac:chgData name="Anne Versleijen" userId="82fb0e19-6272-4065-8698-a218790ab681" providerId="ADAL" clId="{91358D70-8E03-4CE4-8AFF-ED6BB9B7E965}" dt="2023-04-14T18:47:50.137" v="108" actId="11529"/>
          <ac:cxnSpMkLst>
            <pc:docMk/>
            <pc:sldMk cId="408765087" sldId="256"/>
            <ac:cxnSpMk id="83" creationId="{5383CBE9-98F6-1899-7ACC-DE7F0B1D92C6}"/>
          </ac:cxnSpMkLst>
        </pc:cxnChg>
        <pc:cxnChg chg="add mod topLvl">
          <ac:chgData name="Anne Versleijen" userId="82fb0e19-6272-4065-8698-a218790ab681" providerId="ADAL" clId="{91358D70-8E03-4CE4-8AFF-ED6BB9B7E965}" dt="2023-04-14T19:08:57.128" v="352" actId="165"/>
          <ac:cxnSpMkLst>
            <pc:docMk/>
            <pc:sldMk cId="408765087" sldId="256"/>
            <ac:cxnSpMk id="85" creationId="{FF56ABCF-BB84-517F-5232-7ABD0D4D9BD5}"/>
          </ac:cxnSpMkLst>
        </pc:cxnChg>
        <pc:cxnChg chg="mod">
          <ac:chgData name="Anne Versleijen" userId="82fb0e19-6272-4065-8698-a218790ab681" providerId="ADAL" clId="{91358D70-8E03-4CE4-8AFF-ED6BB9B7E965}" dt="2023-04-14T19:11:20.606" v="372" actId="208"/>
          <ac:cxnSpMkLst>
            <pc:docMk/>
            <pc:sldMk cId="408765087" sldId="256"/>
            <ac:cxnSpMk id="93" creationId="{647F3F8A-0FA0-47C7-CEB3-7094CD017C92}"/>
          </ac:cxnSpMkLst>
        </pc:cxnChg>
        <pc:cxnChg chg="mod">
          <ac:chgData name="Anne Versleijen" userId="82fb0e19-6272-4065-8698-a218790ab681" providerId="ADAL" clId="{91358D70-8E03-4CE4-8AFF-ED6BB9B7E965}" dt="2023-04-14T19:11:20.606" v="372" actId="208"/>
          <ac:cxnSpMkLst>
            <pc:docMk/>
            <pc:sldMk cId="408765087" sldId="256"/>
            <ac:cxnSpMk id="94" creationId="{837683E8-EB42-D895-CE86-9ABA2B1FB493}"/>
          </ac:cxnSpMkLst>
        </pc:cxnChg>
        <pc:cxnChg chg="mod">
          <ac:chgData name="Anne Versleijen" userId="82fb0e19-6272-4065-8698-a218790ab681" providerId="ADAL" clId="{91358D70-8E03-4CE4-8AFF-ED6BB9B7E965}" dt="2023-04-14T19:11:20.606" v="372" actId="208"/>
          <ac:cxnSpMkLst>
            <pc:docMk/>
            <pc:sldMk cId="408765087" sldId="256"/>
            <ac:cxnSpMk id="95" creationId="{ABF644BF-76EC-C2CC-1138-AD93E8F808C9}"/>
          </ac:cxnSpMkLst>
        </pc:cxnChg>
        <pc:cxnChg chg="add del">
          <ac:chgData name="Anne Versleijen" userId="82fb0e19-6272-4065-8698-a218790ab681" providerId="ADAL" clId="{91358D70-8E03-4CE4-8AFF-ED6BB9B7E965}" dt="2023-04-14T18:53:38.245" v="193" actId="478"/>
          <ac:cxnSpMkLst>
            <pc:docMk/>
            <pc:sldMk cId="408765087" sldId="256"/>
            <ac:cxnSpMk id="97" creationId="{594CED31-4A80-CB01-3B3C-4317C3F76EA5}"/>
          </ac:cxnSpMkLst>
        </pc:cxnChg>
        <pc:cxnChg chg="add mod">
          <ac:chgData name="Anne Versleijen" userId="82fb0e19-6272-4065-8698-a218790ab681" providerId="ADAL" clId="{91358D70-8E03-4CE4-8AFF-ED6BB9B7E965}" dt="2023-04-14T19:07:08.257" v="336" actId="1582"/>
          <ac:cxnSpMkLst>
            <pc:docMk/>
            <pc:sldMk cId="408765087" sldId="256"/>
            <ac:cxnSpMk id="99" creationId="{5712CE4C-8F1C-C947-2D54-11EBBA646FDB}"/>
          </ac:cxnSpMkLst>
        </pc:cxnChg>
        <pc:cxnChg chg="add mod">
          <ac:chgData name="Anne Versleijen" userId="82fb0e19-6272-4065-8698-a218790ab681" providerId="ADAL" clId="{91358D70-8E03-4CE4-8AFF-ED6BB9B7E965}" dt="2023-04-14T19:07:14.590" v="337" actId="1582"/>
          <ac:cxnSpMkLst>
            <pc:docMk/>
            <pc:sldMk cId="408765087" sldId="256"/>
            <ac:cxnSpMk id="101" creationId="{29FCA42B-7A39-79FF-154F-9B212097B682}"/>
          </ac:cxnSpMkLst>
        </pc:cxnChg>
        <pc:cxnChg chg="add mod">
          <ac:chgData name="Anne Versleijen" userId="82fb0e19-6272-4065-8698-a218790ab681" providerId="ADAL" clId="{91358D70-8E03-4CE4-8AFF-ED6BB9B7E965}" dt="2023-04-14T19:07:02.768" v="335" actId="1582"/>
          <ac:cxnSpMkLst>
            <pc:docMk/>
            <pc:sldMk cId="408765087" sldId="256"/>
            <ac:cxnSpMk id="104" creationId="{C0A9C7D7-26F9-7C93-C25D-AEB24662F219}"/>
          </ac:cxnSpMkLst>
        </pc:cxnChg>
        <pc:cxnChg chg="add mod">
          <ac:chgData name="Anne Versleijen" userId="82fb0e19-6272-4065-8698-a218790ab681" providerId="ADAL" clId="{91358D70-8E03-4CE4-8AFF-ED6BB9B7E965}" dt="2023-04-14T19:07:02.768" v="335" actId="1582"/>
          <ac:cxnSpMkLst>
            <pc:docMk/>
            <pc:sldMk cId="408765087" sldId="256"/>
            <ac:cxnSpMk id="106" creationId="{BB94CB03-23E0-1F1B-605F-A7B7B63C4927}"/>
          </ac:cxnSpMkLst>
        </pc:cxnChg>
        <pc:cxnChg chg="add mod">
          <ac:chgData name="Anne Versleijen" userId="82fb0e19-6272-4065-8698-a218790ab681" providerId="ADAL" clId="{91358D70-8E03-4CE4-8AFF-ED6BB9B7E965}" dt="2023-04-14T19:06:49.478" v="334" actId="208"/>
          <ac:cxnSpMkLst>
            <pc:docMk/>
            <pc:sldMk cId="408765087" sldId="256"/>
            <ac:cxnSpMk id="113" creationId="{E944FD11-11F7-EC4F-FE2C-08768F651986}"/>
          </ac:cxnSpMkLst>
        </pc:cxnChg>
        <pc:cxnChg chg="add mod">
          <ac:chgData name="Anne Versleijen" userId="82fb0e19-6272-4065-8698-a218790ab681" providerId="ADAL" clId="{91358D70-8E03-4CE4-8AFF-ED6BB9B7E965}" dt="2023-04-14T19:09:55.256" v="363" actId="108"/>
          <ac:cxnSpMkLst>
            <pc:docMk/>
            <pc:sldMk cId="408765087" sldId="256"/>
            <ac:cxnSpMk id="118" creationId="{28848E01-86A5-C0A2-6935-D0CE3F51771E}"/>
          </ac:cxnSpMkLst>
        </pc:cxnChg>
        <pc:cxnChg chg="add mod">
          <ac:chgData name="Anne Versleijen" userId="82fb0e19-6272-4065-8698-a218790ab681" providerId="ADAL" clId="{91358D70-8E03-4CE4-8AFF-ED6BB9B7E965}" dt="2023-04-14T19:09:31.654" v="358" actId="108"/>
          <ac:cxnSpMkLst>
            <pc:docMk/>
            <pc:sldMk cId="408765087" sldId="256"/>
            <ac:cxnSpMk id="126" creationId="{3BA7D145-544F-8A97-A7A7-D5B21FFD0DA7}"/>
          </ac:cxnSpMkLst>
        </pc:cxnChg>
        <pc:cxnChg chg="add mod">
          <ac:chgData name="Anne Versleijen" userId="82fb0e19-6272-4065-8698-a218790ab681" providerId="ADAL" clId="{91358D70-8E03-4CE4-8AFF-ED6BB9B7E965}" dt="2023-04-14T19:09:22.394" v="356" actId="108"/>
          <ac:cxnSpMkLst>
            <pc:docMk/>
            <pc:sldMk cId="408765087" sldId="256"/>
            <ac:cxnSpMk id="129" creationId="{9927357F-AD28-D6C2-0E61-8987A86976F8}"/>
          </ac:cxnSpMkLst>
        </pc:cxnChg>
        <pc:cxnChg chg="add mod">
          <ac:chgData name="Anne Versleijen" userId="82fb0e19-6272-4065-8698-a218790ab681" providerId="ADAL" clId="{91358D70-8E03-4CE4-8AFF-ED6BB9B7E965}" dt="2023-04-14T19:09:16.016" v="355" actId="108"/>
          <ac:cxnSpMkLst>
            <pc:docMk/>
            <pc:sldMk cId="408765087" sldId="256"/>
            <ac:cxnSpMk id="131" creationId="{66A82661-DD2A-9A47-75EF-9469B175A0C0}"/>
          </ac:cxnSpMkLst>
        </pc:cxnChg>
        <pc:cxnChg chg="add del mod">
          <ac:chgData name="Anne Versleijen" userId="82fb0e19-6272-4065-8698-a218790ab681" providerId="ADAL" clId="{91358D70-8E03-4CE4-8AFF-ED6BB9B7E965}" dt="2023-04-14T19:04:53.648" v="326" actId="478"/>
          <ac:cxnSpMkLst>
            <pc:docMk/>
            <pc:sldMk cId="408765087" sldId="256"/>
            <ac:cxnSpMk id="135" creationId="{6BC20FC6-20AF-7FFD-819B-1B0E0F7C06F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97B4D-13E3-0A33-A3A8-5332E3E25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EC67E1B-FF0B-8BEF-23C0-B10CBD47E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8303BF0-4B7A-F7AB-DA8E-E6C74FD3F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508D-FB49-4C44-93D9-0A03F25BD389}" type="datetimeFigureOut">
              <a:rPr lang="nl-NL" smtClean="0"/>
              <a:t>14-4-2023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37AB153-F0A3-C3DC-8F51-9BDA455D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1C53040-B2E7-9820-D84C-AB6CD044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944-5A99-462C-89E0-E13464B026DE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2025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CE029-B60B-FADE-C956-A1372E22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291993A-10D1-5524-3B24-16ED24370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6EE7538-272B-465C-F8A3-97ED42B6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508D-FB49-4C44-93D9-0A03F25BD389}" type="datetimeFigureOut">
              <a:rPr lang="nl-NL" smtClean="0"/>
              <a:t>14-4-2023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4B3D06E-25A5-9726-FB67-7DD05B4B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D7388E3-565C-34D0-883E-83E29E67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944-5A99-462C-89E0-E13464B026DE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0350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CCCEDB5-9FC4-4776-1FF6-697185862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6E3B44A-5108-CF30-A30C-B603DC9AB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309FE36-7882-F125-C26F-6197857B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508D-FB49-4C44-93D9-0A03F25BD389}" type="datetimeFigureOut">
              <a:rPr lang="nl-NL" smtClean="0"/>
              <a:t>14-4-2023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B97574-CB3F-F3AD-B12D-B5AD906D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A22D25-E1E9-6D0D-8836-1DAA6B8A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944-5A99-462C-89E0-E13464B026DE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8030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8C096-C04B-22B2-E419-936E5334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B2423F-801E-2DC5-C7B0-9AAFE2EA9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E4E463E-E2AD-901E-F047-64747A078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508D-FB49-4C44-93D9-0A03F25BD389}" type="datetimeFigureOut">
              <a:rPr lang="nl-NL" smtClean="0"/>
              <a:t>14-4-2023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AE80825-3872-DAD5-6C16-4026C89D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8EF0DF-112A-0E9C-18B0-8A1F52F3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944-5A99-462C-89E0-E13464B026DE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937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EC1ABA-3CAC-ECFD-1D9D-28B80C38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64FC0E4-6BCB-D022-953E-3492024E3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2B48CF-07B3-F905-1849-9A243FD88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508D-FB49-4C44-93D9-0A03F25BD389}" type="datetimeFigureOut">
              <a:rPr lang="nl-NL" smtClean="0"/>
              <a:t>14-4-2023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5CF2E6A-CE2D-A3FD-57AB-9683018C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30C57AE-8991-A16B-9B95-64F30450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944-5A99-462C-89E0-E13464B026DE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1692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813612-31F3-FB0B-D917-EABFB0A7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29FCF1-796D-07FB-59FF-EF35EF0B3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55A8A1-FF6E-1B37-5812-B78833605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9E79052-3D81-D5BB-F13A-7C6B69D5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508D-FB49-4C44-93D9-0A03F25BD389}" type="datetimeFigureOut">
              <a:rPr lang="nl-NL" smtClean="0"/>
              <a:t>14-4-2023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94951A1-8FDD-2E7E-8F1E-04D8A82E9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0B00CC-60C8-F26B-5F49-5E6259FE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944-5A99-462C-89E0-E13464B026DE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148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9AE326-1F34-60B5-9BEB-925D3141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5976037-DA37-B0DB-3814-A52AAFA69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F4DA492-54D2-99A6-9349-3C34B119E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9BF1D35-BAEF-A383-4572-770E5BC82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2E98088-4C4E-1078-C15C-D9776000E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47E3BA4-9F82-38A4-05DD-483DF341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508D-FB49-4C44-93D9-0A03F25BD389}" type="datetimeFigureOut">
              <a:rPr lang="nl-NL" smtClean="0"/>
              <a:t>14-4-2023</a:t>
            </a:fld>
            <a:endParaRPr lang="nl-NL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1CE0220-61EB-B454-DFCA-1BE7BD3A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241077D-F3D2-ADFC-B3F8-5C5AF3DF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944-5A99-462C-89E0-E13464B026DE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011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8BB2C-2EEE-691E-3195-5B74A82FC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A1B27D6-9B60-7215-30F8-9C79C1CA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508D-FB49-4C44-93D9-0A03F25BD389}" type="datetimeFigureOut">
              <a:rPr lang="nl-NL" smtClean="0"/>
              <a:t>14-4-2023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6BE11D6-AA77-DC40-D16F-BE56403C2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05BA8FE-12D4-41CC-CE33-B2699B49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944-5A99-462C-89E0-E13464B026DE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737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3C03313-C3CF-FECE-0221-308281131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508D-FB49-4C44-93D9-0A03F25BD389}" type="datetimeFigureOut">
              <a:rPr lang="nl-NL" smtClean="0"/>
              <a:t>14-4-2023</a:t>
            </a:fld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113F541-672D-4579-22D4-0EDAFEF3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F0145D2-9C92-F6E6-E654-D0829F5C4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944-5A99-462C-89E0-E13464B026DE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6548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6D3BF-B57B-39C0-A645-DB8501EB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78C501-BFB8-4C1A-027A-99BDD4189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13B66FC-B148-D12D-40D3-5B45ECF72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C20C779-5C02-D163-FC5A-97398C91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508D-FB49-4C44-93D9-0A03F25BD389}" type="datetimeFigureOut">
              <a:rPr lang="nl-NL" smtClean="0"/>
              <a:t>14-4-2023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2C26D33-24E0-FDE8-3084-419F2856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412592B-9F02-C1C5-C8AA-D53DFF76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944-5A99-462C-89E0-E13464B026DE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4873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096DD0-66F8-1014-AEFC-B4759BA9B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B05452A-87EF-583B-7814-4427A06AA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37442AF-9929-5E6C-96A9-D5BA08EBC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51D538D-A72B-F5BB-546E-FC53CC21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508D-FB49-4C44-93D9-0A03F25BD389}" type="datetimeFigureOut">
              <a:rPr lang="nl-NL" smtClean="0"/>
              <a:t>14-4-2023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48AEB0F-6911-C871-CD5B-3D8C7138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1839F51-0BA5-CAC4-19A7-34CF7024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944-5A99-462C-89E0-E13464B026DE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60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09C0BF2-0DD8-4AAE-33CF-429E7E5B3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F48B001-B2FD-524D-81EE-43A94212E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AAFB9EA-CB44-2F20-96E4-42AA2E649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4508D-FB49-4C44-93D9-0A03F25BD389}" type="datetimeFigureOut">
              <a:rPr lang="nl-NL" smtClean="0"/>
              <a:t>14-4-2023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10CF543-FBAD-B44D-A2BB-85F228DC4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1CA9753-0949-0AA2-5A0E-825590E23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F5944-5A99-462C-89E0-E13464B026DE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1812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>
            <a:extLst>
              <a:ext uri="{FF2B5EF4-FFF2-40B4-BE49-F238E27FC236}">
                <a16:creationId xmlns:a16="http://schemas.microsoft.com/office/drawing/2014/main" id="{A9D63789-E57B-A056-4344-9E2C157ED6F9}"/>
              </a:ext>
            </a:extLst>
          </p:cNvPr>
          <p:cNvGrpSpPr/>
          <p:nvPr/>
        </p:nvGrpSpPr>
        <p:grpSpPr>
          <a:xfrm>
            <a:off x="5336996" y="3714749"/>
            <a:ext cx="1518008" cy="663516"/>
            <a:chOff x="30137094" y="7353300"/>
            <a:chExt cx="7315206" cy="2857500"/>
          </a:xfrm>
          <a:solidFill>
            <a:srgbClr val="0076C3">
              <a:alpha val="79000"/>
            </a:srgbClr>
          </a:solidFill>
        </p:grpSpPr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9DE1D125-C325-FCC3-6A41-3E516788322E}"/>
                </a:ext>
              </a:extLst>
            </p:cNvPr>
            <p:cNvSpPr/>
            <p:nvPr/>
          </p:nvSpPr>
          <p:spPr>
            <a:xfrm flipH="1">
              <a:off x="30137094" y="8572501"/>
              <a:ext cx="6113463" cy="1638299"/>
            </a:xfrm>
            <a:prstGeom prst="rect">
              <a:avLst/>
            </a:prstGeom>
            <a:grpFill/>
            <a:ln w="28575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b="1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nl-NL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u</a:t>
              </a:r>
              <a:endParaRPr lang="nl-NL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Rechte verbindingslijn 5">
              <a:extLst>
                <a:ext uri="{FF2B5EF4-FFF2-40B4-BE49-F238E27FC236}">
                  <a16:creationId xmlns:a16="http://schemas.microsoft.com/office/drawing/2014/main" id="{D9AEC5F4-091D-BD6E-016F-DB4052A30F03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30137094" y="7353300"/>
              <a:ext cx="4" cy="2038351"/>
            </a:xfrm>
            <a:prstGeom prst="line">
              <a:avLst/>
            </a:prstGeom>
            <a:grpFill/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6">
              <a:extLst>
                <a:ext uri="{FF2B5EF4-FFF2-40B4-BE49-F238E27FC236}">
                  <a16:creationId xmlns:a16="http://schemas.microsoft.com/office/drawing/2014/main" id="{4B224875-1493-DE55-A39E-4BB7DC94AB42}"/>
                </a:ext>
              </a:extLst>
            </p:cNvPr>
            <p:cNvCxnSpPr/>
            <p:nvPr/>
          </p:nvCxnSpPr>
          <p:spPr>
            <a:xfrm flipV="1">
              <a:off x="36250561" y="7353300"/>
              <a:ext cx="0" cy="2472929"/>
            </a:xfrm>
            <a:prstGeom prst="line">
              <a:avLst/>
            </a:prstGeom>
            <a:grpFill/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7">
              <a:extLst>
                <a:ext uri="{FF2B5EF4-FFF2-40B4-BE49-F238E27FC236}">
                  <a16:creationId xmlns:a16="http://schemas.microsoft.com/office/drawing/2014/main" id="{988CC464-0D47-F810-CF9B-DFB57D39F385}"/>
                </a:ext>
              </a:extLst>
            </p:cNvPr>
            <p:cNvCxnSpPr/>
            <p:nvPr/>
          </p:nvCxnSpPr>
          <p:spPr>
            <a:xfrm>
              <a:off x="36250560" y="7353300"/>
              <a:ext cx="1201740" cy="685800"/>
            </a:xfrm>
            <a:prstGeom prst="line">
              <a:avLst/>
            </a:prstGeom>
            <a:grpFill/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52A2707A-62AD-466C-870A-523EB869ABAE}"/>
              </a:ext>
            </a:extLst>
          </p:cNvPr>
          <p:cNvCxnSpPr>
            <a:cxnSpLocks/>
          </p:cNvCxnSpPr>
          <p:nvPr/>
        </p:nvCxnSpPr>
        <p:spPr>
          <a:xfrm>
            <a:off x="5495925" y="771525"/>
            <a:ext cx="0" cy="1453250"/>
          </a:xfrm>
          <a:prstGeom prst="straightConnector1">
            <a:avLst/>
          </a:prstGeom>
          <a:ln w="190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ED0CA493-F33D-73B8-EFB4-24F8744C0EB2}"/>
              </a:ext>
            </a:extLst>
          </p:cNvPr>
          <p:cNvCxnSpPr>
            <a:cxnSpLocks/>
          </p:cNvCxnSpPr>
          <p:nvPr/>
        </p:nvCxnSpPr>
        <p:spPr>
          <a:xfrm flipV="1">
            <a:off x="6042025" y="1235667"/>
            <a:ext cx="0" cy="989108"/>
          </a:xfrm>
          <a:prstGeom prst="straightConnector1">
            <a:avLst/>
          </a:prstGeom>
          <a:ln w="190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35">
            <a:extLst>
              <a:ext uri="{FF2B5EF4-FFF2-40B4-BE49-F238E27FC236}">
                <a16:creationId xmlns:a16="http://schemas.microsoft.com/office/drawing/2014/main" id="{B9E0B4F6-CD93-E605-59F8-0F650F57B9D1}"/>
              </a:ext>
            </a:extLst>
          </p:cNvPr>
          <p:cNvCxnSpPr>
            <a:cxnSpLocks/>
          </p:cNvCxnSpPr>
          <p:nvPr/>
        </p:nvCxnSpPr>
        <p:spPr>
          <a:xfrm>
            <a:off x="7210425" y="1883324"/>
            <a:ext cx="0" cy="1426717"/>
          </a:xfrm>
          <a:prstGeom prst="straightConnector1">
            <a:avLst/>
          </a:prstGeom>
          <a:ln w="190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80D74C73-22EA-4AA8-E679-1B0BEC2B779D}"/>
              </a:ext>
            </a:extLst>
          </p:cNvPr>
          <p:cNvCxnSpPr>
            <a:cxnSpLocks/>
          </p:cNvCxnSpPr>
          <p:nvPr/>
        </p:nvCxnSpPr>
        <p:spPr>
          <a:xfrm>
            <a:off x="3833016" y="2872368"/>
            <a:ext cx="3377409" cy="0"/>
          </a:xfrm>
          <a:prstGeom prst="straightConnector1">
            <a:avLst/>
          </a:prstGeom>
          <a:ln w="190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ep 39">
            <a:extLst>
              <a:ext uri="{FF2B5EF4-FFF2-40B4-BE49-F238E27FC236}">
                <a16:creationId xmlns:a16="http://schemas.microsoft.com/office/drawing/2014/main" id="{D0A691C2-6006-065D-D8D5-5ECC377CA4A0}"/>
              </a:ext>
            </a:extLst>
          </p:cNvPr>
          <p:cNvGrpSpPr/>
          <p:nvPr/>
        </p:nvGrpSpPr>
        <p:grpSpPr>
          <a:xfrm>
            <a:off x="5159377" y="2024762"/>
            <a:ext cx="1536699" cy="628770"/>
            <a:chOff x="30137094" y="7353300"/>
            <a:chExt cx="7315206" cy="2857500"/>
          </a:xfrm>
          <a:solidFill>
            <a:srgbClr val="0076C3">
              <a:alpha val="79000"/>
            </a:srgbClr>
          </a:solidFill>
        </p:grpSpPr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267DE6BC-19AA-2333-E927-16AF6E96B8FE}"/>
                </a:ext>
              </a:extLst>
            </p:cNvPr>
            <p:cNvSpPr/>
            <p:nvPr/>
          </p:nvSpPr>
          <p:spPr>
            <a:xfrm flipH="1">
              <a:off x="30137094" y="8572501"/>
              <a:ext cx="6113463" cy="1638299"/>
            </a:xfrm>
            <a:prstGeom prst="rect">
              <a:avLst/>
            </a:prstGeom>
            <a:grpFill/>
            <a:ln w="28575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b="1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nl-NL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nl-NL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Rechte verbindingslijn 41">
              <a:extLst>
                <a:ext uri="{FF2B5EF4-FFF2-40B4-BE49-F238E27FC236}">
                  <a16:creationId xmlns:a16="http://schemas.microsoft.com/office/drawing/2014/main" id="{0BCB9B05-93AA-9BED-304C-C9C9394040DB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 flipV="1">
              <a:off x="30137094" y="7353300"/>
              <a:ext cx="4" cy="2038351"/>
            </a:xfrm>
            <a:prstGeom prst="line">
              <a:avLst/>
            </a:prstGeom>
            <a:grpFill/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Rechte verbindingslijn 42">
              <a:extLst>
                <a:ext uri="{FF2B5EF4-FFF2-40B4-BE49-F238E27FC236}">
                  <a16:creationId xmlns:a16="http://schemas.microsoft.com/office/drawing/2014/main" id="{10046168-5324-780E-21E0-9EDD5D64D7FB}"/>
                </a:ext>
              </a:extLst>
            </p:cNvPr>
            <p:cNvCxnSpPr/>
            <p:nvPr/>
          </p:nvCxnSpPr>
          <p:spPr>
            <a:xfrm flipV="1">
              <a:off x="36250561" y="7353300"/>
              <a:ext cx="0" cy="2472929"/>
            </a:xfrm>
            <a:prstGeom prst="line">
              <a:avLst/>
            </a:prstGeom>
            <a:grpFill/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Rechte verbindingslijn 43">
              <a:extLst>
                <a:ext uri="{FF2B5EF4-FFF2-40B4-BE49-F238E27FC236}">
                  <a16:creationId xmlns:a16="http://schemas.microsoft.com/office/drawing/2014/main" id="{88E8BE33-D561-D8BA-11F6-A62A279B07FC}"/>
                </a:ext>
              </a:extLst>
            </p:cNvPr>
            <p:cNvCxnSpPr/>
            <p:nvPr/>
          </p:nvCxnSpPr>
          <p:spPr>
            <a:xfrm>
              <a:off x="36250560" y="7353300"/>
              <a:ext cx="1201740" cy="685800"/>
            </a:xfrm>
            <a:prstGeom prst="line">
              <a:avLst/>
            </a:prstGeom>
            <a:grpFill/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6F4DDC13-B66E-47FB-9E98-EA0097F212F9}"/>
              </a:ext>
            </a:extLst>
          </p:cNvPr>
          <p:cNvCxnSpPr>
            <a:cxnSpLocks/>
          </p:cNvCxnSpPr>
          <p:nvPr/>
        </p:nvCxnSpPr>
        <p:spPr>
          <a:xfrm>
            <a:off x="6042025" y="3310041"/>
            <a:ext cx="2225676" cy="0"/>
          </a:xfrm>
          <a:prstGeom prst="line">
            <a:avLst/>
          </a:prstGeom>
          <a:ln w="285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met pijl 58">
            <a:extLst>
              <a:ext uri="{FF2B5EF4-FFF2-40B4-BE49-F238E27FC236}">
                <a16:creationId xmlns:a16="http://schemas.microsoft.com/office/drawing/2014/main" id="{7446616D-2E6C-9686-004E-0D1C9A17AEE6}"/>
              </a:ext>
            </a:extLst>
          </p:cNvPr>
          <p:cNvCxnSpPr>
            <a:cxnSpLocks/>
          </p:cNvCxnSpPr>
          <p:nvPr/>
        </p:nvCxnSpPr>
        <p:spPr>
          <a:xfrm>
            <a:off x="6049090" y="3310041"/>
            <a:ext cx="0" cy="640211"/>
          </a:xfrm>
          <a:prstGeom prst="straightConnector1">
            <a:avLst/>
          </a:prstGeom>
          <a:ln w="190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met pijl 69">
            <a:extLst>
              <a:ext uri="{FF2B5EF4-FFF2-40B4-BE49-F238E27FC236}">
                <a16:creationId xmlns:a16="http://schemas.microsoft.com/office/drawing/2014/main" id="{AD0909BE-797A-1121-4F63-FA2DB3D28AF0}"/>
              </a:ext>
            </a:extLst>
          </p:cNvPr>
          <p:cNvCxnSpPr>
            <a:cxnSpLocks/>
          </p:cNvCxnSpPr>
          <p:nvPr/>
        </p:nvCxnSpPr>
        <p:spPr>
          <a:xfrm>
            <a:off x="8264526" y="3310041"/>
            <a:ext cx="0" cy="640211"/>
          </a:xfrm>
          <a:prstGeom prst="straightConnector1">
            <a:avLst/>
          </a:prstGeom>
          <a:ln w="190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ep 70">
            <a:extLst>
              <a:ext uri="{FF2B5EF4-FFF2-40B4-BE49-F238E27FC236}">
                <a16:creationId xmlns:a16="http://schemas.microsoft.com/office/drawing/2014/main" id="{8CAD92A9-C848-2FA9-228B-E91074F741FB}"/>
              </a:ext>
            </a:extLst>
          </p:cNvPr>
          <p:cNvGrpSpPr/>
          <p:nvPr/>
        </p:nvGrpSpPr>
        <p:grpSpPr>
          <a:xfrm>
            <a:off x="7651571" y="3714749"/>
            <a:ext cx="1518008" cy="663516"/>
            <a:chOff x="30137094" y="7353300"/>
            <a:chExt cx="7315206" cy="2857500"/>
          </a:xfrm>
          <a:solidFill>
            <a:srgbClr val="0076C3">
              <a:alpha val="79000"/>
            </a:srgbClr>
          </a:solidFill>
        </p:grpSpPr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FE1EAB09-19AC-DF49-853F-701C8B1C6890}"/>
                </a:ext>
              </a:extLst>
            </p:cNvPr>
            <p:cNvSpPr/>
            <p:nvPr/>
          </p:nvSpPr>
          <p:spPr>
            <a:xfrm flipH="1">
              <a:off x="30137094" y="8572501"/>
              <a:ext cx="6113463" cy="1638299"/>
            </a:xfrm>
            <a:prstGeom prst="rect">
              <a:avLst/>
            </a:prstGeom>
            <a:grpFill/>
            <a:ln w="28575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b="1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nl-NL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nl-NL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413372FE-9229-45C5-8764-34FCF16DC1FA}"/>
                </a:ext>
              </a:extLst>
            </p:cNvPr>
            <p:cNvCxnSpPr>
              <a:cxnSpLocks/>
              <a:stCxn id="72" idx="3"/>
            </p:cNvCxnSpPr>
            <p:nvPr/>
          </p:nvCxnSpPr>
          <p:spPr>
            <a:xfrm flipV="1">
              <a:off x="30137094" y="7353300"/>
              <a:ext cx="4" cy="2038351"/>
            </a:xfrm>
            <a:prstGeom prst="line">
              <a:avLst/>
            </a:prstGeom>
            <a:grpFill/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Rechte verbindingslijn 73">
              <a:extLst>
                <a:ext uri="{FF2B5EF4-FFF2-40B4-BE49-F238E27FC236}">
                  <a16:creationId xmlns:a16="http://schemas.microsoft.com/office/drawing/2014/main" id="{713F4889-89B2-C5C5-B1E0-00EE038BAA05}"/>
                </a:ext>
              </a:extLst>
            </p:cNvPr>
            <p:cNvCxnSpPr/>
            <p:nvPr/>
          </p:nvCxnSpPr>
          <p:spPr>
            <a:xfrm flipV="1">
              <a:off x="36250561" y="7353300"/>
              <a:ext cx="0" cy="2472929"/>
            </a:xfrm>
            <a:prstGeom prst="line">
              <a:avLst/>
            </a:prstGeom>
            <a:grpFill/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Rechte verbindingslijn 74">
              <a:extLst>
                <a:ext uri="{FF2B5EF4-FFF2-40B4-BE49-F238E27FC236}">
                  <a16:creationId xmlns:a16="http://schemas.microsoft.com/office/drawing/2014/main" id="{9B4C2940-A8F6-723D-F9F8-FEDE73C91541}"/>
                </a:ext>
              </a:extLst>
            </p:cNvPr>
            <p:cNvCxnSpPr/>
            <p:nvPr/>
          </p:nvCxnSpPr>
          <p:spPr>
            <a:xfrm>
              <a:off x="36250560" y="7353300"/>
              <a:ext cx="1201740" cy="685800"/>
            </a:xfrm>
            <a:prstGeom prst="line">
              <a:avLst/>
            </a:prstGeom>
            <a:grpFill/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ep 75">
            <a:extLst>
              <a:ext uri="{FF2B5EF4-FFF2-40B4-BE49-F238E27FC236}">
                <a16:creationId xmlns:a16="http://schemas.microsoft.com/office/drawing/2014/main" id="{3E05494B-5447-69AD-1A2B-C27F1B5B9A92}"/>
              </a:ext>
            </a:extLst>
          </p:cNvPr>
          <p:cNvGrpSpPr/>
          <p:nvPr/>
        </p:nvGrpSpPr>
        <p:grpSpPr>
          <a:xfrm>
            <a:off x="2548767" y="2050091"/>
            <a:ext cx="1536698" cy="815757"/>
            <a:chOff x="30137098" y="7353300"/>
            <a:chExt cx="7315202" cy="2857501"/>
          </a:xfrm>
          <a:solidFill>
            <a:srgbClr val="0076C3">
              <a:alpha val="79000"/>
            </a:srgbClr>
          </a:solidFill>
        </p:grpSpPr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6DD9F9C6-FD93-D538-41EA-6097DAA0C87D}"/>
                </a:ext>
              </a:extLst>
            </p:cNvPr>
            <p:cNvSpPr/>
            <p:nvPr/>
          </p:nvSpPr>
          <p:spPr>
            <a:xfrm flipH="1">
              <a:off x="30137098" y="8572503"/>
              <a:ext cx="6113464" cy="1638298"/>
            </a:xfrm>
            <a:prstGeom prst="rect">
              <a:avLst/>
            </a:prstGeom>
            <a:grpFill/>
            <a:ln w="28575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b="1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nl-NL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snow</a:t>
              </a:r>
              <a:endParaRPr lang="nl-NL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Rechte verbindingslijn 77">
              <a:extLst>
                <a:ext uri="{FF2B5EF4-FFF2-40B4-BE49-F238E27FC236}">
                  <a16:creationId xmlns:a16="http://schemas.microsoft.com/office/drawing/2014/main" id="{BBACC977-A58A-B7BD-7FAA-1095C5E1FD65}"/>
                </a:ext>
              </a:extLst>
            </p:cNvPr>
            <p:cNvCxnSpPr>
              <a:cxnSpLocks/>
              <a:stCxn id="77" idx="3"/>
            </p:cNvCxnSpPr>
            <p:nvPr/>
          </p:nvCxnSpPr>
          <p:spPr>
            <a:xfrm flipV="1">
              <a:off x="30137098" y="7353300"/>
              <a:ext cx="5" cy="2038352"/>
            </a:xfrm>
            <a:prstGeom prst="line">
              <a:avLst/>
            </a:prstGeom>
            <a:grpFill/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Rechte verbindingslijn 78">
              <a:extLst>
                <a:ext uri="{FF2B5EF4-FFF2-40B4-BE49-F238E27FC236}">
                  <a16:creationId xmlns:a16="http://schemas.microsoft.com/office/drawing/2014/main" id="{E5428517-CA1C-6D7F-8886-917C12D17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50562" y="7353300"/>
              <a:ext cx="0" cy="1219202"/>
            </a:xfrm>
            <a:prstGeom prst="line">
              <a:avLst/>
            </a:prstGeom>
            <a:grpFill/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Rechte verbindingslijn 79">
              <a:extLst>
                <a:ext uri="{FF2B5EF4-FFF2-40B4-BE49-F238E27FC236}">
                  <a16:creationId xmlns:a16="http://schemas.microsoft.com/office/drawing/2014/main" id="{1187BF2C-BF3C-B04A-C5BF-55AD7E8A181C}"/>
                </a:ext>
              </a:extLst>
            </p:cNvPr>
            <p:cNvCxnSpPr/>
            <p:nvPr/>
          </p:nvCxnSpPr>
          <p:spPr>
            <a:xfrm>
              <a:off x="36250560" y="7353300"/>
              <a:ext cx="1201740" cy="685800"/>
            </a:xfrm>
            <a:prstGeom prst="line">
              <a:avLst/>
            </a:prstGeom>
            <a:grpFill/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Rechte verbindingslijn met pijl 80">
            <a:extLst>
              <a:ext uri="{FF2B5EF4-FFF2-40B4-BE49-F238E27FC236}">
                <a16:creationId xmlns:a16="http://schemas.microsoft.com/office/drawing/2014/main" id="{C8285E33-4A69-CB81-5B53-16BEA786682A}"/>
              </a:ext>
            </a:extLst>
          </p:cNvPr>
          <p:cNvCxnSpPr>
            <a:cxnSpLocks/>
          </p:cNvCxnSpPr>
          <p:nvPr/>
        </p:nvCxnSpPr>
        <p:spPr>
          <a:xfrm>
            <a:off x="3191743" y="1730221"/>
            <a:ext cx="0" cy="478194"/>
          </a:xfrm>
          <a:prstGeom prst="straightConnector1">
            <a:avLst/>
          </a:prstGeom>
          <a:ln w="190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echte verbindingslijn 84">
            <a:extLst>
              <a:ext uri="{FF2B5EF4-FFF2-40B4-BE49-F238E27FC236}">
                <a16:creationId xmlns:a16="http://schemas.microsoft.com/office/drawing/2014/main" id="{FF56ABCF-BB84-517F-5232-7ABD0D4D9BD5}"/>
              </a:ext>
            </a:extLst>
          </p:cNvPr>
          <p:cNvCxnSpPr/>
          <p:nvPr/>
        </p:nvCxnSpPr>
        <p:spPr>
          <a:xfrm flipH="1">
            <a:off x="3181364" y="1730221"/>
            <a:ext cx="2314562" cy="0"/>
          </a:xfrm>
          <a:prstGeom prst="line">
            <a:avLst/>
          </a:prstGeom>
          <a:ln w="285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kstvak 89">
            <a:extLst>
              <a:ext uri="{FF2B5EF4-FFF2-40B4-BE49-F238E27FC236}">
                <a16:creationId xmlns:a16="http://schemas.microsoft.com/office/drawing/2014/main" id="{42C075C1-43F4-0502-A941-B19C4EC53C9E}"/>
              </a:ext>
            </a:extLst>
          </p:cNvPr>
          <p:cNvSpPr txBox="1"/>
          <p:nvPr/>
        </p:nvSpPr>
        <p:spPr>
          <a:xfrm>
            <a:off x="3737843" y="1418320"/>
            <a:ext cx="15224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T &lt; -0.5 </a:t>
            </a:r>
            <a:r>
              <a:rPr lang="nl-NL" sz="1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°</a:t>
            </a:r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grpSp>
        <p:nvGrpSpPr>
          <p:cNvPr id="91" name="Groep 90">
            <a:extLst>
              <a:ext uri="{FF2B5EF4-FFF2-40B4-BE49-F238E27FC236}">
                <a16:creationId xmlns:a16="http://schemas.microsoft.com/office/drawing/2014/main" id="{A7B14BC4-88E7-5807-4ADC-FE2A7547158B}"/>
              </a:ext>
            </a:extLst>
          </p:cNvPr>
          <p:cNvGrpSpPr/>
          <p:nvPr/>
        </p:nvGrpSpPr>
        <p:grpSpPr>
          <a:xfrm>
            <a:off x="5336996" y="4999473"/>
            <a:ext cx="1518008" cy="663516"/>
            <a:chOff x="30137094" y="7353300"/>
            <a:chExt cx="7315206" cy="2857500"/>
          </a:xfrm>
          <a:solidFill>
            <a:srgbClr val="0076C3">
              <a:alpha val="79000"/>
            </a:srgbClr>
          </a:solidFill>
        </p:grpSpPr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7840D88-D96B-A29F-57F1-E537EF04911C}"/>
                </a:ext>
              </a:extLst>
            </p:cNvPr>
            <p:cNvSpPr/>
            <p:nvPr/>
          </p:nvSpPr>
          <p:spPr>
            <a:xfrm flipH="1">
              <a:off x="30137094" y="8572501"/>
              <a:ext cx="6113463" cy="1638299"/>
            </a:xfrm>
            <a:prstGeom prst="rect">
              <a:avLst/>
            </a:prstGeom>
            <a:grpFill/>
            <a:ln w="28575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b="1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nl-NL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nl-NL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Rechte verbindingslijn 92">
              <a:extLst>
                <a:ext uri="{FF2B5EF4-FFF2-40B4-BE49-F238E27FC236}">
                  <a16:creationId xmlns:a16="http://schemas.microsoft.com/office/drawing/2014/main" id="{647F3F8A-0FA0-47C7-CEB3-7094CD017C92}"/>
                </a:ext>
              </a:extLst>
            </p:cNvPr>
            <p:cNvCxnSpPr>
              <a:cxnSpLocks/>
              <a:stCxn id="92" idx="3"/>
            </p:cNvCxnSpPr>
            <p:nvPr/>
          </p:nvCxnSpPr>
          <p:spPr>
            <a:xfrm flipV="1">
              <a:off x="30137094" y="7353300"/>
              <a:ext cx="4" cy="2038351"/>
            </a:xfrm>
            <a:prstGeom prst="line">
              <a:avLst/>
            </a:prstGeom>
            <a:grpFill/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Rechte verbindingslijn 93">
              <a:extLst>
                <a:ext uri="{FF2B5EF4-FFF2-40B4-BE49-F238E27FC236}">
                  <a16:creationId xmlns:a16="http://schemas.microsoft.com/office/drawing/2014/main" id="{837683E8-EB42-D895-CE86-9ABA2B1FB493}"/>
                </a:ext>
              </a:extLst>
            </p:cNvPr>
            <p:cNvCxnSpPr/>
            <p:nvPr/>
          </p:nvCxnSpPr>
          <p:spPr>
            <a:xfrm flipV="1">
              <a:off x="36250561" y="7353300"/>
              <a:ext cx="0" cy="2472929"/>
            </a:xfrm>
            <a:prstGeom prst="line">
              <a:avLst/>
            </a:prstGeom>
            <a:grpFill/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ABF644BF-76EC-C2CC-1138-AD93E8F808C9}"/>
                </a:ext>
              </a:extLst>
            </p:cNvPr>
            <p:cNvCxnSpPr/>
            <p:nvPr/>
          </p:nvCxnSpPr>
          <p:spPr>
            <a:xfrm>
              <a:off x="36250560" y="7353300"/>
              <a:ext cx="1201740" cy="685800"/>
            </a:xfrm>
            <a:prstGeom prst="line">
              <a:avLst/>
            </a:prstGeom>
            <a:grpFill/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Rechte verbindingslijn 98">
            <a:extLst>
              <a:ext uri="{FF2B5EF4-FFF2-40B4-BE49-F238E27FC236}">
                <a16:creationId xmlns:a16="http://schemas.microsoft.com/office/drawing/2014/main" id="{5712CE4C-8F1C-C947-2D54-11EBBA646FDB}"/>
              </a:ext>
            </a:extLst>
          </p:cNvPr>
          <p:cNvCxnSpPr>
            <a:cxnSpLocks/>
          </p:cNvCxnSpPr>
          <p:nvPr/>
        </p:nvCxnSpPr>
        <p:spPr>
          <a:xfrm>
            <a:off x="6569852" y="5662989"/>
            <a:ext cx="3278998" cy="0"/>
          </a:xfrm>
          <a:prstGeom prst="line">
            <a:avLst/>
          </a:prstGeom>
          <a:ln w="285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echte verbindingslijn 100">
            <a:extLst>
              <a:ext uri="{FF2B5EF4-FFF2-40B4-BE49-F238E27FC236}">
                <a16:creationId xmlns:a16="http://schemas.microsoft.com/office/drawing/2014/main" id="{29FCA42B-7A39-79FF-154F-9B212097B682}"/>
              </a:ext>
            </a:extLst>
          </p:cNvPr>
          <p:cNvCxnSpPr>
            <a:cxnSpLocks/>
          </p:cNvCxnSpPr>
          <p:nvPr/>
        </p:nvCxnSpPr>
        <p:spPr>
          <a:xfrm>
            <a:off x="9848850" y="4999473"/>
            <a:ext cx="0" cy="663516"/>
          </a:xfrm>
          <a:prstGeom prst="line">
            <a:avLst/>
          </a:prstGeom>
          <a:ln w="285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ep 106">
            <a:extLst>
              <a:ext uri="{FF2B5EF4-FFF2-40B4-BE49-F238E27FC236}">
                <a16:creationId xmlns:a16="http://schemas.microsoft.com/office/drawing/2014/main" id="{B8CBA613-85E4-5921-FD96-8888E24EBB5B}"/>
              </a:ext>
            </a:extLst>
          </p:cNvPr>
          <p:cNvGrpSpPr/>
          <p:nvPr/>
        </p:nvGrpSpPr>
        <p:grpSpPr>
          <a:xfrm>
            <a:off x="8913002" y="4378265"/>
            <a:ext cx="935848" cy="621208"/>
            <a:chOff x="8913002" y="4378265"/>
            <a:chExt cx="1012048" cy="621208"/>
          </a:xfrm>
        </p:grpSpPr>
        <p:cxnSp>
          <p:nvCxnSpPr>
            <p:cNvPr id="104" name="Rechte verbindingslijn 103">
              <a:extLst>
                <a:ext uri="{FF2B5EF4-FFF2-40B4-BE49-F238E27FC236}">
                  <a16:creationId xmlns:a16="http://schemas.microsoft.com/office/drawing/2014/main" id="{C0A9C7D7-26F9-7C93-C25D-AEB24662F219}"/>
                </a:ext>
              </a:extLst>
            </p:cNvPr>
            <p:cNvCxnSpPr>
              <a:cxnSpLocks/>
            </p:cNvCxnSpPr>
            <p:nvPr/>
          </p:nvCxnSpPr>
          <p:spPr>
            <a:xfrm>
              <a:off x="8913002" y="4378265"/>
              <a:ext cx="1012048" cy="0"/>
            </a:xfrm>
            <a:prstGeom prst="line">
              <a:avLst/>
            </a:prstGeom>
            <a:ln w="285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Rechte verbindingslijn 105">
              <a:extLst>
                <a:ext uri="{FF2B5EF4-FFF2-40B4-BE49-F238E27FC236}">
                  <a16:creationId xmlns:a16="http://schemas.microsoft.com/office/drawing/2014/main" id="{BB94CB03-23E0-1F1B-605F-A7B7B63C4927}"/>
                </a:ext>
              </a:extLst>
            </p:cNvPr>
            <p:cNvCxnSpPr>
              <a:cxnSpLocks/>
            </p:cNvCxnSpPr>
            <p:nvPr/>
          </p:nvCxnSpPr>
          <p:spPr>
            <a:xfrm>
              <a:off x="9925050" y="4378265"/>
              <a:ext cx="0" cy="621208"/>
            </a:xfrm>
            <a:prstGeom prst="line">
              <a:avLst/>
            </a:prstGeom>
            <a:ln w="285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Rechte verbindingslijn met pijl 112">
            <a:extLst>
              <a:ext uri="{FF2B5EF4-FFF2-40B4-BE49-F238E27FC236}">
                <a16:creationId xmlns:a16="http://schemas.microsoft.com/office/drawing/2014/main" id="{E944FD11-11F7-EC4F-FE2C-08768F651986}"/>
              </a:ext>
            </a:extLst>
          </p:cNvPr>
          <p:cNvCxnSpPr>
            <a:cxnSpLocks/>
          </p:cNvCxnSpPr>
          <p:nvPr/>
        </p:nvCxnSpPr>
        <p:spPr>
          <a:xfrm>
            <a:off x="9848850" y="4999473"/>
            <a:ext cx="749481" cy="0"/>
          </a:xfrm>
          <a:prstGeom prst="straightConnector1">
            <a:avLst/>
          </a:prstGeom>
          <a:ln w="190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kstvak 114">
            <a:extLst>
              <a:ext uri="{FF2B5EF4-FFF2-40B4-BE49-F238E27FC236}">
                <a16:creationId xmlns:a16="http://schemas.microsoft.com/office/drawing/2014/main" id="{5EA849CC-0A23-9272-9361-AB875EDC507E}"/>
              </a:ext>
            </a:extLst>
          </p:cNvPr>
          <p:cNvSpPr txBox="1"/>
          <p:nvPr/>
        </p:nvSpPr>
        <p:spPr>
          <a:xfrm>
            <a:off x="7235065" y="2872368"/>
            <a:ext cx="48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nl-NL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nl-N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kstvak 115">
            <a:extLst>
              <a:ext uri="{FF2B5EF4-FFF2-40B4-BE49-F238E27FC236}">
                <a16:creationId xmlns:a16="http://schemas.microsoft.com/office/drawing/2014/main" id="{24C002E2-543D-B124-31ED-57713CB3E4E5}"/>
              </a:ext>
            </a:extLst>
          </p:cNvPr>
          <p:cNvSpPr txBox="1"/>
          <p:nvPr/>
        </p:nvSpPr>
        <p:spPr>
          <a:xfrm>
            <a:off x="8347509" y="3429000"/>
            <a:ext cx="57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nl-NL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uf</a:t>
            </a:r>
            <a:endParaRPr lang="nl-N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kstvak 116">
            <a:extLst>
              <a:ext uri="{FF2B5EF4-FFF2-40B4-BE49-F238E27FC236}">
                <a16:creationId xmlns:a16="http://schemas.microsoft.com/office/drawing/2014/main" id="{C6FED31E-DE3B-A814-8DFB-F13DDF920E65}"/>
              </a:ext>
            </a:extLst>
          </p:cNvPr>
          <p:cNvSpPr txBox="1"/>
          <p:nvPr/>
        </p:nvSpPr>
        <p:spPr>
          <a:xfrm>
            <a:off x="6084152" y="3402608"/>
            <a:ext cx="53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nl-NL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iu</a:t>
            </a:r>
            <a:endParaRPr lang="nl-N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Rechte verbindingslijn met pijl 117">
            <a:extLst>
              <a:ext uri="{FF2B5EF4-FFF2-40B4-BE49-F238E27FC236}">
                <a16:creationId xmlns:a16="http://schemas.microsoft.com/office/drawing/2014/main" id="{28848E01-86A5-C0A2-6935-D0CE3F51771E}"/>
              </a:ext>
            </a:extLst>
          </p:cNvPr>
          <p:cNvCxnSpPr>
            <a:cxnSpLocks/>
          </p:cNvCxnSpPr>
          <p:nvPr/>
        </p:nvCxnSpPr>
        <p:spPr>
          <a:xfrm>
            <a:off x="5779992" y="4378265"/>
            <a:ext cx="0" cy="700830"/>
          </a:xfrm>
          <a:prstGeom prst="straightConnector1">
            <a:avLst/>
          </a:prstGeom>
          <a:ln w="190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kstvak 119">
            <a:extLst>
              <a:ext uri="{FF2B5EF4-FFF2-40B4-BE49-F238E27FC236}">
                <a16:creationId xmlns:a16="http://schemas.microsoft.com/office/drawing/2014/main" id="{ED77B86A-CBE6-1B09-8379-7AC7985EF8FA}"/>
              </a:ext>
            </a:extLst>
          </p:cNvPr>
          <p:cNvSpPr txBox="1"/>
          <p:nvPr/>
        </p:nvSpPr>
        <p:spPr>
          <a:xfrm>
            <a:off x="5159378" y="4578552"/>
            <a:ext cx="58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nl-NL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endParaRPr lang="nl-N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kstvak 121">
            <a:extLst>
              <a:ext uri="{FF2B5EF4-FFF2-40B4-BE49-F238E27FC236}">
                <a16:creationId xmlns:a16="http://schemas.microsoft.com/office/drawing/2014/main" id="{CEFF7EEB-A68A-5E48-F96C-D13F632E118F}"/>
              </a:ext>
            </a:extLst>
          </p:cNvPr>
          <p:cNvSpPr txBox="1"/>
          <p:nvPr/>
        </p:nvSpPr>
        <p:spPr>
          <a:xfrm>
            <a:off x="7841134" y="5234975"/>
            <a:ext cx="48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nl-NL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nl-N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Tekstvak 122">
            <a:extLst>
              <a:ext uri="{FF2B5EF4-FFF2-40B4-BE49-F238E27FC236}">
                <a16:creationId xmlns:a16="http://schemas.microsoft.com/office/drawing/2014/main" id="{54D8AC58-DBF1-D2DD-B959-0FA6E70179C4}"/>
              </a:ext>
            </a:extLst>
          </p:cNvPr>
          <p:cNvSpPr txBox="1"/>
          <p:nvPr/>
        </p:nvSpPr>
        <p:spPr>
          <a:xfrm>
            <a:off x="9136072" y="4371525"/>
            <a:ext cx="48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nl-NL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nl-N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kstvak 123">
            <a:extLst>
              <a:ext uri="{FF2B5EF4-FFF2-40B4-BE49-F238E27FC236}">
                <a16:creationId xmlns:a16="http://schemas.microsoft.com/office/drawing/2014/main" id="{F8346EE0-1631-81C6-B289-7A7EDCC85CE1}"/>
              </a:ext>
            </a:extLst>
          </p:cNvPr>
          <p:cNvSpPr txBox="1"/>
          <p:nvPr/>
        </p:nvSpPr>
        <p:spPr>
          <a:xfrm>
            <a:off x="10223590" y="4999473"/>
            <a:ext cx="48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nl-NL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nl-N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kstvak 124">
            <a:extLst>
              <a:ext uri="{FF2B5EF4-FFF2-40B4-BE49-F238E27FC236}">
                <a16:creationId xmlns:a16="http://schemas.microsoft.com/office/drawing/2014/main" id="{657EAB1B-495B-7367-4E02-43417864E0FB}"/>
              </a:ext>
            </a:extLst>
          </p:cNvPr>
          <p:cNvSpPr txBox="1"/>
          <p:nvPr/>
        </p:nvSpPr>
        <p:spPr>
          <a:xfrm>
            <a:off x="6158307" y="1426115"/>
            <a:ext cx="48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nl-NL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nl-N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6" name="Rechte verbindingslijn 125">
            <a:extLst>
              <a:ext uri="{FF2B5EF4-FFF2-40B4-BE49-F238E27FC236}">
                <a16:creationId xmlns:a16="http://schemas.microsoft.com/office/drawing/2014/main" id="{3BA7D145-544F-8A97-A7A7-D5B21FFD0DA7}"/>
              </a:ext>
            </a:extLst>
          </p:cNvPr>
          <p:cNvCxnSpPr>
            <a:cxnSpLocks/>
          </p:cNvCxnSpPr>
          <p:nvPr/>
        </p:nvCxnSpPr>
        <p:spPr>
          <a:xfrm flipV="1">
            <a:off x="5471197" y="3301483"/>
            <a:ext cx="0" cy="590073"/>
          </a:xfrm>
          <a:prstGeom prst="line">
            <a:avLst/>
          </a:prstGeom>
          <a:ln w="285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Rechte verbindingslijn 128">
            <a:extLst>
              <a:ext uri="{FF2B5EF4-FFF2-40B4-BE49-F238E27FC236}">
                <a16:creationId xmlns:a16="http://schemas.microsoft.com/office/drawing/2014/main" id="{9927357F-AD28-D6C2-0E61-8987A86976F8}"/>
              </a:ext>
            </a:extLst>
          </p:cNvPr>
          <p:cNvCxnSpPr>
            <a:cxnSpLocks/>
          </p:cNvCxnSpPr>
          <p:nvPr/>
        </p:nvCxnSpPr>
        <p:spPr>
          <a:xfrm>
            <a:off x="2108200" y="3310041"/>
            <a:ext cx="3362997" cy="0"/>
          </a:xfrm>
          <a:prstGeom prst="line">
            <a:avLst/>
          </a:prstGeom>
          <a:ln w="285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Rechte verbindingslijn met pijl 130">
            <a:extLst>
              <a:ext uri="{FF2B5EF4-FFF2-40B4-BE49-F238E27FC236}">
                <a16:creationId xmlns:a16="http://schemas.microsoft.com/office/drawing/2014/main" id="{66A82661-DD2A-9A47-75EF-9469B175A0C0}"/>
              </a:ext>
            </a:extLst>
          </p:cNvPr>
          <p:cNvCxnSpPr>
            <a:cxnSpLocks/>
          </p:cNvCxnSpPr>
          <p:nvPr/>
        </p:nvCxnSpPr>
        <p:spPr>
          <a:xfrm flipH="1" flipV="1">
            <a:off x="2108200" y="1394056"/>
            <a:ext cx="6985" cy="1915985"/>
          </a:xfrm>
          <a:prstGeom prst="straightConnector1">
            <a:avLst/>
          </a:prstGeom>
          <a:ln w="190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kstvak 132">
            <a:extLst>
              <a:ext uri="{FF2B5EF4-FFF2-40B4-BE49-F238E27FC236}">
                <a16:creationId xmlns:a16="http://schemas.microsoft.com/office/drawing/2014/main" id="{9D3ECD47-5D81-D512-00A8-B0D566EFF35A}"/>
              </a:ext>
            </a:extLst>
          </p:cNvPr>
          <p:cNvSpPr txBox="1"/>
          <p:nvPr/>
        </p:nvSpPr>
        <p:spPr>
          <a:xfrm>
            <a:off x="1597412" y="1366691"/>
            <a:ext cx="48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nl-NL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nl-N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kstvak 140">
            <a:extLst>
              <a:ext uri="{FF2B5EF4-FFF2-40B4-BE49-F238E27FC236}">
                <a16:creationId xmlns:a16="http://schemas.microsoft.com/office/drawing/2014/main" id="{3575FB01-A43D-09B5-C283-D26D767D00AA}"/>
              </a:ext>
            </a:extLst>
          </p:cNvPr>
          <p:cNvSpPr txBox="1"/>
          <p:nvPr/>
        </p:nvSpPr>
        <p:spPr>
          <a:xfrm>
            <a:off x="5118210" y="692409"/>
            <a:ext cx="48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144" name="Tekstvak 143">
            <a:extLst>
              <a:ext uri="{FF2B5EF4-FFF2-40B4-BE49-F238E27FC236}">
                <a16:creationId xmlns:a16="http://schemas.microsoft.com/office/drawing/2014/main" id="{0E9672C2-151A-C022-981B-4959F0502FAE}"/>
              </a:ext>
            </a:extLst>
          </p:cNvPr>
          <p:cNvSpPr txBox="1"/>
          <p:nvPr/>
        </p:nvSpPr>
        <p:spPr>
          <a:xfrm>
            <a:off x="5260297" y="2814706"/>
            <a:ext cx="48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nl-NL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nl-N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6508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22</Words>
  <Application>Microsoft Office PowerPoint</Application>
  <PresentationFormat>Breedbeeld</PresentationFormat>
  <Paragraphs>17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Anne Versleijen</dc:creator>
  <cp:lastModifiedBy>Anne Versleijen</cp:lastModifiedBy>
  <cp:revision>1</cp:revision>
  <dcterms:created xsi:type="dcterms:W3CDTF">2023-04-14T16:50:13Z</dcterms:created>
  <dcterms:modified xsi:type="dcterms:W3CDTF">2023-04-14T20:27:37Z</dcterms:modified>
</cp:coreProperties>
</file>