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6C3"/>
    <a:srgbClr val="00A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63461-806C-408C-9B33-29D1F56EEA5F}" v="42" dt="2023-04-14T20:44:33.411"/>
    <p1510:client id="{9A612CE6-B5F7-4238-B05D-8FFC9C8A4188}" v="4" dt="2023-04-15T18:32:1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9" autoAdjust="0"/>
    <p:restoredTop sz="94712" autoAdjust="0"/>
  </p:normalViewPr>
  <p:slideViewPr>
    <p:cSldViewPr snapToGrid="0">
      <p:cViewPr varScale="1">
        <p:scale>
          <a:sx n="25" d="100"/>
          <a:sy n="25" d="100"/>
        </p:scale>
        <p:origin x="1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e Versleijen" userId="82fb0e19-6272-4065-8698-a218790ab681" providerId="ADAL" clId="{9A612CE6-B5F7-4238-B05D-8FFC9C8A4188}"/>
    <pc:docChg chg="undo custSel modSld">
      <pc:chgData name="Anne Versleijen" userId="82fb0e19-6272-4065-8698-a218790ab681" providerId="ADAL" clId="{9A612CE6-B5F7-4238-B05D-8FFC9C8A4188}" dt="2023-04-15T18:48:06.560" v="1366" actId="1036"/>
      <pc:docMkLst>
        <pc:docMk/>
      </pc:docMkLst>
      <pc:sldChg chg="addSp delSp modSp mod">
        <pc:chgData name="Anne Versleijen" userId="82fb0e19-6272-4065-8698-a218790ab681" providerId="ADAL" clId="{9A612CE6-B5F7-4238-B05D-8FFC9C8A4188}" dt="2023-04-15T18:48:06.560" v="1366" actId="1036"/>
        <pc:sldMkLst>
          <pc:docMk/>
          <pc:sldMk cId="4122528354" sldId="257"/>
        </pc:sldMkLst>
        <pc:spChg chg="mod">
          <ac:chgData name="Anne Versleijen" userId="82fb0e19-6272-4065-8698-a218790ab681" providerId="ADAL" clId="{9A612CE6-B5F7-4238-B05D-8FFC9C8A4188}" dt="2023-04-15T18:26:04.822" v="389" actId="1076"/>
          <ac:spMkLst>
            <pc:docMk/>
            <pc:sldMk cId="4122528354" sldId="257"/>
            <ac:spMk id="8" creationId="{CA0B186D-E6D0-88B1-2450-CF87583BDE38}"/>
          </ac:spMkLst>
        </pc:spChg>
        <pc:spChg chg="mod">
          <ac:chgData name="Anne Versleijen" userId="82fb0e19-6272-4065-8698-a218790ab681" providerId="ADAL" clId="{9A612CE6-B5F7-4238-B05D-8FFC9C8A4188}" dt="2023-04-15T18:25:51.121" v="386" actId="1036"/>
          <ac:spMkLst>
            <pc:docMk/>
            <pc:sldMk cId="4122528354" sldId="257"/>
            <ac:spMk id="10" creationId="{6F553846-8B10-5587-CDD7-9215ADFFC796}"/>
          </ac:spMkLst>
        </pc:spChg>
        <pc:spChg chg="del">
          <ac:chgData name="Anne Versleijen" userId="82fb0e19-6272-4065-8698-a218790ab681" providerId="ADAL" clId="{9A612CE6-B5F7-4238-B05D-8FFC9C8A4188}" dt="2023-04-15T18:19:33.792" v="1" actId="478"/>
          <ac:spMkLst>
            <pc:docMk/>
            <pc:sldMk cId="4122528354" sldId="257"/>
            <ac:spMk id="11" creationId="{2B8E93C6-F9F5-6B98-6EE5-C63022EE6BB2}"/>
          </ac:spMkLst>
        </pc:spChg>
        <pc:spChg chg="mod">
          <ac:chgData name="Anne Versleijen" userId="82fb0e19-6272-4065-8698-a218790ab681" providerId="ADAL" clId="{9A612CE6-B5F7-4238-B05D-8FFC9C8A4188}" dt="2023-04-15T18:25:07.439" v="364" actId="14100"/>
          <ac:spMkLst>
            <pc:docMk/>
            <pc:sldMk cId="4122528354" sldId="257"/>
            <ac:spMk id="13" creationId="{8CE5ABF7-4463-87B7-7326-EF823C247F37}"/>
          </ac:spMkLst>
        </pc:spChg>
        <pc:spChg chg="mod">
          <ac:chgData name="Anne Versleijen" userId="82fb0e19-6272-4065-8698-a218790ab681" providerId="ADAL" clId="{9A612CE6-B5F7-4238-B05D-8FFC9C8A4188}" dt="2023-04-15T18:46:51.593" v="1321" actId="20577"/>
          <ac:spMkLst>
            <pc:docMk/>
            <pc:sldMk cId="4122528354" sldId="257"/>
            <ac:spMk id="16" creationId="{9787EA94-4CF8-BC7D-CFA7-1DE1950AE13E}"/>
          </ac:spMkLst>
        </pc:spChg>
        <pc:spChg chg="add del mod">
          <ac:chgData name="Anne Versleijen" userId="82fb0e19-6272-4065-8698-a218790ab681" providerId="ADAL" clId="{9A612CE6-B5F7-4238-B05D-8FFC9C8A4188}" dt="2023-04-15T18:28:50.742" v="716" actId="1036"/>
          <ac:spMkLst>
            <pc:docMk/>
            <pc:sldMk cId="4122528354" sldId="257"/>
            <ac:spMk id="20" creationId="{B86F8254-E121-77DD-5085-BA2B06BD60CD}"/>
          </ac:spMkLst>
        </pc:spChg>
        <pc:spChg chg="add mod">
          <ac:chgData name="Anne Versleijen" userId="82fb0e19-6272-4065-8698-a218790ab681" providerId="ADAL" clId="{9A612CE6-B5F7-4238-B05D-8FFC9C8A4188}" dt="2023-04-15T18:48:06.560" v="1366" actId="1036"/>
          <ac:spMkLst>
            <pc:docMk/>
            <pc:sldMk cId="4122528354" sldId="257"/>
            <ac:spMk id="21" creationId="{816E3285-BDAB-3C2E-ADA5-98A8917B08DA}"/>
          </ac:spMkLst>
        </pc:spChg>
        <pc:spChg chg="add mod">
          <ac:chgData name="Anne Versleijen" userId="82fb0e19-6272-4065-8698-a218790ab681" providerId="ADAL" clId="{9A612CE6-B5F7-4238-B05D-8FFC9C8A4188}" dt="2023-04-15T18:36:50.985" v="867" actId="1035"/>
          <ac:spMkLst>
            <pc:docMk/>
            <pc:sldMk cId="4122528354" sldId="257"/>
            <ac:spMk id="25" creationId="{CDF9FE4F-A640-DE05-7EED-9A4E23824C4E}"/>
          </ac:spMkLst>
        </pc:spChg>
        <pc:spChg chg="mod">
          <ac:chgData name="Anne Versleijen" userId="82fb0e19-6272-4065-8698-a218790ab681" providerId="ADAL" clId="{9A612CE6-B5F7-4238-B05D-8FFC9C8A4188}" dt="2023-04-15T18:32:02.143" v="721" actId="1076"/>
          <ac:spMkLst>
            <pc:docMk/>
            <pc:sldMk cId="4122528354" sldId="257"/>
            <ac:spMk id="29" creationId="{7B13B08F-0FAD-473D-F737-2090BBEB93F1}"/>
          </ac:spMkLst>
        </pc:spChg>
        <pc:spChg chg="mod">
          <ac:chgData name="Anne Versleijen" userId="82fb0e19-6272-4065-8698-a218790ab681" providerId="ADAL" clId="{9A612CE6-B5F7-4238-B05D-8FFC9C8A4188}" dt="2023-04-15T18:47:59.373" v="1354" actId="1035"/>
          <ac:spMkLst>
            <pc:docMk/>
            <pc:sldMk cId="4122528354" sldId="257"/>
            <ac:spMk id="30" creationId="{FA9B49E2-0543-F03F-9F25-50DDD0DFE728}"/>
          </ac:spMkLst>
        </pc:spChg>
        <pc:spChg chg="mod">
          <ac:chgData name="Anne Versleijen" userId="82fb0e19-6272-4065-8698-a218790ab681" providerId="ADAL" clId="{9A612CE6-B5F7-4238-B05D-8FFC9C8A4188}" dt="2023-04-15T18:47:55.973" v="1336" actId="1036"/>
          <ac:spMkLst>
            <pc:docMk/>
            <pc:sldMk cId="4122528354" sldId="257"/>
            <ac:spMk id="31" creationId="{D215C282-EFB8-97B7-0965-8167CF471186}"/>
          </ac:spMkLst>
        </pc:spChg>
        <pc:picChg chg="add mod ord">
          <ac:chgData name="Anne Versleijen" userId="82fb0e19-6272-4065-8698-a218790ab681" providerId="ADAL" clId="{9A612CE6-B5F7-4238-B05D-8FFC9C8A4188}" dt="2023-04-15T18:28:58.110" v="717" actId="1036"/>
          <ac:picMkLst>
            <pc:docMk/>
            <pc:sldMk cId="4122528354" sldId="257"/>
            <ac:picMk id="18" creationId="{9E4D005D-3920-DDA8-94AA-0687811630AC}"/>
          </ac:picMkLst>
        </pc:picChg>
        <pc:picChg chg="mod">
          <ac:chgData name="Anne Versleijen" userId="82fb0e19-6272-4065-8698-a218790ab681" providerId="ADAL" clId="{9A612CE6-B5F7-4238-B05D-8FFC9C8A4188}" dt="2023-04-15T18:48:06.560" v="1366" actId="1036"/>
          <ac:picMkLst>
            <pc:docMk/>
            <pc:sldMk cId="4122528354" sldId="257"/>
            <ac:picMk id="23" creationId="{ADE426D4-03FF-DDF0-53FD-62D6C8188B96}"/>
          </ac:picMkLst>
        </pc:picChg>
        <pc:picChg chg="del">
          <ac:chgData name="Anne Versleijen" userId="82fb0e19-6272-4065-8698-a218790ab681" providerId="ADAL" clId="{9A612CE6-B5F7-4238-B05D-8FFC9C8A4188}" dt="2023-04-15T18:19:29.661" v="0" actId="478"/>
          <ac:picMkLst>
            <pc:docMk/>
            <pc:sldMk cId="4122528354" sldId="257"/>
            <ac:picMk id="28" creationId="{B481E489-A05F-003C-B7F8-5D131904D70E}"/>
          </ac:picMkLst>
        </pc:picChg>
      </pc:sldChg>
    </pc:docChg>
  </pc:docChgLst>
  <pc:docChgLst>
    <pc:chgData name="Anne Versleijen" userId="82fb0e19-6272-4065-8698-a218790ab681" providerId="ADAL" clId="{5A563461-806C-408C-9B33-29D1F56EEA5F}"/>
    <pc:docChg chg="undo custSel addSld delSld modSld">
      <pc:chgData name="Anne Versleijen" userId="82fb0e19-6272-4065-8698-a218790ab681" providerId="ADAL" clId="{5A563461-806C-408C-9B33-29D1F56EEA5F}" dt="2023-04-14T21:16:57.396" v="7190" actId="20577"/>
      <pc:docMkLst>
        <pc:docMk/>
      </pc:docMkLst>
      <pc:sldChg chg="addSp delSp modSp del mod">
        <pc:chgData name="Anne Versleijen" userId="82fb0e19-6272-4065-8698-a218790ab681" providerId="ADAL" clId="{5A563461-806C-408C-9B33-29D1F56EEA5F}" dt="2023-04-14T19:37:03.347" v="2118" actId="47"/>
        <pc:sldMkLst>
          <pc:docMk/>
          <pc:sldMk cId="2578153682" sldId="256"/>
        </pc:sldMkLst>
        <pc:spChg chg="mod">
          <ac:chgData name="Anne Versleijen" userId="82fb0e19-6272-4065-8698-a218790ab681" providerId="ADAL" clId="{5A563461-806C-408C-9B33-29D1F56EEA5F}" dt="2023-04-14T08:45:14.959" v="294" actId="14100"/>
          <ac:spMkLst>
            <pc:docMk/>
            <pc:sldMk cId="2578153682" sldId="256"/>
            <ac:spMk id="7" creationId="{0095F4EE-2A1B-DF11-FCDE-74FA605CCDFD}"/>
          </ac:spMkLst>
        </pc:spChg>
        <pc:spChg chg="mod">
          <ac:chgData name="Anne Versleijen" userId="82fb0e19-6272-4065-8698-a218790ab681" providerId="ADAL" clId="{5A563461-806C-408C-9B33-29D1F56EEA5F}" dt="2023-04-14T08:45:25.137" v="296" actId="14100"/>
          <ac:spMkLst>
            <pc:docMk/>
            <pc:sldMk cId="2578153682" sldId="256"/>
            <ac:spMk id="10" creationId="{6F553846-8B10-5587-CDD7-9215ADFFC796}"/>
          </ac:spMkLst>
        </pc:spChg>
        <pc:spChg chg="mod">
          <ac:chgData name="Anne Versleijen" userId="82fb0e19-6272-4065-8698-a218790ab681" providerId="ADAL" clId="{5A563461-806C-408C-9B33-29D1F56EEA5F}" dt="2023-04-14T08:45:29.975" v="297" actId="14100"/>
          <ac:spMkLst>
            <pc:docMk/>
            <pc:sldMk cId="2578153682" sldId="256"/>
            <ac:spMk id="11" creationId="{C6921041-396B-C363-CC37-976A77EA74A6}"/>
          </ac:spMkLst>
        </pc:spChg>
        <pc:spChg chg="mod">
          <ac:chgData name="Anne Versleijen" userId="82fb0e19-6272-4065-8698-a218790ab681" providerId="ADAL" clId="{5A563461-806C-408C-9B33-29D1F56EEA5F}" dt="2023-04-14T08:45:33.217" v="298" actId="14100"/>
          <ac:spMkLst>
            <pc:docMk/>
            <pc:sldMk cId="2578153682" sldId="256"/>
            <ac:spMk id="12" creationId="{A58B859E-8BA3-D572-AA6F-C9C512AC55EF}"/>
          </ac:spMkLst>
        </pc:spChg>
        <pc:spChg chg="add mod">
          <ac:chgData name="Anne Versleijen" userId="82fb0e19-6272-4065-8698-a218790ab681" providerId="ADAL" clId="{5A563461-806C-408C-9B33-29D1F56EEA5F}" dt="2023-04-14T08:45:21.429" v="295" actId="14100"/>
          <ac:spMkLst>
            <pc:docMk/>
            <pc:sldMk cId="2578153682" sldId="256"/>
            <ac:spMk id="13" creationId="{8CE5ABF7-4463-87B7-7326-EF823C247F37}"/>
          </ac:spMkLst>
        </pc:spChg>
        <pc:spChg chg="add del mod">
          <ac:chgData name="Anne Versleijen" userId="82fb0e19-6272-4065-8698-a218790ab681" providerId="ADAL" clId="{5A563461-806C-408C-9B33-29D1F56EEA5F}" dt="2023-04-14T08:06:43.018" v="24"/>
          <ac:spMkLst>
            <pc:docMk/>
            <pc:sldMk cId="2578153682" sldId="256"/>
            <ac:spMk id="14" creationId="{EA0AC1EF-5EFF-9D75-F41E-B468D5F892B2}"/>
          </ac:spMkLst>
        </pc:spChg>
        <pc:spChg chg="add mod">
          <ac:chgData name="Anne Versleijen" userId="82fb0e19-6272-4065-8698-a218790ab681" providerId="ADAL" clId="{5A563461-806C-408C-9B33-29D1F56EEA5F}" dt="2023-04-14T09:00:25.922" v="371" actId="5793"/>
          <ac:spMkLst>
            <pc:docMk/>
            <pc:sldMk cId="2578153682" sldId="256"/>
            <ac:spMk id="15" creationId="{B898AEF6-B148-457E-3F6A-5D299B656DCC}"/>
          </ac:spMkLst>
        </pc:spChg>
        <pc:spChg chg="add mod">
          <ac:chgData name="Anne Versleijen" userId="82fb0e19-6272-4065-8698-a218790ab681" providerId="ADAL" clId="{5A563461-806C-408C-9B33-29D1F56EEA5F}" dt="2023-04-14T08:17:32.347" v="196" actId="20577"/>
          <ac:spMkLst>
            <pc:docMk/>
            <pc:sldMk cId="2578153682" sldId="256"/>
            <ac:spMk id="16" creationId="{9787EA94-4CF8-BC7D-CFA7-1DE1950AE13E}"/>
          </ac:spMkLst>
        </pc:spChg>
        <pc:spChg chg="add mod">
          <ac:chgData name="Anne Versleijen" userId="82fb0e19-6272-4065-8698-a218790ab681" providerId="ADAL" clId="{5A563461-806C-408C-9B33-29D1F56EEA5F}" dt="2023-04-14T09:00:49.789" v="422" actId="5793"/>
          <ac:spMkLst>
            <pc:docMk/>
            <pc:sldMk cId="2578153682" sldId="256"/>
            <ac:spMk id="17" creationId="{F30E2FA8-E572-0331-BD1F-3E20EA69F325}"/>
          </ac:spMkLst>
        </pc:spChg>
      </pc:sldChg>
      <pc:sldChg chg="addSp delSp modSp add mod">
        <pc:chgData name="Anne Versleijen" userId="82fb0e19-6272-4065-8698-a218790ab681" providerId="ADAL" clId="{5A563461-806C-408C-9B33-29D1F56EEA5F}" dt="2023-04-14T21:16:57.396" v="7190" actId="20577"/>
        <pc:sldMkLst>
          <pc:docMk/>
          <pc:sldMk cId="4122528354" sldId="257"/>
        </pc:sldMkLst>
        <pc:spChg chg="add mod">
          <ac:chgData name="Anne Versleijen" userId="82fb0e19-6272-4065-8698-a218790ab681" providerId="ADAL" clId="{5A563461-806C-408C-9B33-29D1F56EEA5F}" dt="2023-04-14T19:55:46.146" v="2557" actId="313"/>
          <ac:spMkLst>
            <pc:docMk/>
            <pc:sldMk cId="4122528354" sldId="257"/>
            <ac:spMk id="2" creationId="{5C010F3B-53BB-A4D6-58B8-7A262D3E4604}"/>
          </ac:spMkLst>
        </pc:spChg>
        <pc:spChg chg="add mod topLvl">
          <ac:chgData name="Anne Versleijen" userId="82fb0e19-6272-4065-8698-a218790ab681" providerId="ADAL" clId="{5A563461-806C-408C-9B33-29D1F56EEA5F}" dt="2023-04-14T20:09:12.051" v="2914" actId="20577"/>
          <ac:spMkLst>
            <pc:docMk/>
            <pc:sldMk cId="4122528354" sldId="257"/>
            <ac:spMk id="3" creationId="{AC1029AE-2023-239F-594B-E24D45E79AC9}"/>
          </ac:spMkLst>
        </pc:spChg>
        <pc:spChg chg="mod">
          <ac:chgData name="Anne Versleijen" userId="82fb0e19-6272-4065-8698-a218790ab681" providerId="ADAL" clId="{5A563461-806C-408C-9B33-29D1F56EEA5F}" dt="2023-04-14T19:38:31.417" v="2130" actId="14100"/>
          <ac:spMkLst>
            <pc:docMk/>
            <pc:sldMk cId="4122528354" sldId="257"/>
            <ac:spMk id="4" creationId="{4602D51C-40A6-1D7C-78C5-DB2BD4C92B62}"/>
          </ac:spMkLst>
        </pc:spChg>
        <pc:spChg chg="add del mod">
          <ac:chgData name="Anne Versleijen" userId="82fb0e19-6272-4065-8698-a218790ab681" providerId="ADAL" clId="{5A563461-806C-408C-9B33-29D1F56EEA5F}" dt="2023-04-14T09:06:35.360" v="557"/>
          <ac:spMkLst>
            <pc:docMk/>
            <pc:sldMk cId="4122528354" sldId="257"/>
            <ac:spMk id="5" creationId="{5DECECC0-ACA5-3239-0D8D-35EE5EFA25DE}"/>
          </ac:spMkLst>
        </pc:spChg>
        <pc:spChg chg="add del">
          <ac:chgData name="Anne Versleijen" userId="82fb0e19-6272-4065-8698-a218790ab681" providerId="ADAL" clId="{5A563461-806C-408C-9B33-29D1F56EEA5F}" dt="2023-04-14T09:03:38.386" v="426" actId="478"/>
          <ac:spMkLst>
            <pc:docMk/>
            <pc:sldMk cId="4122528354" sldId="257"/>
            <ac:spMk id="7" creationId="{0095F4EE-2A1B-DF11-FCDE-74FA605CCDFD}"/>
          </ac:spMkLst>
        </pc:spChg>
        <pc:spChg chg="add mod topLvl">
          <ac:chgData name="Anne Versleijen" userId="82fb0e19-6272-4065-8698-a218790ab681" providerId="ADAL" clId="{5A563461-806C-408C-9B33-29D1F56EEA5F}" dt="2023-04-14T20:38:22.872" v="4906" actId="20577"/>
          <ac:spMkLst>
            <pc:docMk/>
            <pc:sldMk cId="4122528354" sldId="257"/>
            <ac:spMk id="8" creationId="{CA0B186D-E6D0-88B1-2450-CF87583BDE38}"/>
          </ac:spMkLst>
        </pc:spChg>
        <pc:spChg chg="add mod">
          <ac:chgData name="Anne Versleijen" userId="82fb0e19-6272-4065-8698-a218790ab681" providerId="ADAL" clId="{5A563461-806C-408C-9B33-29D1F56EEA5F}" dt="2023-04-14T20:44:12.361" v="5188" actId="14100"/>
          <ac:spMkLst>
            <pc:docMk/>
            <pc:sldMk cId="4122528354" sldId="257"/>
            <ac:spMk id="9" creationId="{65915EC7-4E91-97C8-491B-8EAFFC32DBFC}"/>
          </ac:spMkLst>
        </pc:spChg>
        <pc:spChg chg="mod topLvl">
          <ac:chgData name="Anne Versleijen" userId="82fb0e19-6272-4065-8698-a218790ab681" providerId="ADAL" clId="{5A563461-806C-408C-9B33-29D1F56EEA5F}" dt="2023-04-14T20:16:13.472" v="3401" actId="20577"/>
          <ac:spMkLst>
            <pc:docMk/>
            <pc:sldMk cId="4122528354" sldId="257"/>
            <ac:spMk id="10" creationId="{6F553846-8B10-5587-CDD7-9215ADFFC796}"/>
          </ac:spMkLst>
        </pc:spChg>
        <pc:spChg chg="del mod">
          <ac:chgData name="Anne Versleijen" userId="82fb0e19-6272-4065-8698-a218790ab681" providerId="ADAL" clId="{5A563461-806C-408C-9B33-29D1F56EEA5F}" dt="2023-04-14T19:41:02.834" v="2175" actId="478"/>
          <ac:spMkLst>
            <pc:docMk/>
            <pc:sldMk cId="4122528354" sldId="257"/>
            <ac:spMk id="11" creationId="{C6921041-396B-C363-CC37-976A77EA74A6}"/>
          </ac:spMkLst>
        </pc:spChg>
        <pc:spChg chg="mod">
          <ac:chgData name="Anne Versleijen" userId="82fb0e19-6272-4065-8698-a218790ab681" providerId="ADAL" clId="{5A563461-806C-408C-9B33-29D1F56EEA5F}" dt="2023-04-14T19:40:13.428" v="2156" actId="1076"/>
          <ac:spMkLst>
            <pc:docMk/>
            <pc:sldMk cId="4122528354" sldId="257"/>
            <ac:spMk id="12" creationId="{A58B859E-8BA3-D572-AA6F-C9C512AC55EF}"/>
          </ac:spMkLst>
        </pc:spChg>
        <pc:spChg chg="mod topLvl">
          <ac:chgData name="Anne Versleijen" userId="82fb0e19-6272-4065-8698-a218790ab681" providerId="ADAL" clId="{5A563461-806C-408C-9B33-29D1F56EEA5F}" dt="2023-04-14T20:39:36.789" v="4914" actId="20577"/>
          <ac:spMkLst>
            <pc:docMk/>
            <pc:sldMk cId="4122528354" sldId="257"/>
            <ac:spMk id="13" creationId="{8CE5ABF7-4463-87B7-7326-EF823C247F37}"/>
          </ac:spMkLst>
        </pc:spChg>
        <pc:spChg chg="add mod">
          <ac:chgData name="Anne Versleijen" userId="82fb0e19-6272-4065-8698-a218790ab681" providerId="ADAL" clId="{5A563461-806C-408C-9B33-29D1F56EEA5F}" dt="2023-04-14T21:04:36.664" v="6011" actId="1076"/>
          <ac:spMkLst>
            <pc:docMk/>
            <pc:sldMk cId="4122528354" sldId="257"/>
            <ac:spMk id="14" creationId="{409046F1-8500-F85B-9121-72F5A0F94101}"/>
          </ac:spMkLst>
        </pc:spChg>
        <pc:spChg chg="mod topLvl">
          <ac:chgData name="Anne Versleijen" userId="82fb0e19-6272-4065-8698-a218790ab681" providerId="ADAL" clId="{5A563461-806C-408C-9B33-29D1F56EEA5F}" dt="2023-04-14T20:38:05.030" v="4895" actId="1035"/>
          <ac:spMkLst>
            <pc:docMk/>
            <pc:sldMk cId="4122528354" sldId="257"/>
            <ac:spMk id="15" creationId="{B898AEF6-B148-457E-3F6A-5D299B656DCC}"/>
          </ac:spMkLst>
        </pc:spChg>
        <pc:spChg chg="mod">
          <ac:chgData name="Anne Versleijen" userId="82fb0e19-6272-4065-8698-a218790ab681" providerId="ADAL" clId="{5A563461-806C-408C-9B33-29D1F56EEA5F}" dt="2023-04-14T20:44:00.629" v="5185" actId="14100"/>
          <ac:spMkLst>
            <pc:docMk/>
            <pc:sldMk cId="4122528354" sldId="257"/>
            <ac:spMk id="16" creationId="{9787EA94-4CF8-BC7D-CFA7-1DE1950AE13E}"/>
          </ac:spMkLst>
        </pc:spChg>
        <pc:spChg chg="mod">
          <ac:chgData name="Anne Versleijen" userId="82fb0e19-6272-4065-8698-a218790ab681" providerId="ADAL" clId="{5A563461-806C-408C-9B33-29D1F56EEA5F}" dt="2023-04-14T21:16:57.396" v="7190" actId="20577"/>
          <ac:spMkLst>
            <pc:docMk/>
            <pc:sldMk cId="4122528354" sldId="257"/>
            <ac:spMk id="17" creationId="{F30E2FA8-E572-0331-BD1F-3E20EA69F325}"/>
          </ac:spMkLst>
        </pc:spChg>
        <pc:spChg chg="add del mod">
          <ac:chgData name="Anne Versleijen" userId="82fb0e19-6272-4065-8698-a218790ab681" providerId="ADAL" clId="{5A563461-806C-408C-9B33-29D1F56EEA5F}" dt="2023-04-14T20:19:39.977" v="3469" actId="478"/>
          <ac:spMkLst>
            <pc:docMk/>
            <pc:sldMk cId="4122528354" sldId="257"/>
            <ac:spMk id="18" creationId="{E42E8393-7DC8-82C2-63C3-24BDDBCFF0BD}"/>
          </ac:spMkLst>
        </pc:spChg>
        <pc:spChg chg="add mod">
          <ac:chgData name="Anne Versleijen" userId="82fb0e19-6272-4065-8698-a218790ab681" providerId="ADAL" clId="{5A563461-806C-408C-9B33-29D1F56EEA5F}" dt="2023-04-14T19:41:20.800" v="2177" actId="1076"/>
          <ac:spMkLst>
            <pc:docMk/>
            <pc:sldMk cId="4122528354" sldId="257"/>
            <ac:spMk id="19" creationId="{85AF8A33-D211-8246-1827-1FB2E06D0605}"/>
          </ac:spMkLst>
        </pc:spChg>
        <pc:spChg chg="add del mod">
          <ac:chgData name="Anne Versleijen" userId="82fb0e19-6272-4065-8698-a218790ab681" providerId="ADAL" clId="{5A563461-806C-408C-9B33-29D1F56EEA5F}" dt="2023-04-14T13:18:06.236" v="1006" actId="478"/>
          <ac:spMkLst>
            <pc:docMk/>
            <pc:sldMk cId="4122528354" sldId="257"/>
            <ac:spMk id="20" creationId="{5B3C71B4-52C8-0C71-DED5-6FE7A42D5DA1}"/>
          </ac:spMkLst>
        </pc:spChg>
        <pc:spChg chg="add mod">
          <ac:chgData name="Anne Versleijen" userId="82fb0e19-6272-4065-8698-a218790ab681" providerId="ADAL" clId="{5A563461-806C-408C-9B33-29D1F56EEA5F}" dt="2023-04-14T20:09:40.989" v="2928" actId="20577"/>
          <ac:spMkLst>
            <pc:docMk/>
            <pc:sldMk cId="4122528354" sldId="257"/>
            <ac:spMk id="29" creationId="{7B13B08F-0FAD-473D-F737-2090BBEB93F1}"/>
          </ac:spMkLst>
        </pc:spChg>
        <pc:spChg chg="add mod">
          <ac:chgData name="Anne Versleijen" userId="82fb0e19-6272-4065-8698-a218790ab681" providerId="ADAL" clId="{5A563461-806C-408C-9B33-29D1F56EEA5F}" dt="2023-04-14T20:44:28.229" v="5198" actId="20577"/>
          <ac:spMkLst>
            <pc:docMk/>
            <pc:sldMk cId="4122528354" sldId="257"/>
            <ac:spMk id="30" creationId="{FA9B49E2-0543-F03F-9F25-50DDD0DFE728}"/>
          </ac:spMkLst>
        </pc:spChg>
        <pc:spChg chg="add mod">
          <ac:chgData name="Anne Versleijen" userId="82fb0e19-6272-4065-8698-a218790ab681" providerId="ADAL" clId="{5A563461-806C-408C-9B33-29D1F56EEA5F}" dt="2023-04-14T21:04:07.210" v="6007" actId="20577"/>
          <ac:spMkLst>
            <pc:docMk/>
            <pc:sldMk cId="4122528354" sldId="257"/>
            <ac:spMk id="31" creationId="{D215C282-EFB8-97B7-0965-8167CF471186}"/>
          </ac:spMkLst>
        </pc:spChg>
        <pc:grpChg chg="add del mod">
          <ac:chgData name="Anne Versleijen" userId="82fb0e19-6272-4065-8698-a218790ab681" providerId="ADAL" clId="{5A563461-806C-408C-9B33-29D1F56EEA5F}" dt="2023-04-14T19:39:27.874" v="2148" actId="165"/>
          <ac:grpSpMkLst>
            <pc:docMk/>
            <pc:sldMk cId="4122528354" sldId="257"/>
            <ac:grpSpMk id="21" creationId="{27CD1CDE-6635-2B1F-FB2F-1B75C0996C1A}"/>
          </ac:grpSpMkLst>
        </pc:grpChg>
        <pc:grpChg chg="add mod">
          <ac:chgData name="Anne Versleijen" userId="82fb0e19-6272-4065-8698-a218790ab681" providerId="ADAL" clId="{5A563461-806C-408C-9B33-29D1F56EEA5F}" dt="2023-04-14T19:38:22.850" v="2128" actId="14100"/>
          <ac:grpSpMkLst>
            <pc:docMk/>
            <pc:sldMk cId="4122528354" sldId="257"/>
            <ac:grpSpMk id="22" creationId="{6BA5522E-E097-7C5F-7ED4-079FE2B5357E}"/>
          </ac:grpSpMkLst>
        </pc:grpChg>
        <pc:picChg chg="mod">
          <ac:chgData name="Anne Versleijen" userId="82fb0e19-6272-4065-8698-a218790ab681" providerId="ADAL" clId="{5A563461-806C-408C-9B33-29D1F56EEA5F}" dt="2023-04-14T19:38:35.914" v="2144" actId="1035"/>
          <ac:picMkLst>
            <pc:docMk/>
            <pc:sldMk cId="4122528354" sldId="257"/>
            <ac:picMk id="6" creationId="{DF8D7186-B7A2-F492-3DC1-975067C81E32}"/>
          </ac:picMkLst>
        </pc:picChg>
        <pc:picChg chg="add mod">
          <ac:chgData name="Anne Versleijen" userId="82fb0e19-6272-4065-8698-a218790ab681" providerId="ADAL" clId="{5A563461-806C-408C-9B33-29D1F56EEA5F}" dt="2023-04-14T20:38:11.177" v="4897" actId="1076"/>
          <ac:picMkLst>
            <pc:docMk/>
            <pc:sldMk cId="4122528354" sldId="257"/>
            <ac:picMk id="24" creationId="{C7A246AC-53F9-944A-31EA-9DEC6C62FECF}"/>
          </ac:picMkLst>
        </pc:picChg>
        <pc:picChg chg="add mod">
          <ac:chgData name="Anne Versleijen" userId="82fb0e19-6272-4065-8698-a218790ab681" providerId="ADAL" clId="{5A563461-806C-408C-9B33-29D1F56EEA5F}" dt="2023-04-14T21:06:57.198" v="6047" actId="14100"/>
          <ac:picMkLst>
            <pc:docMk/>
            <pc:sldMk cId="4122528354" sldId="257"/>
            <ac:picMk id="26" creationId="{2ECDED9C-AA1F-2B90-0ED8-C69611978547}"/>
          </ac:picMkLst>
        </pc:picChg>
        <pc:picChg chg="add mod ord">
          <ac:chgData name="Anne Versleijen" userId="82fb0e19-6272-4065-8698-a218790ab681" providerId="ADAL" clId="{5A563461-806C-408C-9B33-29D1F56EEA5F}" dt="2023-04-14T20:29:12.755" v="4211" actId="1035"/>
          <ac:picMkLst>
            <pc:docMk/>
            <pc:sldMk cId="4122528354" sldId="257"/>
            <ac:picMk id="28" creationId="{B481E489-A05F-003C-B7F8-5D131904D70E}"/>
          </ac:picMkLst>
        </pc:picChg>
      </pc:sldChg>
      <pc:sldChg chg="addSp delSp modSp new del mod">
        <pc:chgData name="Anne Versleijen" userId="82fb0e19-6272-4065-8698-a218790ab681" providerId="ADAL" clId="{5A563461-806C-408C-9B33-29D1F56EEA5F}" dt="2023-04-14T19:39:44.608" v="2152" actId="47"/>
        <pc:sldMkLst>
          <pc:docMk/>
          <pc:sldMk cId="3506609226" sldId="258"/>
        </pc:sldMkLst>
        <pc:spChg chg="del">
          <ac:chgData name="Anne Versleijen" userId="82fb0e19-6272-4065-8698-a218790ab681" providerId="ADAL" clId="{5A563461-806C-408C-9B33-29D1F56EEA5F}" dt="2023-04-14T15:56:40.474" v="1368" actId="478"/>
          <ac:spMkLst>
            <pc:docMk/>
            <pc:sldMk cId="3506609226" sldId="258"/>
            <ac:spMk id="2" creationId="{58D338D5-ED09-CC05-6042-85DE85F47151}"/>
          </ac:spMkLst>
        </pc:spChg>
        <pc:spChg chg="del">
          <ac:chgData name="Anne Versleijen" userId="82fb0e19-6272-4065-8698-a218790ab681" providerId="ADAL" clId="{5A563461-806C-408C-9B33-29D1F56EEA5F}" dt="2023-04-14T15:56:38.648" v="1367" actId="478"/>
          <ac:spMkLst>
            <pc:docMk/>
            <pc:sldMk cId="3506609226" sldId="258"/>
            <ac:spMk id="3" creationId="{EF7B5652-3A83-3DFB-DBE1-4C21A0522309}"/>
          </ac:spMkLst>
        </pc:spChg>
        <pc:spChg chg="add del mod">
          <ac:chgData name="Anne Versleijen" userId="82fb0e19-6272-4065-8698-a218790ab681" providerId="ADAL" clId="{5A563461-806C-408C-9B33-29D1F56EEA5F}" dt="2023-04-14T16:10:09.348" v="1552" actId="478"/>
          <ac:spMkLst>
            <pc:docMk/>
            <pc:sldMk cId="3506609226" sldId="258"/>
            <ac:spMk id="4" creationId="{920E4ABD-4FE5-82A4-9A10-9A48C4B6049E}"/>
          </ac:spMkLst>
        </pc:spChg>
        <pc:spChg chg="add del mod">
          <ac:chgData name="Anne Versleijen" userId="82fb0e19-6272-4065-8698-a218790ab681" providerId="ADAL" clId="{5A563461-806C-408C-9B33-29D1F56EEA5F}" dt="2023-04-14T16:10:07.608" v="1551" actId="478"/>
          <ac:spMkLst>
            <pc:docMk/>
            <pc:sldMk cId="3506609226" sldId="258"/>
            <ac:spMk id="5" creationId="{74FBD1DB-9062-0C74-EF4C-0CBCCBCD9218}"/>
          </ac:spMkLst>
        </pc:spChg>
        <pc:spChg chg="add del mod">
          <ac:chgData name="Anne Versleijen" userId="82fb0e19-6272-4065-8698-a218790ab681" providerId="ADAL" clId="{5A563461-806C-408C-9B33-29D1F56EEA5F}" dt="2023-04-14T16:10:09.348" v="1552" actId="478"/>
          <ac:spMkLst>
            <pc:docMk/>
            <pc:sldMk cId="3506609226" sldId="258"/>
            <ac:spMk id="6" creationId="{A0292B62-0A8D-1643-E007-95621762B9F5}"/>
          </ac:spMkLst>
        </pc:spChg>
        <pc:spChg chg="add del mod">
          <ac:chgData name="Anne Versleijen" userId="82fb0e19-6272-4065-8698-a218790ab681" providerId="ADAL" clId="{5A563461-806C-408C-9B33-29D1F56EEA5F}" dt="2023-04-14T16:10:10.853" v="1554" actId="478"/>
          <ac:spMkLst>
            <pc:docMk/>
            <pc:sldMk cId="3506609226" sldId="258"/>
            <ac:spMk id="7" creationId="{82D54553-1415-7264-311B-246BA7AE6D4A}"/>
          </ac:spMkLst>
        </pc:spChg>
        <pc:spChg chg="add del mod">
          <ac:chgData name="Anne Versleijen" userId="82fb0e19-6272-4065-8698-a218790ab681" providerId="ADAL" clId="{5A563461-806C-408C-9B33-29D1F56EEA5F}" dt="2023-04-14T16:10:12.237" v="1555" actId="478"/>
          <ac:spMkLst>
            <pc:docMk/>
            <pc:sldMk cId="3506609226" sldId="258"/>
            <ac:spMk id="8" creationId="{79942369-39A5-BC21-DF49-2391917D3D17}"/>
          </ac:spMkLst>
        </pc:spChg>
        <pc:spChg chg="add del mod">
          <ac:chgData name="Anne Versleijen" userId="82fb0e19-6272-4065-8698-a218790ab681" providerId="ADAL" clId="{5A563461-806C-408C-9B33-29D1F56EEA5F}" dt="2023-04-14T15:59:20.542" v="1396" actId="478"/>
          <ac:spMkLst>
            <pc:docMk/>
            <pc:sldMk cId="3506609226" sldId="258"/>
            <ac:spMk id="9" creationId="{A7C750E8-FCA9-2634-6143-E7C6C61ED42B}"/>
          </ac:spMkLst>
        </pc:spChg>
        <pc:spChg chg="add mod">
          <ac:chgData name="Anne Versleijen" userId="82fb0e19-6272-4065-8698-a218790ab681" providerId="ADAL" clId="{5A563461-806C-408C-9B33-29D1F56EEA5F}" dt="2023-04-14T16:26:03.286" v="1788" actId="14100"/>
          <ac:spMkLst>
            <pc:docMk/>
            <pc:sldMk cId="3506609226" sldId="258"/>
            <ac:spMk id="10" creationId="{488C21AD-B00C-1B17-ED62-060BB525E82D}"/>
          </ac:spMkLst>
        </pc:spChg>
        <pc:spChg chg="mod">
          <ac:chgData name="Anne Versleijen" userId="82fb0e19-6272-4065-8698-a218790ab681" providerId="ADAL" clId="{5A563461-806C-408C-9B33-29D1F56EEA5F}" dt="2023-04-14T16:10:13.126" v="1556"/>
          <ac:spMkLst>
            <pc:docMk/>
            <pc:sldMk cId="3506609226" sldId="258"/>
            <ac:spMk id="21" creationId="{F3A40813-36DD-02D8-C318-F6CF0D7E6C18}"/>
          </ac:spMkLst>
        </pc:spChg>
        <pc:spChg chg="mod">
          <ac:chgData name="Anne Versleijen" userId="82fb0e19-6272-4065-8698-a218790ab681" providerId="ADAL" clId="{5A563461-806C-408C-9B33-29D1F56EEA5F}" dt="2023-04-14T16:13:32.320" v="1772"/>
          <ac:spMkLst>
            <pc:docMk/>
            <pc:sldMk cId="3506609226" sldId="258"/>
            <ac:spMk id="26" creationId="{9BC3B45D-C990-18B5-3026-CA049CA8B551}"/>
          </ac:spMkLst>
        </pc:spChg>
        <pc:spChg chg="mod">
          <ac:chgData name="Anne Versleijen" userId="82fb0e19-6272-4065-8698-a218790ab681" providerId="ADAL" clId="{5A563461-806C-408C-9B33-29D1F56EEA5F}" dt="2023-04-14T16:13:33.989" v="1774"/>
          <ac:spMkLst>
            <pc:docMk/>
            <pc:sldMk cId="3506609226" sldId="258"/>
            <ac:spMk id="31" creationId="{E94BDD2F-599B-D8CA-8F05-61ADD3A0253E}"/>
          </ac:spMkLst>
        </pc:spChg>
        <pc:spChg chg="mod">
          <ac:chgData name="Anne Versleijen" userId="82fb0e19-6272-4065-8698-a218790ab681" providerId="ADAL" clId="{5A563461-806C-408C-9B33-29D1F56EEA5F}" dt="2023-04-14T16:26:09.197" v="1790"/>
          <ac:spMkLst>
            <pc:docMk/>
            <pc:sldMk cId="3506609226" sldId="258"/>
            <ac:spMk id="39" creationId="{F06B2B7E-9C83-0CC8-2112-E41B46C44751}"/>
          </ac:spMkLst>
        </pc:spChg>
        <pc:spChg chg="mod">
          <ac:chgData name="Anne Versleijen" userId="82fb0e19-6272-4065-8698-a218790ab681" providerId="ADAL" clId="{5A563461-806C-408C-9B33-29D1F56EEA5F}" dt="2023-04-14T16:26:13.712" v="1792"/>
          <ac:spMkLst>
            <pc:docMk/>
            <pc:sldMk cId="3506609226" sldId="258"/>
            <ac:spMk id="44" creationId="{BAB83EB7-54D4-5A5A-289B-490CBDEA87DF}"/>
          </ac:spMkLst>
        </pc:spChg>
        <pc:spChg chg="mod">
          <ac:chgData name="Anne Versleijen" userId="82fb0e19-6272-4065-8698-a218790ab681" providerId="ADAL" clId="{5A563461-806C-408C-9B33-29D1F56EEA5F}" dt="2023-04-14T16:26:22.298" v="1794"/>
          <ac:spMkLst>
            <pc:docMk/>
            <pc:sldMk cId="3506609226" sldId="258"/>
            <ac:spMk id="49" creationId="{3FC859EA-864F-8175-4B3C-EED5FF7855D1}"/>
          </ac:spMkLst>
        </pc:spChg>
        <pc:spChg chg="mod">
          <ac:chgData name="Anne Versleijen" userId="82fb0e19-6272-4065-8698-a218790ab681" providerId="ADAL" clId="{5A563461-806C-408C-9B33-29D1F56EEA5F}" dt="2023-04-14T16:27:20.255" v="1796"/>
          <ac:spMkLst>
            <pc:docMk/>
            <pc:sldMk cId="3506609226" sldId="258"/>
            <ac:spMk id="54" creationId="{C1A58555-A90D-6ECC-BE14-4CD0ECB8942B}"/>
          </ac:spMkLst>
        </pc:spChg>
        <pc:grpChg chg="add del mod">
          <ac:chgData name="Anne Versleijen" userId="82fb0e19-6272-4065-8698-a218790ab681" providerId="ADAL" clId="{5A563461-806C-408C-9B33-29D1F56EEA5F}" dt="2023-04-14T16:28:01.012" v="1803" actId="21"/>
          <ac:grpSpMkLst>
            <pc:docMk/>
            <pc:sldMk cId="3506609226" sldId="258"/>
            <ac:grpSpMk id="19" creationId="{4C95796D-069A-9FB3-6691-EE3201FBADE1}"/>
          </ac:grpSpMkLst>
        </pc:grpChg>
        <pc:grpChg chg="add del mod">
          <ac:chgData name="Anne Versleijen" userId="82fb0e19-6272-4065-8698-a218790ab681" providerId="ADAL" clId="{5A563461-806C-408C-9B33-29D1F56EEA5F}" dt="2023-04-14T16:13:32.047" v="1771" actId="478"/>
          <ac:grpSpMkLst>
            <pc:docMk/>
            <pc:sldMk cId="3506609226" sldId="258"/>
            <ac:grpSpMk id="20" creationId="{7662F514-359E-6450-8487-2AC23A661C21}"/>
          </ac:grpSpMkLst>
        </pc:grpChg>
        <pc:grpChg chg="add del mod">
          <ac:chgData name="Anne Versleijen" userId="82fb0e19-6272-4065-8698-a218790ab681" providerId="ADAL" clId="{5A563461-806C-408C-9B33-29D1F56EEA5F}" dt="2023-04-14T16:26:08.324" v="1789" actId="478"/>
          <ac:grpSpMkLst>
            <pc:docMk/>
            <pc:sldMk cId="3506609226" sldId="258"/>
            <ac:grpSpMk id="25" creationId="{AEAE98E6-DE72-28E8-CC13-8EDEEEAB249D}"/>
          </ac:grpSpMkLst>
        </pc:grpChg>
        <pc:grpChg chg="add del mod">
          <ac:chgData name="Anne Versleijen" userId="82fb0e19-6272-4065-8698-a218790ab681" providerId="ADAL" clId="{5A563461-806C-408C-9B33-29D1F56EEA5F}" dt="2023-04-14T16:26:08.324" v="1789" actId="478"/>
          <ac:grpSpMkLst>
            <pc:docMk/>
            <pc:sldMk cId="3506609226" sldId="258"/>
            <ac:grpSpMk id="30" creationId="{1F9D0ACB-5248-3625-B2A5-4E30DC6F89DF}"/>
          </ac:grpSpMkLst>
        </pc:grpChg>
        <pc:grpChg chg="add del mod">
          <ac:chgData name="Anne Versleijen" userId="82fb0e19-6272-4065-8698-a218790ab681" providerId="ADAL" clId="{5A563461-806C-408C-9B33-29D1F56EEA5F}" dt="2023-04-14T16:28:01.012" v="1803" actId="21"/>
          <ac:grpSpMkLst>
            <pc:docMk/>
            <pc:sldMk cId="3506609226" sldId="258"/>
            <ac:grpSpMk id="38" creationId="{8D0B9E99-D060-4AAD-8213-2EB77D65C95D}"/>
          </ac:grpSpMkLst>
        </pc:grpChg>
        <pc:grpChg chg="add del mod">
          <ac:chgData name="Anne Versleijen" userId="82fb0e19-6272-4065-8698-a218790ab681" providerId="ADAL" clId="{5A563461-806C-408C-9B33-29D1F56EEA5F}" dt="2023-04-14T16:28:01.012" v="1803" actId="21"/>
          <ac:grpSpMkLst>
            <pc:docMk/>
            <pc:sldMk cId="3506609226" sldId="258"/>
            <ac:grpSpMk id="43" creationId="{061C7F03-E2CE-2EB5-ECB1-2F29B3F130DF}"/>
          </ac:grpSpMkLst>
        </pc:grpChg>
        <pc:grpChg chg="add del mod">
          <ac:chgData name="Anne Versleijen" userId="82fb0e19-6272-4065-8698-a218790ab681" providerId="ADAL" clId="{5A563461-806C-408C-9B33-29D1F56EEA5F}" dt="2023-04-14T16:28:01.012" v="1803" actId="21"/>
          <ac:grpSpMkLst>
            <pc:docMk/>
            <pc:sldMk cId="3506609226" sldId="258"/>
            <ac:grpSpMk id="48" creationId="{6A95C341-68A5-F944-3F30-BF42A2EF57DC}"/>
          </ac:grpSpMkLst>
        </pc:grpChg>
        <pc:grpChg chg="add del mod">
          <ac:chgData name="Anne Versleijen" userId="82fb0e19-6272-4065-8698-a218790ab681" providerId="ADAL" clId="{5A563461-806C-408C-9B33-29D1F56EEA5F}" dt="2023-04-14T16:28:01.012" v="1803" actId="21"/>
          <ac:grpSpMkLst>
            <pc:docMk/>
            <pc:sldMk cId="3506609226" sldId="258"/>
            <ac:grpSpMk id="53" creationId="{D0BC6D24-11EC-842F-94CE-DEB036A3520D}"/>
          </ac:grpSpMkLst>
        </pc:grpChg>
        <pc:cxnChg chg="add mod">
          <ac:chgData name="Anne Versleijen" userId="82fb0e19-6272-4065-8698-a218790ab681" providerId="ADAL" clId="{5A563461-806C-408C-9B33-29D1F56EEA5F}" dt="2023-04-14T16:28:01.012" v="1803" actId="21"/>
          <ac:cxnSpMkLst>
            <pc:docMk/>
            <pc:sldMk cId="3506609226" sldId="258"/>
            <ac:cxnSpMk id="12" creationId="{E6D9B65E-0A7E-68A3-D37D-6A2E36EBF49D}"/>
          </ac:cxnSpMkLst>
        </pc:cxnChg>
        <pc:cxnChg chg="add mod">
          <ac:chgData name="Anne Versleijen" userId="82fb0e19-6272-4065-8698-a218790ab681" providerId="ADAL" clId="{5A563461-806C-408C-9B33-29D1F56EEA5F}" dt="2023-04-14T16:13:24.841" v="1770" actId="207"/>
          <ac:cxnSpMkLst>
            <pc:docMk/>
            <pc:sldMk cId="3506609226" sldId="258"/>
            <ac:cxnSpMk id="13" creationId="{5427DE77-671B-2ED9-7ED7-AE81F3119C6E}"/>
          </ac:cxnSpMkLst>
        </pc:cxnChg>
        <pc:cxnChg chg="add del mod">
          <ac:chgData name="Anne Versleijen" userId="82fb0e19-6272-4065-8698-a218790ab681" providerId="ADAL" clId="{5A563461-806C-408C-9B33-29D1F56EEA5F}" dt="2023-04-14T15:59:58.011" v="1403" actId="478"/>
          <ac:cxnSpMkLst>
            <pc:docMk/>
            <pc:sldMk cId="3506609226" sldId="258"/>
            <ac:cxnSpMk id="15" creationId="{1318B13D-68D8-1160-E96C-10D9F3603610}"/>
          </ac:cxnSpMkLst>
        </pc:cxnChg>
        <pc:cxnChg chg="add mod">
          <ac:chgData name="Anne Versleijen" userId="82fb0e19-6272-4065-8698-a218790ab681" providerId="ADAL" clId="{5A563461-806C-408C-9B33-29D1F56EEA5F}" dt="2023-04-14T16:13:24.841" v="1770" actId="207"/>
          <ac:cxnSpMkLst>
            <pc:docMk/>
            <pc:sldMk cId="3506609226" sldId="258"/>
            <ac:cxnSpMk id="18" creationId="{93948E9C-D0C7-B880-3527-D2989442740A}"/>
          </ac:cxnSpMkLst>
        </pc:cxnChg>
        <pc:cxnChg chg="mod">
          <ac:chgData name="Anne Versleijen" userId="82fb0e19-6272-4065-8698-a218790ab681" providerId="ADAL" clId="{5A563461-806C-408C-9B33-29D1F56EEA5F}" dt="2023-04-14T16:13:32.047" v="1771" actId="478"/>
          <ac:cxnSpMkLst>
            <pc:docMk/>
            <pc:sldMk cId="3506609226" sldId="258"/>
            <ac:cxnSpMk id="22" creationId="{FF170373-2906-53DF-4D5B-1F793F6051AE}"/>
          </ac:cxnSpMkLst>
        </pc:cxnChg>
        <pc:cxnChg chg="mod">
          <ac:chgData name="Anne Versleijen" userId="82fb0e19-6272-4065-8698-a218790ab681" providerId="ADAL" clId="{5A563461-806C-408C-9B33-29D1F56EEA5F}" dt="2023-04-14T16:10:13.126" v="1556"/>
          <ac:cxnSpMkLst>
            <pc:docMk/>
            <pc:sldMk cId="3506609226" sldId="258"/>
            <ac:cxnSpMk id="23" creationId="{D80E80A4-98FF-4CA3-C241-19215BBB319D}"/>
          </ac:cxnSpMkLst>
        </pc:cxnChg>
        <pc:cxnChg chg="mod">
          <ac:chgData name="Anne Versleijen" userId="82fb0e19-6272-4065-8698-a218790ab681" providerId="ADAL" clId="{5A563461-806C-408C-9B33-29D1F56EEA5F}" dt="2023-04-14T16:10:13.126" v="1556"/>
          <ac:cxnSpMkLst>
            <pc:docMk/>
            <pc:sldMk cId="3506609226" sldId="258"/>
            <ac:cxnSpMk id="24" creationId="{E7A44ED4-C1FC-99A7-72E4-578E4E80D108}"/>
          </ac:cxnSpMkLst>
        </pc:cxnChg>
        <pc:cxnChg chg="mod">
          <ac:chgData name="Anne Versleijen" userId="82fb0e19-6272-4065-8698-a218790ab681" providerId="ADAL" clId="{5A563461-806C-408C-9B33-29D1F56EEA5F}" dt="2023-04-14T16:26:08.324" v="1789" actId="478"/>
          <ac:cxnSpMkLst>
            <pc:docMk/>
            <pc:sldMk cId="3506609226" sldId="258"/>
            <ac:cxnSpMk id="27" creationId="{2BD249E3-C081-1666-4FCF-606B820A1343}"/>
          </ac:cxnSpMkLst>
        </pc:cxnChg>
        <pc:cxnChg chg="mod">
          <ac:chgData name="Anne Versleijen" userId="82fb0e19-6272-4065-8698-a218790ab681" providerId="ADAL" clId="{5A563461-806C-408C-9B33-29D1F56EEA5F}" dt="2023-04-14T16:13:32.320" v="1772"/>
          <ac:cxnSpMkLst>
            <pc:docMk/>
            <pc:sldMk cId="3506609226" sldId="258"/>
            <ac:cxnSpMk id="28" creationId="{B7F69FDE-3591-2C02-AABB-2D735DDC57DB}"/>
          </ac:cxnSpMkLst>
        </pc:cxnChg>
        <pc:cxnChg chg="mod">
          <ac:chgData name="Anne Versleijen" userId="82fb0e19-6272-4065-8698-a218790ab681" providerId="ADAL" clId="{5A563461-806C-408C-9B33-29D1F56EEA5F}" dt="2023-04-14T16:13:32.320" v="1772"/>
          <ac:cxnSpMkLst>
            <pc:docMk/>
            <pc:sldMk cId="3506609226" sldId="258"/>
            <ac:cxnSpMk id="29" creationId="{23183A66-22DA-7A78-7371-C371FA4F779A}"/>
          </ac:cxnSpMkLst>
        </pc:cxnChg>
        <pc:cxnChg chg="mod">
          <ac:chgData name="Anne Versleijen" userId="82fb0e19-6272-4065-8698-a218790ab681" providerId="ADAL" clId="{5A563461-806C-408C-9B33-29D1F56EEA5F}" dt="2023-04-14T16:26:08.324" v="1789" actId="478"/>
          <ac:cxnSpMkLst>
            <pc:docMk/>
            <pc:sldMk cId="3506609226" sldId="258"/>
            <ac:cxnSpMk id="32" creationId="{11772796-0873-1AEA-9CB1-F3BFD1518527}"/>
          </ac:cxnSpMkLst>
        </pc:cxnChg>
        <pc:cxnChg chg="mod">
          <ac:chgData name="Anne Versleijen" userId="82fb0e19-6272-4065-8698-a218790ab681" providerId="ADAL" clId="{5A563461-806C-408C-9B33-29D1F56EEA5F}" dt="2023-04-14T16:13:33.989" v="1774"/>
          <ac:cxnSpMkLst>
            <pc:docMk/>
            <pc:sldMk cId="3506609226" sldId="258"/>
            <ac:cxnSpMk id="33" creationId="{65B13E24-2070-5003-081E-BC2096C27874}"/>
          </ac:cxnSpMkLst>
        </pc:cxnChg>
        <pc:cxnChg chg="mod">
          <ac:chgData name="Anne Versleijen" userId="82fb0e19-6272-4065-8698-a218790ab681" providerId="ADAL" clId="{5A563461-806C-408C-9B33-29D1F56EEA5F}" dt="2023-04-14T16:13:33.989" v="1774"/>
          <ac:cxnSpMkLst>
            <pc:docMk/>
            <pc:sldMk cId="3506609226" sldId="258"/>
            <ac:cxnSpMk id="34" creationId="{8C321741-B4B6-DDF3-6ECA-E090540EC792}"/>
          </ac:cxnSpMkLst>
        </pc:cxnChg>
        <pc:cxnChg chg="mod">
          <ac:chgData name="Anne Versleijen" userId="82fb0e19-6272-4065-8698-a218790ab681" providerId="ADAL" clId="{5A563461-806C-408C-9B33-29D1F56EEA5F}" dt="2023-04-14T16:28:01.012" v="1803" actId="21"/>
          <ac:cxnSpMkLst>
            <pc:docMk/>
            <pc:sldMk cId="3506609226" sldId="258"/>
            <ac:cxnSpMk id="40" creationId="{480AAA56-04EA-80F5-9432-4B3985C0C7B4}"/>
          </ac:cxnSpMkLst>
        </pc:cxnChg>
        <pc:cxnChg chg="mod">
          <ac:chgData name="Anne Versleijen" userId="82fb0e19-6272-4065-8698-a218790ab681" providerId="ADAL" clId="{5A563461-806C-408C-9B33-29D1F56EEA5F}" dt="2023-04-14T16:26:09.197" v="1790"/>
          <ac:cxnSpMkLst>
            <pc:docMk/>
            <pc:sldMk cId="3506609226" sldId="258"/>
            <ac:cxnSpMk id="41" creationId="{05AE0CA4-94C2-EB5E-BFAE-A1E5E2E9DB8F}"/>
          </ac:cxnSpMkLst>
        </pc:cxnChg>
        <pc:cxnChg chg="mod">
          <ac:chgData name="Anne Versleijen" userId="82fb0e19-6272-4065-8698-a218790ab681" providerId="ADAL" clId="{5A563461-806C-408C-9B33-29D1F56EEA5F}" dt="2023-04-14T16:26:09.197" v="1790"/>
          <ac:cxnSpMkLst>
            <pc:docMk/>
            <pc:sldMk cId="3506609226" sldId="258"/>
            <ac:cxnSpMk id="42" creationId="{8BA6D5B9-A903-51E5-4BBF-0221398EF921}"/>
          </ac:cxnSpMkLst>
        </pc:cxnChg>
        <pc:cxnChg chg="mod">
          <ac:chgData name="Anne Versleijen" userId="82fb0e19-6272-4065-8698-a218790ab681" providerId="ADAL" clId="{5A563461-806C-408C-9B33-29D1F56EEA5F}" dt="2023-04-14T16:28:01.012" v="1803" actId="21"/>
          <ac:cxnSpMkLst>
            <pc:docMk/>
            <pc:sldMk cId="3506609226" sldId="258"/>
            <ac:cxnSpMk id="45" creationId="{667AAAB1-7EF5-B315-A28D-A9DD64E88F1F}"/>
          </ac:cxnSpMkLst>
        </pc:cxnChg>
        <pc:cxnChg chg="mod">
          <ac:chgData name="Anne Versleijen" userId="82fb0e19-6272-4065-8698-a218790ab681" providerId="ADAL" clId="{5A563461-806C-408C-9B33-29D1F56EEA5F}" dt="2023-04-14T16:26:13.712" v="1792"/>
          <ac:cxnSpMkLst>
            <pc:docMk/>
            <pc:sldMk cId="3506609226" sldId="258"/>
            <ac:cxnSpMk id="46" creationId="{8124EE0C-F539-3E6D-6705-97C86C380A10}"/>
          </ac:cxnSpMkLst>
        </pc:cxnChg>
        <pc:cxnChg chg="mod">
          <ac:chgData name="Anne Versleijen" userId="82fb0e19-6272-4065-8698-a218790ab681" providerId="ADAL" clId="{5A563461-806C-408C-9B33-29D1F56EEA5F}" dt="2023-04-14T16:26:13.712" v="1792"/>
          <ac:cxnSpMkLst>
            <pc:docMk/>
            <pc:sldMk cId="3506609226" sldId="258"/>
            <ac:cxnSpMk id="47" creationId="{845DF9FC-A9E0-473E-0580-830A92C535E4}"/>
          </ac:cxnSpMkLst>
        </pc:cxnChg>
        <pc:cxnChg chg="mod">
          <ac:chgData name="Anne Versleijen" userId="82fb0e19-6272-4065-8698-a218790ab681" providerId="ADAL" clId="{5A563461-806C-408C-9B33-29D1F56EEA5F}" dt="2023-04-14T16:28:01.012" v="1803" actId="21"/>
          <ac:cxnSpMkLst>
            <pc:docMk/>
            <pc:sldMk cId="3506609226" sldId="258"/>
            <ac:cxnSpMk id="50" creationId="{1A750F5B-D14B-9270-28A4-DEBB2407CBDE}"/>
          </ac:cxnSpMkLst>
        </pc:cxnChg>
        <pc:cxnChg chg="mod">
          <ac:chgData name="Anne Versleijen" userId="82fb0e19-6272-4065-8698-a218790ab681" providerId="ADAL" clId="{5A563461-806C-408C-9B33-29D1F56EEA5F}" dt="2023-04-14T16:26:22.298" v="1794"/>
          <ac:cxnSpMkLst>
            <pc:docMk/>
            <pc:sldMk cId="3506609226" sldId="258"/>
            <ac:cxnSpMk id="51" creationId="{780BEBB2-342F-F1FC-8197-78485BEE699C}"/>
          </ac:cxnSpMkLst>
        </pc:cxnChg>
        <pc:cxnChg chg="mod">
          <ac:chgData name="Anne Versleijen" userId="82fb0e19-6272-4065-8698-a218790ab681" providerId="ADAL" clId="{5A563461-806C-408C-9B33-29D1F56EEA5F}" dt="2023-04-14T16:26:22.298" v="1794"/>
          <ac:cxnSpMkLst>
            <pc:docMk/>
            <pc:sldMk cId="3506609226" sldId="258"/>
            <ac:cxnSpMk id="52" creationId="{4E895B03-3856-ED9E-F28F-FBDF1EE893DE}"/>
          </ac:cxnSpMkLst>
        </pc:cxnChg>
        <pc:cxnChg chg="mod">
          <ac:chgData name="Anne Versleijen" userId="82fb0e19-6272-4065-8698-a218790ab681" providerId="ADAL" clId="{5A563461-806C-408C-9B33-29D1F56EEA5F}" dt="2023-04-14T16:28:01.012" v="1803" actId="21"/>
          <ac:cxnSpMkLst>
            <pc:docMk/>
            <pc:sldMk cId="3506609226" sldId="258"/>
            <ac:cxnSpMk id="55" creationId="{6DBF8654-3C58-550F-DE5D-994DD234A63D}"/>
          </ac:cxnSpMkLst>
        </pc:cxnChg>
        <pc:cxnChg chg="mod">
          <ac:chgData name="Anne Versleijen" userId="82fb0e19-6272-4065-8698-a218790ab681" providerId="ADAL" clId="{5A563461-806C-408C-9B33-29D1F56EEA5F}" dt="2023-04-14T16:27:20.255" v="1796"/>
          <ac:cxnSpMkLst>
            <pc:docMk/>
            <pc:sldMk cId="3506609226" sldId="258"/>
            <ac:cxnSpMk id="56" creationId="{D0ED4BA1-2F0A-D0AE-59E5-67267DCFC7B4}"/>
          </ac:cxnSpMkLst>
        </pc:cxnChg>
        <pc:cxnChg chg="mod">
          <ac:chgData name="Anne Versleijen" userId="82fb0e19-6272-4065-8698-a218790ab681" providerId="ADAL" clId="{5A563461-806C-408C-9B33-29D1F56EEA5F}" dt="2023-04-14T16:27:20.255" v="1796"/>
          <ac:cxnSpMkLst>
            <pc:docMk/>
            <pc:sldMk cId="3506609226" sldId="258"/>
            <ac:cxnSpMk id="57" creationId="{8ED725C7-B1ED-3DBF-15DB-B6EEA3390BA0}"/>
          </ac:cxnSpMkLst>
        </pc:cxnChg>
        <pc:cxnChg chg="add del mod">
          <ac:chgData name="Anne Versleijen" userId="82fb0e19-6272-4065-8698-a218790ab681" providerId="ADAL" clId="{5A563461-806C-408C-9B33-29D1F56EEA5F}" dt="2023-04-14T16:28:01.012" v="1803" actId="21"/>
          <ac:cxnSpMkLst>
            <pc:docMk/>
            <pc:sldMk cId="3506609226" sldId="258"/>
            <ac:cxnSpMk id="59" creationId="{F3A126CB-28CB-77E4-7D3D-B9D586FB5F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DFB3E-19C4-4117-A6C3-3DCDA680D6AE}" type="datetimeFigureOut">
              <a:rPr lang="en-NL" smtClean="0"/>
              <a:t>16/04/2023</a:t>
            </a:fld>
            <a:endParaRPr lang="en-NL"/>
          </a:p>
        </p:txBody>
      </p:sp>
      <p:sp>
        <p:nvSpPr>
          <p:cNvPr id="4" name="Slide Image Placehold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8168-FC62-464C-9AD9-7C7DFCB5AB14}" type="slidenum">
              <a:rPr lang="en-NL" smtClean="0"/>
              <a:t>‹#›</a:t>
            </a:fld>
            <a:endParaRPr lang="en-NL"/>
          </a:p>
        </p:txBody>
      </p:sp>
    </p:spTree>
    <p:extLst>
      <p:ext uri="{BB962C8B-B14F-4D97-AF65-F5344CB8AC3E}">
        <p14:creationId xmlns:p14="http://schemas.microsoft.com/office/powerpoint/2010/main" val="316682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73B8168-FC62-464C-9AD9-7C7DFCB5AB14}" type="slidenum">
              <a:rPr lang="en-NL" smtClean="0"/>
              <a:t>1</a:t>
            </a:fld>
            <a:endParaRPr lang="en-NL"/>
          </a:p>
        </p:txBody>
      </p:sp>
    </p:spTree>
    <p:extLst>
      <p:ext uri="{BB962C8B-B14F-4D97-AF65-F5344CB8AC3E}">
        <p14:creationId xmlns:p14="http://schemas.microsoft.com/office/powerpoint/2010/main" val="2103190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nl-NL"/>
              <a:t>Klik om stijl te bewerken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795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977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19227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75787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nl-NL"/>
              <a:t>Klik om stijl te bewerken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207FE49C-52BE-48D3-BA01-22E72B34DE45}" type="datetimeFigureOut">
              <a:rPr lang="nl-NL" smtClean="0"/>
              <a:t>16-4-2023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297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66535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nl-NL"/>
              <a:t>Klik om stijl te bewerken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4" name="Content Placeholder 3"/>
          <p:cNvSpPr>
            <a:spLocks noGrp="1"/>
          </p:cNvSpPr>
          <p:nvPr>
            <p:ph sz="half" idx="2"/>
          </p:nvPr>
        </p:nvSpPr>
        <p:spPr>
          <a:xfrm>
            <a:off x="2948339" y="11058863"/>
            <a:ext cx="18107995"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nl-NL"/>
              <a:t>Klikken om de tekststijl van het model te bewerken</a:t>
            </a:r>
          </a:p>
        </p:txBody>
      </p:sp>
      <p:sp>
        <p:nvSpPr>
          <p:cNvPr id="6" name="Content Placeholder 5"/>
          <p:cNvSpPr>
            <a:spLocks noGrp="1"/>
          </p:cNvSpPr>
          <p:nvPr>
            <p:ph sz="quarter" idx="4"/>
          </p:nvPr>
        </p:nvSpPr>
        <p:spPr>
          <a:xfrm>
            <a:off x="21669408" y="11058863"/>
            <a:ext cx="18197174" cy="16265921"/>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207FE49C-52BE-48D3-BA01-22E72B34DE45}" type="datetimeFigureOut">
              <a:rPr lang="nl-NL" smtClean="0"/>
              <a:t>16-4-2023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408231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207FE49C-52BE-48D3-BA01-22E72B34DE45}" type="datetimeFigureOut">
              <a:rPr lang="nl-NL" smtClean="0"/>
              <a:t>16-4-2023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250686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FE49C-52BE-48D3-BA01-22E72B34DE45}" type="datetimeFigureOut">
              <a:rPr lang="nl-NL" smtClean="0"/>
              <a:t>16-4-2023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3446134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1338052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nl-NL"/>
              <a:t>Klik om stijl te bewerken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207FE49C-52BE-48D3-BA01-22E72B34DE45}" type="datetimeFigureOut">
              <a:rPr lang="nl-NL" smtClean="0"/>
              <a:t>16-4-2023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A8C721A8-0FC4-4D74-9D1D-FEFB5425F115}" type="slidenum">
              <a:rPr lang="nl-NL" smtClean="0"/>
              <a:t>‹#›</a:t>
            </a:fld>
            <a:endParaRPr lang="nl-NL"/>
          </a:p>
        </p:txBody>
      </p:sp>
    </p:spTree>
    <p:extLst>
      <p:ext uri="{BB962C8B-B14F-4D97-AF65-F5344CB8AC3E}">
        <p14:creationId xmlns:p14="http://schemas.microsoft.com/office/powerpoint/2010/main" val="50678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207FE49C-52BE-48D3-BA01-22E72B34DE45}" type="datetimeFigureOut">
              <a:rPr lang="nl-NL" smtClean="0"/>
              <a:t>16-4-2023</a:t>
            </a:fld>
            <a:endParaRPr lang="nl-NL"/>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A8C721A8-0FC4-4D74-9D1D-FEFB5425F115}" type="slidenum">
              <a:rPr lang="nl-NL" smtClean="0"/>
              <a:t>‹#›</a:t>
            </a:fld>
            <a:endParaRPr lang="nl-NL"/>
          </a:p>
        </p:txBody>
      </p:sp>
    </p:spTree>
    <p:extLst>
      <p:ext uri="{BB962C8B-B14F-4D97-AF65-F5344CB8AC3E}">
        <p14:creationId xmlns:p14="http://schemas.microsoft.com/office/powerpoint/2010/main" val="1850417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Afbeelding 17" descr="Afbeelding met kaart&#10;&#10;Automatisch gegenereerde beschrijving">
            <a:extLst>
              <a:ext uri="{FF2B5EF4-FFF2-40B4-BE49-F238E27FC236}">
                <a16:creationId xmlns:a16="http://schemas.microsoft.com/office/drawing/2014/main" id="{9E4D005D-3920-DDA8-94AA-068781163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472" y="6610279"/>
            <a:ext cx="10094066" cy="7138090"/>
          </a:xfrm>
          <a:prstGeom prst="rect">
            <a:avLst/>
          </a:prstGeom>
        </p:spPr>
      </p:pic>
      <p:grpSp>
        <p:nvGrpSpPr>
          <p:cNvPr id="22" name="Groep 21">
            <a:extLst>
              <a:ext uri="{FF2B5EF4-FFF2-40B4-BE49-F238E27FC236}">
                <a16:creationId xmlns:a16="http://schemas.microsoft.com/office/drawing/2014/main" id="{6BA5522E-E097-7C5F-7ED4-079FE2B5357E}"/>
              </a:ext>
            </a:extLst>
          </p:cNvPr>
          <p:cNvGrpSpPr/>
          <p:nvPr/>
        </p:nvGrpSpPr>
        <p:grpSpPr>
          <a:xfrm>
            <a:off x="0" y="28386479"/>
            <a:ext cx="42803763" cy="1935219"/>
            <a:chOff x="0" y="28157879"/>
            <a:chExt cx="42803763" cy="1935219"/>
          </a:xfrm>
        </p:grpSpPr>
        <p:sp>
          <p:nvSpPr>
            <p:cNvPr id="4" name="Rechthoek 3">
              <a:extLst>
                <a:ext uri="{FF2B5EF4-FFF2-40B4-BE49-F238E27FC236}">
                  <a16:creationId xmlns:a16="http://schemas.microsoft.com/office/drawing/2014/main" id="{4602D51C-40A6-1D7C-78C5-DB2BD4C92B62}"/>
                </a:ext>
              </a:extLst>
            </p:cNvPr>
            <p:cNvSpPr/>
            <p:nvPr/>
          </p:nvSpPr>
          <p:spPr>
            <a:xfrm>
              <a:off x="0" y="28257892"/>
              <a:ext cx="42803763" cy="1307708"/>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6" name="Afbeelding 5" descr="Afbeelding met logo&#10;&#10;Automatisch gegenereerde beschrijving">
              <a:extLst>
                <a:ext uri="{FF2B5EF4-FFF2-40B4-BE49-F238E27FC236}">
                  <a16:creationId xmlns:a16="http://schemas.microsoft.com/office/drawing/2014/main" id="{DF8D7186-B7A2-F492-3DC1-975067C81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0" y="28157879"/>
              <a:ext cx="3142456" cy="1935219"/>
            </a:xfrm>
            <a:prstGeom prst="rect">
              <a:avLst/>
            </a:prstGeom>
          </p:spPr>
        </p:pic>
      </p:grpSp>
      <p:sp>
        <p:nvSpPr>
          <p:cNvPr id="12" name="Tekstvak 11">
            <a:extLst>
              <a:ext uri="{FF2B5EF4-FFF2-40B4-BE49-F238E27FC236}">
                <a16:creationId xmlns:a16="http://schemas.microsoft.com/office/drawing/2014/main" id="{A58B859E-8BA3-D572-AA6F-C9C512AC55EF}"/>
              </a:ext>
            </a:extLst>
          </p:cNvPr>
          <p:cNvSpPr txBox="1"/>
          <p:nvPr/>
        </p:nvSpPr>
        <p:spPr>
          <a:xfrm>
            <a:off x="31589125" y="11759233"/>
            <a:ext cx="10800000" cy="16028875"/>
          </a:xfrm>
          <a:prstGeom prst="rect">
            <a:avLst/>
          </a:prstGeom>
          <a:noFill/>
          <a:ln>
            <a:noFill/>
          </a:ln>
        </p:spPr>
        <p:txBody>
          <a:bodyPr wrap="square" numCol="1" rtlCol="0">
            <a:noAutofit/>
          </a:bodyPr>
          <a:lstStyle/>
          <a:p>
            <a:r>
              <a:rPr lang="en-GB" sz="4400"/>
              <a:t> </a:t>
            </a:r>
          </a:p>
        </p:txBody>
      </p:sp>
      <p:sp>
        <p:nvSpPr>
          <p:cNvPr id="16" name="Tekstvak 15">
            <a:extLst>
              <a:ext uri="{FF2B5EF4-FFF2-40B4-BE49-F238E27FC236}">
                <a16:creationId xmlns:a16="http://schemas.microsoft.com/office/drawing/2014/main" id="{9787EA94-4CF8-BC7D-CFA7-1DE1950AE13E}"/>
              </a:ext>
            </a:extLst>
          </p:cNvPr>
          <p:cNvSpPr txBox="1"/>
          <p:nvPr/>
        </p:nvSpPr>
        <p:spPr>
          <a:xfrm>
            <a:off x="13090229" y="4818500"/>
            <a:ext cx="16567190" cy="1478804"/>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For the precipitation data, station data is used which matches ERA5 well. The station data is averaged over the area by using Thiessen polygons. For evaporation data obtain from Global Land Evaporation Amsterdam Model (GLEAM) is used. Discharge station data is retrieved from USGS, the discharge of two stations in the lower part are added together. </a:t>
            </a:r>
          </a:p>
          <a:p>
            <a:pPr algn="just"/>
            <a:r>
              <a:rPr lang="en-GB" sz="2400" dirty="0">
                <a:latin typeface="Arial" panose="020B0604020202020204" pitchFamily="34" charset="0"/>
                <a:cs typeface="Arial" panose="020B0604020202020204" pitchFamily="34" charset="0"/>
              </a:rPr>
              <a:t>  </a:t>
            </a:r>
            <a:endParaRPr lang="en-GB" sz="5000" dirty="0">
              <a:latin typeface="Arial" panose="020B0604020202020204" pitchFamily="34" charset="0"/>
              <a:cs typeface="Arial" panose="020B0604020202020204" pitchFamily="34" charset="0"/>
            </a:endParaRPr>
          </a:p>
          <a:p>
            <a:pPr marL="685800" indent="-685800">
              <a:buFontTx/>
              <a:buChar char="-"/>
            </a:pPr>
            <a:endParaRPr lang="nl-NL" sz="2400" dirty="0">
              <a:latin typeface="Arial" panose="020B0604020202020204" pitchFamily="34" charset="0"/>
              <a:cs typeface="Arial" panose="020B0604020202020204" pitchFamily="34" charset="0"/>
            </a:endParaRPr>
          </a:p>
          <a:p>
            <a:pPr algn="ctr"/>
            <a:endParaRPr lang="nl-NL" sz="5000" b="1" u="sng" dirty="0">
              <a:latin typeface="Arial" panose="020B0604020202020204" pitchFamily="34" charset="0"/>
              <a:cs typeface="Arial" panose="020B0604020202020204" pitchFamily="34" charset="0"/>
            </a:endParaRPr>
          </a:p>
        </p:txBody>
      </p:sp>
      <p:sp>
        <p:nvSpPr>
          <p:cNvPr id="17" name="Tekstvak 16">
            <a:extLst>
              <a:ext uri="{FF2B5EF4-FFF2-40B4-BE49-F238E27FC236}">
                <a16:creationId xmlns:a16="http://schemas.microsoft.com/office/drawing/2014/main" id="{F30E2FA8-E572-0331-BD1F-3E20EA69F325}"/>
              </a:ext>
            </a:extLst>
          </p:cNvPr>
          <p:cNvSpPr txBox="1"/>
          <p:nvPr/>
        </p:nvSpPr>
        <p:spPr>
          <a:xfrm>
            <a:off x="31380369" y="4914899"/>
            <a:ext cx="10018279" cy="6246403"/>
          </a:xfrm>
          <a:prstGeom prst="rect">
            <a:avLst/>
          </a:prstGeom>
          <a:noFill/>
        </p:spPr>
        <p:txBody>
          <a:bodyPr wrap="square" rtlCol="0">
            <a:noAutofit/>
          </a:bodyPr>
          <a:lstStyle/>
          <a:p>
            <a:pPr algn="just"/>
            <a:r>
              <a:rPr lang="en-GB" sz="2400" dirty="0">
                <a:latin typeface="Arial" panose="020B0604020202020204" pitchFamily="34" charset="0"/>
                <a:cs typeface="Arial" panose="020B0604020202020204" pitchFamily="34" charset="0"/>
              </a:rPr>
              <a:t>The HBV model overestimates the discharge during summer. An explanation for this could be the occurrence of reservoirs in the basin. (put figure of reservoirs?)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Next to this, the distributed model under estimates the discharge during snowfall. The data is taken as average throughout the basin, but in practice it is a heterogenic area. (plot where you can see this?)</a:t>
            </a: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Furthermore, both models have better outcome when same parameter range is chosen for the first 20 years based on the NSE.  When run several times, the model of the past 20 years score always lower than data used from 1980 till 2000. </a:t>
            </a:r>
          </a:p>
          <a:p>
            <a:pPr algn="just"/>
            <a:r>
              <a:rPr lang="en-GB" sz="2400" dirty="0">
                <a:latin typeface="Arial" panose="020B0604020202020204" pitchFamily="34" charset="0"/>
                <a:cs typeface="Arial" panose="020B0604020202020204" pitchFamily="34" charset="0"/>
              </a:rPr>
              <a:t>Uncertainty is large, but it is remarkable. </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Data assimilation part + plot </a:t>
            </a:r>
          </a:p>
          <a:p>
            <a:pPr algn="ctr"/>
            <a:endParaRPr lang="nl-NL" sz="2400" b="1" u="sng" dirty="0">
              <a:latin typeface="Arial" panose="020B0604020202020204" pitchFamily="34" charset="0"/>
              <a:cs typeface="Arial" panose="020B0604020202020204" pitchFamily="34" charset="0"/>
            </a:endParaRPr>
          </a:p>
          <a:p>
            <a:pPr algn="ctr"/>
            <a:endParaRPr lang="nl-NL" sz="2400" b="1" u="sng" dirty="0">
              <a:latin typeface="Arial" panose="020B0604020202020204" pitchFamily="34" charset="0"/>
              <a:cs typeface="Arial" panose="020B0604020202020204" pitchFamily="34" charset="0"/>
            </a:endParaRPr>
          </a:p>
          <a:p>
            <a:pPr algn="ctr"/>
            <a:endParaRPr lang="en-GB" sz="2400" b="1" u="sng" dirty="0">
              <a:latin typeface="Arial" panose="020B0604020202020204" pitchFamily="34" charset="0"/>
              <a:cs typeface="Arial" panose="020B0604020202020204" pitchFamily="34" charset="0"/>
            </a:endParaRPr>
          </a:p>
          <a:p>
            <a:pPr algn="ctr"/>
            <a:r>
              <a:rPr lang="en-GB" sz="2400" b="1" u="sng" dirty="0">
                <a:latin typeface="Arial" panose="020B0604020202020204" pitchFamily="34" charset="0"/>
                <a:cs typeface="Arial" panose="020B0604020202020204" pitchFamily="34" charset="0"/>
              </a:rPr>
              <a:t>Conclusion</a:t>
            </a:r>
          </a:p>
          <a:p>
            <a:pPr algn="ctr"/>
            <a:endParaRPr lang="en-GB" sz="2400" b="1" u="sng" dirty="0">
              <a:latin typeface="Arial" panose="020B0604020202020204" pitchFamily="34" charset="0"/>
              <a:cs typeface="Arial" panose="020B0604020202020204" pitchFamily="34" charset="0"/>
            </a:endParaRPr>
          </a:p>
          <a:p>
            <a:pPr algn="ctr"/>
            <a:r>
              <a:rPr lang="en-GB" sz="2400" u="sng" dirty="0">
                <a:latin typeface="Arial" panose="020B0604020202020204" pitchFamily="34" charset="0"/>
                <a:cs typeface="Arial" panose="020B0604020202020204" pitchFamily="34" charset="0"/>
              </a:rPr>
              <a:t>Reservoirs</a:t>
            </a:r>
            <a:r>
              <a:rPr lang="en-GB" sz="2400" b="1" u="sng" dirty="0">
                <a:latin typeface="Arial" panose="020B0604020202020204" pitchFamily="34" charset="0"/>
                <a:cs typeface="Arial" panose="020B0604020202020204" pitchFamily="34" charset="0"/>
              </a:rPr>
              <a:t> in basin </a:t>
            </a:r>
            <a:r>
              <a:rPr lang="en-GB" sz="2400" b="1" u="sng" dirty="0">
                <a:latin typeface="Arial" panose="020B0604020202020204" pitchFamily="34" charset="0"/>
                <a:cs typeface="Arial" panose="020B0604020202020204" pitchFamily="34" charset="0"/>
                <a:sym typeface="Wingdings" panose="05000000000000000000" pitchFamily="2" charset="2"/>
              </a:rPr>
              <a:t> higher modelled outflow summer </a:t>
            </a:r>
          </a:p>
          <a:p>
            <a:pPr marL="685800" indent="-685800" algn="ctr">
              <a:buFontTx/>
              <a:buChar char="-"/>
            </a:pPr>
            <a:r>
              <a:rPr lang="en-GB" sz="2400" b="1" u="sng" dirty="0">
                <a:latin typeface="Arial" panose="020B0604020202020204" pitchFamily="34" charset="0"/>
                <a:cs typeface="Arial" panose="020B0604020202020204" pitchFamily="34" charset="0"/>
                <a:sym typeface="Wingdings" panose="05000000000000000000" pitchFamily="2" charset="2"/>
              </a:rPr>
              <a:t>Used factor to compensate</a:t>
            </a: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r>
              <a:rPr lang="en-GB" sz="2400" b="1" u="sng" dirty="0">
                <a:latin typeface="Arial" panose="020B0604020202020204" pitchFamily="34" charset="0"/>
                <a:cs typeface="Arial" panose="020B0604020202020204" pitchFamily="34" charset="0"/>
                <a:sym typeface="Wingdings" panose="05000000000000000000" pitchFamily="2" charset="2"/>
              </a:rPr>
              <a:t>Distributed model: under estimates discharge during snowfall</a:t>
            </a:r>
          </a:p>
          <a:p>
            <a:pPr marL="685800" indent="-685800" algn="ctr">
              <a:buFontTx/>
              <a:buChar char="-"/>
            </a:pPr>
            <a:r>
              <a:rPr lang="en-GB" sz="2400" b="1" u="sng" dirty="0" err="1">
                <a:latin typeface="Arial" panose="020B0604020202020204" pitchFamily="34" charset="0"/>
                <a:cs typeface="Arial" panose="020B0604020202020204" pitchFamily="34" charset="0"/>
                <a:sym typeface="Wingdings" panose="05000000000000000000" pitchFamily="2" charset="2"/>
              </a:rPr>
              <a:t>Heterogenity</a:t>
            </a:r>
            <a:r>
              <a:rPr lang="en-GB" sz="2400" b="1" u="sng" dirty="0">
                <a:latin typeface="Arial" panose="020B0604020202020204" pitchFamily="34" charset="0"/>
                <a:cs typeface="Arial" panose="020B0604020202020204" pitchFamily="34" charset="0"/>
                <a:sym typeface="Wingdings" panose="05000000000000000000" pitchFamily="2" charset="2"/>
              </a:rPr>
              <a:t> </a:t>
            </a:r>
          </a:p>
          <a:p>
            <a:pPr marL="685800" indent="-685800" algn="ctr">
              <a:buFontTx/>
              <a:buChar char="-"/>
            </a:pPr>
            <a:r>
              <a:rPr lang="en-GB" sz="2400" b="1" u="sng" dirty="0">
                <a:latin typeface="Arial" panose="020B0604020202020204" pitchFamily="34" charset="0"/>
                <a:cs typeface="Arial" panose="020B0604020202020204" pitchFamily="34" charset="0"/>
                <a:sym typeface="Wingdings" panose="05000000000000000000" pitchFamily="2" charset="2"/>
              </a:rPr>
              <a:t>Average</a:t>
            </a: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r>
              <a:rPr lang="en-GB" sz="2400" b="1" u="sng" dirty="0">
                <a:latin typeface="Arial" panose="020B0604020202020204" pitchFamily="34" charset="0"/>
                <a:cs typeface="Arial" panose="020B0604020202020204" pitchFamily="34" charset="0"/>
                <a:sym typeface="Wingdings" panose="05000000000000000000" pitchFamily="2" charset="2"/>
              </a:rPr>
              <a:t>Both lumped and distributed parameter range better outcome first 20 years, or last 20 years</a:t>
            </a:r>
          </a:p>
          <a:p>
            <a:pPr algn="ctr"/>
            <a:endParaRPr lang="en-GB" sz="2400" b="1" u="sng" dirty="0">
              <a:latin typeface="Arial" panose="020B0604020202020204" pitchFamily="34" charset="0"/>
              <a:cs typeface="Arial" panose="020B0604020202020204" pitchFamily="34" charset="0"/>
              <a:sym typeface="Wingdings" panose="05000000000000000000" pitchFamily="2" charset="2"/>
            </a:endParaRPr>
          </a:p>
          <a:p>
            <a:pPr algn="ctr"/>
            <a:r>
              <a:rPr lang="en-GB" sz="2400" b="1" u="sng" dirty="0">
                <a:latin typeface="Arial" panose="020B0604020202020204" pitchFamily="34" charset="0"/>
                <a:cs typeface="Arial" panose="020B0604020202020204" pitchFamily="34" charset="0"/>
                <a:sym typeface="Wingdings" panose="05000000000000000000" pitchFamily="2" charset="2"/>
              </a:rPr>
              <a:t>Comment on what we could do to improve the peaks: </a:t>
            </a:r>
          </a:p>
          <a:p>
            <a:pPr marL="342900" indent="-342900" algn="ctr">
              <a:buFontTx/>
              <a:buChar char="-"/>
            </a:pPr>
            <a:r>
              <a:rPr lang="en-GB" sz="2400" b="1" u="sng" dirty="0">
                <a:latin typeface="Arial" panose="020B0604020202020204" pitchFamily="34" charset="0"/>
                <a:cs typeface="Arial" panose="020B0604020202020204" pitchFamily="34" charset="0"/>
                <a:sym typeface="Wingdings" panose="05000000000000000000" pitchFamily="2" charset="2"/>
              </a:rPr>
              <a:t>compare to more data, </a:t>
            </a:r>
          </a:p>
          <a:p>
            <a:pPr marL="342900" indent="-342900" algn="ctr">
              <a:buFontTx/>
              <a:buChar char="-"/>
            </a:pPr>
            <a:r>
              <a:rPr lang="en-GB" sz="2400" b="1" u="sng" dirty="0">
                <a:latin typeface="Arial" panose="020B0604020202020204" pitchFamily="34" charset="0"/>
                <a:cs typeface="Arial" panose="020B0604020202020204" pitchFamily="34" charset="0"/>
                <a:sym typeface="Wingdings" panose="05000000000000000000" pitchFamily="2" charset="2"/>
              </a:rPr>
              <a:t>-equifinality</a:t>
            </a: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marL="685800" indent="-685800" algn="ctr">
              <a:buFontTx/>
              <a:buChar char="-"/>
            </a:pPr>
            <a:endParaRPr lang="nl-NL" sz="2400" b="1" u="sng" dirty="0">
              <a:latin typeface="Arial" panose="020B0604020202020204" pitchFamily="34" charset="0"/>
              <a:cs typeface="Arial" panose="020B0604020202020204" pitchFamily="34" charset="0"/>
              <a:sym typeface="Wingdings" panose="05000000000000000000" pitchFamily="2" charset="2"/>
            </a:endParaRPr>
          </a:p>
          <a:p>
            <a:pPr algn="ctr"/>
            <a:endParaRPr lang="nl-NL" sz="2400" b="1" u="sng" dirty="0">
              <a:latin typeface="Arial" panose="020B0604020202020204" pitchFamily="34" charset="0"/>
              <a:cs typeface="Arial" panose="020B0604020202020204" pitchFamily="34" charset="0"/>
            </a:endParaRPr>
          </a:p>
        </p:txBody>
      </p:sp>
      <p:sp>
        <p:nvSpPr>
          <p:cNvPr id="2" name="Tekstvak 1">
            <a:extLst>
              <a:ext uri="{FF2B5EF4-FFF2-40B4-BE49-F238E27FC236}">
                <a16:creationId xmlns:a16="http://schemas.microsoft.com/office/drawing/2014/main" id="{5C010F3B-53BB-A4D6-58B8-7A262D3E4604}"/>
              </a:ext>
            </a:extLst>
          </p:cNvPr>
          <p:cNvSpPr txBox="1"/>
          <p:nvPr/>
        </p:nvSpPr>
        <p:spPr>
          <a:xfrm>
            <a:off x="1697583" y="656450"/>
            <a:ext cx="36738720" cy="3026340"/>
          </a:xfrm>
          <a:prstGeom prst="rect">
            <a:avLst/>
          </a:prstGeom>
          <a:noFill/>
        </p:spPr>
        <p:txBody>
          <a:bodyPr wrap="square" rtlCol="0">
            <a:noAutofit/>
          </a:bodyPr>
          <a:lstStyle/>
          <a:p>
            <a:pPr algn="ctr">
              <a:spcAft>
                <a:spcPts val="1800"/>
              </a:spcAft>
            </a:pPr>
            <a:r>
              <a:rPr lang="en-GB" sz="8000" b="1" dirty="0">
                <a:solidFill>
                  <a:srgbClr val="00A6D6"/>
                </a:solidFill>
                <a:latin typeface="Arial" panose="020B0604020202020204" pitchFamily="34" charset="0"/>
                <a:cs typeface="Arial" panose="020B0604020202020204" pitchFamily="34" charset="0"/>
              </a:rPr>
              <a:t>Hudson</a:t>
            </a:r>
            <a:r>
              <a:rPr lang="en-GB" sz="8000" b="1" dirty="0">
                <a:latin typeface="Arial" panose="020B0604020202020204" pitchFamily="34" charset="0"/>
                <a:cs typeface="Arial" panose="020B0604020202020204" pitchFamily="34" charset="0"/>
              </a:rPr>
              <a:t> basin </a:t>
            </a:r>
            <a:r>
              <a:rPr lang="en-GB" sz="8000" b="1" dirty="0">
                <a:solidFill>
                  <a:srgbClr val="00A6D6"/>
                </a:solidFill>
                <a:latin typeface="Arial" panose="020B0604020202020204" pitchFamily="34" charset="0"/>
                <a:cs typeface="Arial" panose="020B0604020202020204" pitchFamily="34" charset="0"/>
              </a:rPr>
              <a:t>modelled</a:t>
            </a:r>
            <a:r>
              <a:rPr lang="en-GB" sz="8000" b="1" dirty="0">
                <a:latin typeface="Arial" panose="020B0604020202020204" pitchFamily="34" charset="0"/>
                <a:cs typeface="Arial" panose="020B0604020202020204" pitchFamily="34" charset="0"/>
              </a:rPr>
              <a:t> HBV upper</a:t>
            </a:r>
          </a:p>
          <a:p>
            <a:pPr algn="ctr">
              <a:spcAft>
                <a:spcPts val="1800"/>
              </a:spcAft>
            </a:pPr>
            <a:r>
              <a:rPr lang="en-GB" sz="4400" dirty="0">
                <a:latin typeface="Arial" panose="020B0604020202020204" pitchFamily="34" charset="0"/>
                <a:cs typeface="Arial" panose="020B0604020202020204" pitchFamily="34" charset="0"/>
              </a:rPr>
              <a:t>David Haasnoot and Anne Versleijen</a:t>
            </a:r>
          </a:p>
          <a:p>
            <a:pPr algn="ctr">
              <a:spcAft>
                <a:spcPts val="1800"/>
              </a:spcAft>
            </a:pPr>
            <a:r>
              <a:rPr lang="en-GB" sz="4400" dirty="0">
                <a:latin typeface="Arial" panose="020B0604020202020204" pitchFamily="34" charset="0"/>
                <a:cs typeface="Arial" panose="020B0604020202020204" pitchFamily="34" charset="0"/>
              </a:rPr>
              <a:t>River Basin Hydrology and Water Management</a:t>
            </a:r>
          </a:p>
          <a:p>
            <a:pPr algn="ctr">
              <a:spcAft>
                <a:spcPts val="2400"/>
              </a:spcAft>
            </a:pPr>
            <a:endParaRPr lang="en-GB" sz="4400"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6F553846-8B10-5587-CDD7-9215ADFFC796}"/>
              </a:ext>
            </a:extLst>
          </p:cNvPr>
          <p:cNvSpPr txBox="1"/>
          <p:nvPr/>
        </p:nvSpPr>
        <p:spPr>
          <a:xfrm>
            <a:off x="2002098" y="15091359"/>
            <a:ext cx="9940415" cy="1567872"/>
          </a:xfrm>
          <a:prstGeom prst="rect">
            <a:avLst/>
          </a:prstGeom>
          <a:noFill/>
          <a:ln>
            <a:noFill/>
          </a:ln>
        </p:spPr>
        <p:txBody>
          <a:bodyPr wrap="square" numCol="1" rtlCol="0">
            <a:noAutofit/>
          </a:bodyPr>
          <a:lstStyle/>
          <a:p>
            <a:pPr algn="just"/>
            <a:r>
              <a:rPr lang="en-GB" sz="2400" dirty="0">
                <a:latin typeface="Arial" panose="020B0604020202020204" pitchFamily="34" charset="0"/>
                <a:cs typeface="Arial" panose="020B0604020202020204" pitchFamily="34" charset="0"/>
              </a:rPr>
              <a:t>The aim is to describe the different elements of the water cycle within this region. To do so, data and information obtained from remote sensing techniques are used to develop a model. </a:t>
            </a:r>
          </a:p>
        </p:txBody>
      </p:sp>
      <p:sp>
        <p:nvSpPr>
          <p:cNvPr id="13" name="Tekstvak 12">
            <a:extLst>
              <a:ext uri="{FF2B5EF4-FFF2-40B4-BE49-F238E27FC236}">
                <a16:creationId xmlns:a16="http://schemas.microsoft.com/office/drawing/2014/main" id="{8CE5ABF7-4463-87B7-7326-EF823C247F37}"/>
              </a:ext>
            </a:extLst>
          </p:cNvPr>
          <p:cNvSpPr txBox="1"/>
          <p:nvPr/>
        </p:nvSpPr>
        <p:spPr>
          <a:xfrm>
            <a:off x="2096852" y="5045261"/>
            <a:ext cx="9940414" cy="2337953"/>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The Hudson River Basin is located in the North East of the United States, which is around 35,000 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lower part of the basin is an estuary. As the river in the lower part is influenced by the sea, only the Northern region is taken into account with an area of </a:t>
            </a:r>
            <a:r>
              <a:rPr lang="en-GB" sz="2400" b="1" dirty="0">
                <a:latin typeface="Arial" panose="020B0604020202020204" pitchFamily="34" charset="0"/>
                <a:cs typeface="Arial" panose="020B0604020202020204" pitchFamily="34" charset="0"/>
              </a:rPr>
              <a:t>20,000 </a:t>
            </a:r>
            <a:r>
              <a:rPr lang="en-GB" sz="2400" dirty="0">
                <a:latin typeface="Arial" panose="020B0604020202020204" pitchFamily="34" charset="0"/>
                <a:cs typeface="Arial" panose="020B0604020202020204" pitchFamily="34" charset="0"/>
              </a:rPr>
              <a:t>km</a:t>
            </a:r>
            <a:r>
              <a:rPr lang="en-GB" sz="2400" baseline="30000" dirty="0">
                <a:latin typeface="Arial" panose="020B0604020202020204" pitchFamily="34" charset="0"/>
                <a:cs typeface="Arial" panose="020B0604020202020204" pitchFamily="34" charset="0"/>
              </a:rPr>
              <a:t>2</a:t>
            </a:r>
            <a:r>
              <a:rPr lang="en-GB" sz="2400" dirty="0">
                <a:latin typeface="Arial" panose="020B0604020202020204" pitchFamily="34" charset="0"/>
                <a:cs typeface="Arial" panose="020B0604020202020204" pitchFamily="34" charset="0"/>
              </a:rPr>
              <a:t>. The region is showed in Figure 1. The area consists of forest, cropland and urban areas.</a:t>
            </a: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a:p>
            <a:pPr algn="just"/>
            <a:endParaRPr lang="en-GB" sz="2400" b="1" u="sng"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B898AEF6-B148-457E-3F6A-5D299B656DCC}"/>
              </a:ext>
            </a:extLst>
          </p:cNvPr>
          <p:cNvSpPr txBox="1"/>
          <p:nvPr/>
        </p:nvSpPr>
        <p:spPr>
          <a:xfrm>
            <a:off x="1697584" y="17473440"/>
            <a:ext cx="10551566" cy="10369355"/>
          </a:xfrm>
          <a:prstGeom prst="rect">
            <a:avLst/>
          </a:prstGeom>
          <a:noFill/>
          <a:ln>
            <a:noFill/>
          </a:ln>
        </p:spPr>
        <p:txBody>
          <a:bodyPr wrap="square" rtlCol="0">
            <a:noAutofit/>
          </a:bodyPr>
          <a:lstStyle/>
          <a:p>
            <a:r>
              <a:rPr lang="en-GB" sz="2400" dirty="0">
                <a:latin typeface="Arial" panose="020B0604020202020204" pitchFamily="34" charset="0"/>
                <a:cs typeface="Arial" panose="020B0604020202020204" pitchFamily="34" charset="0"/>
              </a:rPr>
              <a:t>To model the water cycle in the basin, the HBV model is used. It is used both as lumped and distributed model. In the lumped model, the area is taken as homogenous. In the distributed model, the area is divided into wetland, hillslope and plateau areas. </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The HBV model consists of various elements which describe different processes in the water cycle. If the air temperature is below 0.5 </a:t>
            </a:r>
            <a:r>
              <a:rPr lang="en-GB" sz="2400" b="0" i="0" dirty="0">
                <a:solidFill>
                  <a:srgbClr val="202122"/>
                </a:solidFill>
                <a:effectLst/>
                <a:latin typeface="Arial" panose="020B0604020202020204" pitchFamily="34" charset="0"/>
              </a:rPr>
              <a:t>°C, the precipitation will be stored as snow. Otherwise it will intercept on vegetation until the storage capacity is reached. The excess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will flow into either the unsaturated rootzone or the fast reservoir. In case of melting snow, this flow will be added to P</a:t>
            </a:r>
            <a:r>
              <a:rPr lang="en-GB" sz="2400" b="0" i="0" baseline="-25000" dirty="0">
                <a:solidFill>
                  <a:srgbClr val="202122"/>
                </a:solidFill>
                <a:effectLst/>
                <a:latin typeface="Arial" panose="020B0604020202020204" pitchFamily="34" charset="0"/>
              </a:rPr>
              <a:t>e</a:t>
            </a:r>
            <a:r>
              <a:rPr lang="en-GB" sz="2400" b="0" i="0" dirty="0">
                <a:solidFill>
                  <a:srgbClr val="202122"/>
                </a:solidFill>
                <a:effectLst/>
                <a:latin typeface="Arial" panose="020B0604020202020204" pitchFamily="34" charset="0"/>
              </a:rPr>
              <a:t>. From the unsaturated rootzone storage, water will leave as transpiration or percolate into the soil.</a:t>
            </a:r>
            <a:endParaRPr lang="en-GB" sz="2400" dirty="0">
              <a:latin typeface="Arial" panose="020B0604020202020204" pitchFamily="34" charset="0"/>
              <a:cs typeface="Arial" panose="020B0604020202020204" pitchFamily="34" charset="0"/>
            </a:endParaRPr>
          </a:p>
        </p:txBody>
      </p:sp>
      <p:sp>
        <p:nvSpPr>
          <p:cNvPr id="3" name="Rechthoek 2">
            <a:extLst>
              <a:ext uri="{FF2B5EF4-FFF2-40B4-BE49-F238E27FC236}">
                <a16:creationId xmlns:a16="http://schemas.microsoft.com/office/drawing/2014/main" id="{AC1029AE-2023-239F-594B-E24D45E79AC9}"/>
              </a:ext>
            </a:extLst>
          </p:cNvPr>
          <p:cNvSpPr/>
          <p:nvPr/>
        </p:nvSpPr>
        <p:spPr>
          <a:xfrm>
            <a:off x="1697583" y="3863597"/>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Introduction</a:t>
            </a:r>
          </a:p>
        </p:txBody>
      </p:sp>
      <p:sp>
        <p:nvSpPr>
          <p:cNvPr id="8" name="Rechthoek 7">
            <a:extLst>
              <a:ext uri="{FF2B5EF4-FFF2-40B4-BE49-F238E27FC236}">
                <a16:creationId xmlns:a16="http://schemas.microsoft.com/office/drawing/2014/main" id="{CA0B186D-E6D0-88B1-2450-CF87583BDE38}"/>
              </a:ext>
            </a:extLst>
          </p:cNvPr>
          <p:cNvSpPr/>
          <p:nvPr/>
        </p:nvSpPr>
        <p:spPr>
          <a:xfrm>
            <a:off x="1602830" y="16611464"/>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HBV model</a:t>
            </a:r>
          </a:p>
        </p:txBody>
      </p:sp>
      <p:sp>
        <p:nvSpPr>
          <p:cNvPr id="9" name="Rechthoek 8">
            <a:extLst>
              <a:ext uri="{FF2B5EF4-FFF2-40B4-BE49-F238E27FC236}">
                <a16:creationId xmlns:a16="http://schemas.microsoft.com/office/drawing/2014/main" id="{65915EC7-4E91-97C8-491B-8EAFFC32DBFC}"/>
              </a:ext>
            </a:extLst>
          </p:cNvPr>
          <p:cNvSpPr/>
          <p:nvPr/>
        </p:nvSpPr>
        <p:spPr>
          <a:xfrm>
            <a:off x="13005295" y="38635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3600" b="1" dirty="0">
                <a:latin typeface="Arial" panose="020B0604020202020204" pitchFamily="34" charset="0"/>
                <a:cs typeface="Arial" panose="020B0604020202020204" pitchFamily="34" charset="0"/>
              </a:rPr>
              <a:t>Data </a:t>
            </a:r>
          </a:p>
        </p:txBody>
      </p:sp>
      <p:sp>
        <p:nvSpPr>
          <p:cNvPr id="14" name="Rechthoek 13">
            <a:extLst>
              <a:ext uri="{FF2B5EF4-FFF2-40B4-BE49-F238E27FC236}">
                <a16:creationId xmlns:a16="http://schemas.microsoft.com/office/drawing/2014/main" id="{409046F1-8500-F85B-9121-72F5A0F94101}"/>
              </a:ext>
            </a:extLst>
          </p:cNvPr>
          <p:cNvSpPr/>
          <p:nvPr/>
        </p:nvSpPr>
        <p:spPr>
          <a:xfrm>
            <a:off x="30735107" y="3909832"/>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Conclusion</a:t>
            </a:r>
          </a:p>
        </p:txBody>
      </p:sp>
      <p:sp>
        <p:nvSpPr>
          <p:cNvPr id="19" name="Tekstvak 18">
            <a:extLst>
              <a:ext uri="{FF2B5EF4-FFF2-40B4-BE49-F238E27FC236}">
                <a16:creationId xmlns:a16="http://schemas.microsoft.com/office/drawing/2014/main" id="{85AF8A33-D211-8246-1827-1FB2E06D0605}"/>
              </a:ext>
            </a:extLst>
          </p:cNvPr>
          <p:cNvSpPr txBox="1"/>
          <p:nvPr/>
        </p:nvSpPr>
        <p:spPr>
          <a:xfrm>
            <a:off x="12998698" y="14557374"/>
            <a:ext cx="16806366" cy="4912922"/>
          </a:xfrm>
          <a:prstGeom prst="rect">
            <a:avLst/>
          </a:prstGeom>
          <a:noFill/>
          <a:ln>
            <a:noFill/>
          </a:ln>
        </p:spPr>
        <p:txBody>
          <a:bodyPr wrap="square" rtlCol="0">
            <a:noAutofit/>
          </a:bodyPr>
          <a:lstStyle/>
          <a:p>
            <a:pPr algn="ctr"/>
            <a:r>
              <a:rPr lang="nl-NL" sz="2000" b="1" u="sng" dirty="0">
                <a:latin typeface="Arial" panose="020B0604020202020204" pitchFamily="34" charset="0"/>
                <a:cs typeface="Arial" panose="020B0604020202020204" pitchFamily="34" charset="0"/>
              </a:rPr>
              <a:t>Different data sets (data </a:t>
            </a:r>
            <a:r>
              <a:rPr lang="nl-NL" sz="2000" b="1" u="sng" dirty="0" err="1">
                <a:latin typeface="Arial" panose="020B0604020202020204" pitchFamily="34" charset="0"/>
                <a:cs typeface="Arial" panose="020B0604020202020204" pitchFamily="34" charset="0"/>
              </a:rPr>
              <a:t>assimilation</a:t>
            </a:r>
            <a:r>
              <a:rPr lang="nl-NL" sz="2000" b="1" u="sng" dirty="0">
                <a:latin typeface="Arial" panose="020B0604020202020204" pitchFamily="34" charset="0"/>
                <a:cs typeface="Arial" panose="020B0604020202020204" pitchFamily="34" charset="0"/>
              </a:rPr>
              <a:t>) voor </a:t>
            </a:r>
            <a:r>
              <a:rPr lang="nl-NL" sz="2000" b="1" u="sng" dirty="0" err="1">
                <a:latin typeface="Arial" panose="020B0604020202020204" pitchFamily="34" charset="0"/>
                <a:cs typeface="Arial" panose="020B0604020202020204" pitchFamily="34" charset="0"/>
              </a:rPr>
              <a:t>evap</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Uncertainty</a:t>
            </a: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reduced</a:t>
            </a:r>
            <a:r>
              <a:rPr lang="nl-NL" sz="2000" b="1" u="sng" dirty="0">
                <a:latin typeface="Arial" panose="020B0604020202020204" pitchFamily="34" charset="0"/>
                <a:cs typeface="Arial" panose="020B0604020202020204" pitchFamily="34" charset="0"/>
              </a:rPr>
              <a:t> </a:t>
            </a:r>
            <a:endParaRPr lang="nl-NL" sz="2000" dirty="0">
              <a:latin typeface="Arial" panose="020B0604020202020204" pitchFamily="34" charset="0"/>
              <a:cs typeface="Arial" panose="020B0604020202020204" pitchFamily="34" charset="0"/>
            </a:endParaRPr>
          </a:p>
          <a:p>
            <a:pPr algn="ctr"/>
            <a:r>
              <a:rPr lang="nl-NL" sz="2000" b="1" u="sng" dirty="0">
                <a:latin typeface="Arial" panose="020B0604020202020204" pitchFamily="34" charset="0"/>
                <a:cs typeface="Arial" panose="020B0604020202020204" pitchFamily="34" charset="0"/>
              </a:rPr>
              <a:t> </a:t>
            </a:r>
            <a:r>
              <a:rPr lang="nl-NL" sz="2000" b="1" u="sng" dirty="0" err="1">
                <a:latin typeface="Arial" panose="020B0604020202020204" pitchFamily="34" charset="0"/>
                <a:cs typeface="Arial" panose="020B0604020202020204" pitchFamily="34" charset="0"/>
              </a:rPr>
              <a:t>Results</a:t>
            </a: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r>
              <a:rPr lang="nl-NL" sz="2000" dirty="0">
                <a:latin typeface="Arial" panose="020B0604020202020204" pitchFamily="34" charset="0"/>
                <a:cs typeface="Arial" panose="020B0604020202020204" pitchFamily="34" charset="0"/>
              </a:rPr>
              <a:t>HVB model (</a:t>
            </a:r>
            <a:r>
              <a:rPr lang="nl-NL" sz="2000" dirty="0" err="1">
                <a:latin typeface="Arial" panose="020B0604020202020204" pitchFamily="34" charset="0"/>
                <a:cs typeface="Arial" panose="020B0604020202020204" pitchFamily="34" charset="0"/>
              </a:rPr>
              <a:t>splitted</a:t>
            </a:r>
            <a:r>
              <a:rPr lang="nl-NL" sz="2000" dirty="0">
                <a:latin typeface="Arial" panose="020B0604020202020204" pitchFamily="34" charset="0"/>
                <a:cs typeface="Arial" panose="020B0604020202020204" pitchFamily="34" charset="0"/>
              </a:rPr>
              <a:t> in training (</a:t>
            </a:r>
            <a:r>
              <a:rPr lang="nl-NL" sz="2000" dirty="0" err="1">
                <a:latin typeface="Arial" panose="020B0604020202020204" pitchFamily="34" charset="0"/>
                <a:cs typeface="Arial" panose="020B0604020202020204" pitchFamily="34" charset="0"/>
              </a:rPr>
              <a:t>spinoff</a:t>
            </a:r>
            <a:r>
              <a:rPr lang="nl-NL" sz="2000" dirty="0">
                <a:latin typeface="Arial" panose="020B0604020202020204" pitchFamily="34" charset="0"/>
                <a:cs typeface="Arial" panose="020B0604020202020204" pitchFamily="34" charset="0"/>
              </a:rPr>
              <a:t> 1 </a:t>
            </a:r>
            <a:r>
              <a:rPr lang="nl-NL" sz="2000" dirty="0" err="1">
                <a:latin typeface="Arial" panose="020B0604020202020204" pitchFamily="34" charset="0"/>
                <a:cs typeface="Arial" panose="020B0604020202020204" pitchFamily="34" charset="0"/>
              </a:rPr>
              <a:t>year</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and</a:t>
            </a:r>
            <a:r>
              <a:rPr lang="nl-NL" sz="2000" dirty="0">
                <a:latin typeface="Arial" panose="020B0604020202020204" pitchFamily="34" charset="0"/>
                <a:cs typeface="Arial" panose="020B0604020202020204" pitchFamily="34" charset="0"/>
              </a:rPr>
              <a:t> test)</a:t>
            </a:r>
          </a:p>
          <a:p>
            <a:pPr algn="ctr"/>
            <a:r>
              <a:rPr lang="nl-NL" sz="2000" dirty="0">
                <a:latin typeface="Arial" panose="020B0604020202020204" pitchFamily="34" charset="0"/>
                <a:cs typeface="Arial" panose="020B0604020202020204" pitchFamily="34" charset="0"/>
              </a:rPr>
              <a:t>Map </a:t>
            </a:r>
            <a:r>
              <a:rPr lang="nl-NL" sz="2000" dirty="0" err="1">
                <a:latin typeface="Arial" panose="020B0604020202020204" pitchFamily="34" charset="0"/>
                <a:cs typeface="Arial" panose="020B0604020202020204" pitchFamily="34" charset="0"/>
              </a:rPr>
              <a:t>with</a:t>
            </a:r>
            <a:r>
              <a:rPr lang="nl-NL" sz="2000" dirty="0">
                <a:latin typeface="Arial" panose="020B0604020202020204" pitchFamily="34" charset="0"/>
                <a:cs typeface="Arial" panose="020B0604020202020204" pitchFamily="34" charset="0"/>
              </a:rPr>
              <a:t> reservoirs</a:t>
            </a:r>
          </a:p>
          <a:p>
            <a:pPr algn="ctr"/>
            <a:endParaRPr lang="nl-NL" sz="2000" dirty="0">
              <a:latin typeface="Arial" panose="020B0604020202020204" pitchFamily="34" charset="0"/>
              <a:cs typeface="Arial" panose="020B0604020202020204" pitchFamily="34" charset="0"/>
            </a:endParaRPr>
          </a:p>
          <a:p>
            <a:pPr algn="ctr"/>
            <a:r>
              <a:rPr lang="nl-NL" sz="2000" dirty="0" err="1">
                <a:latin typeface="Arial" panose="020B0604020202020204" pitchFamily="34" charset="0"/>
                <a:cs typeface="Arial" panose="020B0604020202020204" pitchFamily="34" charset="0"/>
              </a:rPr>
              <a:t>Sumax</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based</a:t>
            </a:r>
            <a:r>
              <a:rPr lang="nl-NL" sz="2000" dirty="0">
                <a:latin typeface="Arial" panose="020B0604020202020204" pitchFamily="34" charset="0"/>
                <a:cs typeface="Arial" panose="020B0604020202020204" pitchFamily="34" charset="0"/>
              </a:rPr>
              <a:t> on </a:t>
            </a:r>
            <a:r>
              <a:rPr lang="nl-NL" sz="2000" dirty="0" err="1">
                <a:latin typeface="Arial" panose="020B0604020202020204" pitchFamily="34" charset="0"/>
                <a:cs typeface="Arial" panose="020B0604020202020204" pitchFamily="34" charset="0"/>
              </a:rPr>
              <a:t>vegetation</a:t>
            </a:r>
            <a:r>
              <a:rPr lang="nl-NL" sz="2000" dirty="0">
                <a:latin typeface="Arial" panose="020B0604020202020204" pitchFamily="34" charset="0"/>
                <a:cs typeface="Arial" panose="020B0604020202020204" pitchFamily="34" charset="0"/>
              </a:rPr>
              <a:t> </a:t>
            </a:r>
            <a:r>
              <a:rPr lang="nl-NL" sz="2000" dirty="0" err="1">
                <a:latin typeface="Arial" panose="020B0604020202020204" pitchFamily="34" charset="0"/>
                <a:cs typeface="Arial" panose="020B0604020202020204" pitchFamily="34" charset="0"/>
              </a:rPr>
              <a:t>exercise</a:t>
            </a: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a:p>
            <a:pPr algn="ctr"/>
            <a:endParaRPr lang="nl-NL" sz="2000" b="1" u="sng" dirty="0">
              <a:latin typeface="Arial" panose="020B0604020202020204" pitchFamily="34" charset="0"/>
              <a:cs typeface="Arial" panose="020B0604020202020204" pitchFamily="34" charset="0"/>
            </a:endParaRPr>
          </a:p>
        </p:txBody>
      </p:sp>
      <p:pic>
        <p:nvPicPr>
          <p:cNvPr id="24" name="Afbeelding 23">
            <a:extLst>
              <a:ext uri="{FF2B5EF4-FFF2-40B4-BE49-F238E27FC236}">
                <a16:creationId xmlns:a16="http://schemas.microsoft.com/office/drawing/2014/main" id="{C7A246AC-53F9-944A-31EA-9DEC6C62FE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25365" y="22216552"/>
            <a:ext cx="10554930" cy="5853566"/>
          </a:xfrm>
          <a:prstGeom prst="rect">
            <a:avLst/>
          </a:prstGeom>
        </p:spPr>
      </p:pic>
      <p:pic>
        <p:nvPicPr>
          <p:cNvPr id="26" name="Afbeelding 25">
            <a:extLst>
              <a:ext uri="{FF2B5EF4-FFF2-40B4-BE49-F238E27FC236}">
                <a16:creationId xmlns:a16="http://schemas.microsoft.com/office/drawing/2014/main" id="{2ECDED9C-AA1F-2B90-0ED8-C696119785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02381" y="14008394"/>
            <a:ext cx="14069115" cy="14069115"/>
          </a:xfrm>
          <a:prstGeom prst="rect">
            <a:avLst/>
          </a:prstGeom>
        </p:spPr>
      </p:pic>
      <p:sp>
        <p:nvSpPr>
          <p:cNvPr id="29" name="Rechthoek 28">
            <a:extLst>
              <a:ext uri="{FF2B5EF4-FFF2-40B4-BE49-F238E27FC236}">
                <a16:creationId xmlns:a16="http://schemas.microsoft.com/office/drawing/2014/main" id="{7B13B08F-0FAD-473D-F737-2090BBEB93F1}"/>
              </a:ext>
            </a:extLst>
          </p:cNvPr>
          <p:cNvSpPr/>
          <p:nvPr/>
        </p:nvSpPr>
        <p:spPr>
          <a:xfrm>
            <a:off x="1602830" y="14176826"/>
            <a:ext cx="10800000"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Objective</a:t>
            </a:r>
          </a:p>
        </p:txBody>
      </p:sp>
      <p:sp>
        <p:nvSpPr>
          <p:cNvPr id="30" name="Rechthoek 29">
            <a:extLst>
              <a:ext uri="{FF2B5EF4-FFF2-40B4-BE49-F238E27FC236}">
                <a16:creationId xmlns:a16="http://schemas.microsoft.com/office/drawing/2014/main" id="{FA9B49E2-0543-F03F-9F25-50DDD0DFE728}"/>
              </a:ext>
            </a:extLst>
          </p:cNvPr>
          <p:cNvSpPr/>
          <p:nvPr/>
        </p:nvSpPr>
        <p:spPr>
          <a:xfrm>
            <a:off x="12890055" y="11033497"/>
            <a:ext cx="16806366" cy="814519"/>
          </a:xfrm>
          <a:prstGeom prst="rect">
            <a:avLst/>
          </a:prstGeom>
          <a:solidFill>
            <a:srgbClr val="00A6D6"/>
          </a:solidFill>
          <a:ln>
            <a:solidFill>
              <a:srgbClr val="00A6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b="1" dirty="0">
                <a:latin typeface="Arial" panose="020B0604020202020204" pitchFamily="34" charset="0"/>
                <a:cs typeface="Arial" panose="020B0604020202020204" pitchFamily="34" charset="0"/>
              </a:rPr>
              <a:t>Results</a:t>
            </a:r>
            <a:r>
              <a:rPr lang="nl-NL" sz="3600" b="1" dirty="0">
                <a:latin typeface="Arial" panose="020B0604020202020204" pitchFamily="34" charset="0"/>
                <a:cs typeface="Arial" panose="020B0604020202020204" pitchFamily="34" charset="0"/>
              </a:rPr>
              <a:t> </a:t>
            </a:r>
          </a:p>
        </p:txBody>
      </p:sp>
      <p:sp>
        <p:nvSpPr>
          <p:cNvPr id="31" name="Tekstvak 30">
            <a:extLst>
              <a:ext uri="{FF2B5EF4-FFF2-40B4-BE49-F238E27FC236}">
                <a16:creationId xmlns:a16="http://schemas.microsoft.com/office/drawing/2014/main" id="{D215C282-EFB8-97B7-0965-8167CF471186}"/>
              </a:ext>
            </a:extLst>
          </p:cNvPr>
          <p:cNvSpPr txBox="1"/>
          <p:nvPr/>
        </p:nvSpPr>
        <p:spPr>
          <a:xfrm>
            <a:off x="12998697" y="12019141"/>
            <a:ext cx="16546989" cy="2097528"/>
          </a:xfrm>
          <a:prstGeom prst="rect">
            <a:avLst/>
          </a:prstGeom>
          <a:noFill/>
          <a:ln>
            <a:noFill/>
          </a:ln>
        </p:spPr>
        <p:txBody>
          <a:bodyPr wrap="square" rtlCol="0">
            <a:noAutofit/>
          </a:bodyPr>
          <a:lstStyle/>
          <a:p>
            <a:pPr algn="just"/>
            <a:r>
              <a:rPr lang="en-GB" sz="2400" dirty="0">
                <a:latin typeface="Arial" panose="020B0604020202020204" pitchFamily="34" charset="0"/>
                <a:cs typeface="Arial" panose="020B0604020202020204" pitchFamily="34" charset="0"/>
              </a:rPr>
              <a:t>The lumped HBV model is calibrated for 8 different parameters. The data is divided into sets of 4 years, each time the parameters are calibrated and than tested over the 4 following years. Each time the , the Nash–Sutcliffe model efficiency coefficient (NSE) is calculated, the closer to 1, the higher the predictive skill. For each calibration the same range of parameters is used. As can be seen in Figure 3, the NSE is decreasing over the years. </a:t>
            </a:r>
          </a:p>
        </p:txBody>
      </p:sp>
      <p:pic>
        <p:nvPicPr>
          <p:cNvPr id="7" name="Picture 6" descr="Map&#10;&#10;Description automatically generated">
            <a:extLst>
              <a:ext uri="{FF2B5EF4-FFF2-40B4-BE49-F238E27FC236}">
                <a16:creationId xmlns:a16="http://schemas.microsoft.com/office/drawing/2014/main" id="{C5836706-27F9-E918-9C36-6651B04926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971321" y="14357892"/>
            <a:ext cx="9388719" cy="7041539"/>
          </a:xfrm>
          <a:prstGeom prst="rect">
            <a:avLst/>
          </a:prstGeom>
        </p:spPr>
      </p:pic>
      <p:pic>
        <p:nvPicPr>
          <p:cNvPr id="23" name="Picture 22" descr="A picture containing histogram&#10;&#10;Description automatically generated">
            <a:extLst>
              <a:ext uri="{FF2B5EF4-FFF2-40B4-BE49-F238E27FC236}">
                <a16:creationId xmlns:a16="http://schemas.microsoft.com/office/drawing/2014/main" id="{ADE426D4-03FF-DDF0-53FD-62D6C8188B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180547" y="6459839"/>
            <a:ext cx="16068666" cy="4017167"/>
          </a:xfrm>
          <a:prstGeom prst="rect">
            <a:avLst/>
          </a:prstGeom>
        </p:spPr>
      </p:pic>
      <p:sp>
        <p:nvSpPr>
          <p:cNvPr id="20" name="Tekstvak 19">
            <a:extLst>
              <a:ext uri="{FF2B5EF4-FFF2-40B4-BE49-F238E27FC236}">
                <a16:creationId xmlns:a16="http://schemas.microsoft.com/office/drawing/2014/main" id="{B86F8254-E121-77DD-5085-BA2B06BD60CD}"/>
              </a:ext>
            </a:extLst>
          </p:cNvPr>
          <p:cNvSpPr txBox="1"/>
          <p:nvPr/>
        </p:nvSpPr>
        <p:spPr>
          <a:xfrm>
            <a:off x="2096852" y="13481372"/>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1</a:t>
            </a:r>
            <a:r>
              <a:rPr lang="en-GB" dirty="0">
                <a:latin typeface="Arial" panose="020B0604020202020204" pitchFamily="34" charset="0"/>
                <a:cs typeface="Arial" panose="020B0604020202020204" pitchFamily="34" charset="0"/>
              </a:rPr>
              <a:t>. Considered upperpart of the Hudson River Basin. With dots, the different stations are 		  depicted.  </a:t>
            </a:r>
          </a:p>
        </p:txBody>
      </p:sp>
      <p:sp>
        <p:nvSpPr>
          <p:cNvPr id="21" name="Tekstvak 20">
            <a:extLst>
              <a:ext uri="{FF2B5EF4-FFF2-40B4-BE49-F238E27FC236}">
                <a16:creationId xmlns:a16="http://schemas.microsoft.com/office/drawing/2014/main" id="{816E3285-BDAB-3C2E-ADA5-98A8917B08DA}"/>
              </a:ext>
            </a:extLst>
          </p:cNvPr>
          <p:cNvSpPr txBox="1"/>
          <p:nvPr/>
        </p:nvSpPr>
        <p:spPr>
          <a:xfrm>
            <a:off x="13437951" y="10468435"/>
            <a:ext cx="15901579"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3</a:t>
            </a:r>
            <a:r>
              <a:rPr lang="en-GB" dirty="0">
                <a:latin typeface="Arial" panose="020B0604020202020204" pitchFamily="34" charset="0"/>
                <a:cs typeface="Arial" panose="020B0604020202020204" pitchFamily="34" charset="0"/>
              </a:rPr>
              <a:t>. Data assimilation of precipitation (left) and evaporation (right) data. </a:t>
            </a:r>
          </a:p>
        </p:txBody>
      </p:sp>
      <p:sp>
        <p:nvSpPr>
          <p:cNvPr id="25" name="Tekstvak 24">
            <a:extLst>
              <a:ext uri="{FF2B5EF4-FFF2-40B4-BE49-F238E27FC236}">
                <a16:creationId xmlns:a16="http://schemas.microsoft.com/office/drawing/2014/main" id="{CDF9FE4F-A640-DE05-7EED-9A4E23824C4E}"/>
              </a:ext>
            </a:extLst>
          </p:cNvPr>
          <p:cNvSpPr txBox="1"/>
          <p:nvPr/>
        </p:nvSpPr>
        <p:spPr>
          <a:xfrm>
            <a:off x="2096852" y="28077940"/>
            <a:ext cx="9915920" cy="620840"/>
          </a:xfrm>
          <a:prstGeom prst="rect">
            <a:avLst/>
          </a:prstGeom>
          <a:noFill/>
          <a:ln>
            <a:noFill/>
          </a:ln>
        </p:spPr>
        <p:txBody>
          <a:bodyPr wrap="square" numCol="1" rtlCol="0">
            <a:noAutofit/>
          </a:bodyPr>
          <a:lstStyle/>
          <a:p>
            <a:pPr algn="just"/>
            <a:r>
              <a:rPr lang="en-GB" b="1" dirty="0">
                <a:latin typeface="Arial" panose="020B0604020202020204" pitchFamily="34" charset="0"/>
                <a:cs typeface="Arial" panose="020B0604020202020204" pitchFamily="34" charset="0"/>
              </a:rPr>
              <a:t>Figure 2</a:t>
            </a:r>
            <a:r>
              <a:rPr lang="en-GB" dirty="0">
                <a:latin typeface="Arial" panose="020B0604020202020204" pitchFamily="34" charset="0"/>
                <a:cs typeface="Arial" panose="020B0604020202020204" pitchFamily="34" charset="0"/>
              </a:rPr>
              <a:t>. HBV model which is used to model the water cycle in the Hudson River Basin.</a:t>
            </a:r>
          </a:p>
        </p:txBody>
      </p:sp>
    </p:spTree>
    <p:extLst>
      <p:ext uri="{BB962C8B-B14F-4D97-AF65-F5344CB8AC3E}">
        <p14:creationId xmlns:p14="http://schemas.microsoft.com/office/powerpoint/2010/main" val="4122528354"/>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873</TotalTime>
  <Words>725</Words>
  <Application>Microsoft Office PowerPoint</Application>
  <PresentationFormat>Custom</PresentationFormat>
  <Paragraphs>80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Kantoorthema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Anne Versleijen</dc:creator>
  <cp:lastModifiedBy>David Haasnoot</cp:lastModifiedBy>
  <cp:revision>4</cp:revision>
  <dcterms:created xsi:type="dcterms:W3CDTF">2023-04-14T07:38:34Z</dcterms:created>
  <dcterms:modified xsi:type="dcterms:W3CDTF">2023-04-16T09:50:31Z</dcterms:modified>
</cp:coreProperties>
</file>