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D6"/>
    <a:srgbClr val="0076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63461-806C-408C-9B33-29D1F56EEA5F}" v="42" dt="2023-04-14T20:44:33.411"/>
    <p1510:client id="{9A612CE6-B5F7-4238-B05D-8FFC9C8A4188}" v="4" dt="2023-04-15T18:32:19.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04" autoAdjust="0"/>
    <p:restoredTop sz="94125" autoAdjust="0"/>
  </p:normalViewPr>
  <p:slideViewPr>
    <p:cSldViewPr snapToGrid="0">
      <p:cViewPr>
        <p:scale>
          <a:sx n="125" d="100"/>
          <a:sy n="125" d="100"/>
        </p:scale>
        <p:origin x="228" y="-19260"/>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Versleijen" userId="82fb0e19-6272-4065-8698-a218790ab681" providerId="ADAL" clId="{9A612CE6-B5F7-4238-B05D-8FFC9C8A4188}"/>
    <pc:docChg chg="undo custSel modSld">
      <pc:chgData name="Anne Versleijen" userId="82fb0e19-6272-4065-8698-a218790ab681" providerId="ADAL" clId="{9A612CE6-B5F7-4238-B05D-8FFC9C8A4188}" dt="2023-04-15T18:48:06.560" v="1366" actId="1036"/>
      <pc:docMkLst>
        <pc:docMk/>
      </pc:docMkLst>
      <pc:sldChg chg="addSp delSp modSp mod">
        <pc:chgData name="Anne Versleijen" userId="82fb0e19-6272-4065-8698-a218790ab681" providerId="ADAL" clId="{9A612CE6-B5F7-4238-B05D-8FFC9C8A4188}" dt="2023-04-15T18:48:06.560" v="1366" actId="1036"/>
        <pc:sldMkLst>
          <pc:docMk/>
          <pc:sldMk cId="4122528354" sldId="257"/>
        </pc:sldMkLst>
        <pc:spChg chg="mod">
          <ac:chgData name="Anne Versleijen" userId="82fb0e19-6272-4065-8698-a218790ab681" providerId="ADAL" clId="{9A612CE6-B5F7-4238-B05D-8FFC9C8A4188}" dt="2023-04-15T18:26:04.822" v="389" actId="1076"/>
          <ac:spMkLst>
            <pc:docMk/>
            <pc:sldMk cId="4122528354" sldId="257"/>
            <ac:spMk id="8" creationId="{CA0B186D-E6D0-88B1-2450-CF87583BDE38}"/>
          </ac:spMkLst>
        </pc:spChg>
        <pc:spChg chg="mod">
          <ac:chgData name="Anne Versleijen" userId="82fb0e19-6272-4065-8698-a218790ab681" providerId="ADAL" clId="{9A612CE6-B5F7-4238-B05D-8FFC9C8A4188}" dt="2023-04-15T18:25:51.121" v="386" actId="1036"/>
          <ac:spMkLst>
            <pc:docMk/>
            <pc:sldMk cId="4122528354" sldId="257"/>
            <ac:spMk id="10" creationId="{6F553846-8B10-5587-CDD7-9215ADFFC796}"/>
          </ac:spMkLst>
        </pc:spChg>
        <pc:spChg chg="del">
          <ac:chgData name="Anne Versleijen" userId="82fb0e19-6272-4065-8698-a218790ab681" providerId="ADAL" clId="{9A612CE6-B5F7-4238-B05D-8FFC9C8A4188}" dt="2023-04-15T18:19:33.792" v="1" actId="478"/>
          <ac:spMkLst>
            <pc:docMk/>
            <pc:sldMk cId="4122528354" sldId="257"/>
            <ac:spMk id="11" creationId="{2B8E93C6-F9F5-6B98-6EE5-C63022EE6BB2}"/>
          </ac:spMkLst>
        </pc:spChg>
        <pc:spChg chg="mod">
          <ac:chgData name="Anne Versleijen" userId="82fb0e19-6272-4065-8698-a218790ab681" providerId="ADAL" clId="{9A612CE6-B5F7-4238-B05D-8FFC9C8A4188}" dt="2023-04-15T18:25:07.439" v="364" actId="14100"/>
          <ac:spMkLst>
            <pc:docMk/>
            <pc:sldMk cId="4122528354" sldId="257"/>
            <ac:spMk id="13" creationId="{8CE5ABF7-4463-87B7-7326-EF823C247F37}"/>
          </ac:spMkLst>
        </pc:spChg>
        <pc:spChg chg="mod">
          <ac:chgData name="Anne Versleijen" userId="82fb0e19-6272-4065-8698-a218790ab681" providerId="ADAL" clId="{9A612CE6-B5F7-4238-B05D-8FFC9C8A4188}" dt="2023-04-15T18:46:51.593" v="1321" actId="20577"/>
          <ac:spMkLst>
            <pc:docMk/>
            <pc:sldMk cId="4122528354" sldId="257"/>
            <ac:spMk id="16" creationId="{9787EA94-4CF8-BC7D-CFA7-1DE1950AE13E}"/>
          </ac:spMkLst>
        </pc:spChg>
        <pc:spChg chg="add del mod">
          <ac:chgData name="Anne Versleijen" userId="82fb0e19-6272-4065-8698-a218790ab681" providerId="ADAL" clId="{9A612CE6-B5F7-4238-B05D-8FFC9C8A4188}" dt="2023-04-15T18:28:50.742" v="716" actId="1036"/>
          <ac:spMkLst>
            <pc:docMk/>
            <pc:sldMk cId="4122528354" sldId="257"/>
            <ac:spMk id="20" creationId="{B86F8254-E121-77DD-5085-BA2B06BD60CD}"/>
          </ac:spMkLst>
        </pc:spChg>
        <pc:spChg chg="add mod">
          <ac:chgData name="Anne Versleijen" userId="82fb0e19-6272-4065-8698-a218790ab681" providerId="ADAL" clId="{9A612CE6-B5F7-4238-B05D-8FFC9C8A4188}" dt="2023-04-15T18:48:06.560" v="1366" actId="1036"/>
          <ac:spMkLst>
            <pc:docMk/>
            <pc:sldMk cId="4122528354" sldId="257"/>
            <ac:spMk id="21" creationId="{816E3285-BDAB-3C2E-ADA5-98A8917B08DA}"/>
          </ac:spMkLst>
        </pc:spChg>
        <pc:spChg chg="add mod">
          <ac:chgData name="Anne Versleijen" userId="82fb0e19-6272-4065-8698-a218790ab681" providerId="ADAL" clId="{9A612CE6-B5F7-4238-B05D-8FFC9C8A4188}" dt="2023-04-15T18:36:50.985" v="867" actId="1035"/>
          <ac:spMkLst>
            <pc:docMk/>
            <pc:sldMk cId="4122528354" sldId="257"/>
            <ac:spMk id="25" creationId="{CDF9FE4F-A640-DE05-7EED-9A4E23824C4E}"/>
          </ac:spMkLst>
        </pc:spChg>
        <pc:spChg chg="mod">
          <ac:chgData name="Anne Versleijen" userId="82fb0e19-6272-4065-8698-a218790ab681" providerId="ADAL" clId="{9A612CE6-B5F7-4238-B05D-8FFC9C8A4188}" dt="2023-04-15T18:32:02.143" v="721" actId="1076"/>
          <ac:spMkLst>
            <pc:docMk/>
            <pc:sldMk cId="4122528354" sldId="257"/>
            <ac:spMk id="29" creationId="{7B13B08F-0FAD-473D-F737-2090BBEB93F1}"/>
          </ac:spMkLst>
        </pc:spChg>
        <pc:spChg chg="mod">
          <ac:chgData name="Anne Versleijen" userId="82fb0e19-6272-4065-8698-a218790ab681" providerId="ADAL" clId="{9A612CE6-B5F7-4238-B05D-8FFC9C8A4188}" dt="2023-04-15T18:47:59.373" v="1354" actId="1035"/>
          <ac:spMkLst>
            <pc:docMk/>
            <pc:sldMk cId="4122528354" sldId="257"/>
            <ac:spMk id="30" creationId="{FA9B49E2-0543-F03F-9F25-50DDD0DFE728}"/>
          </ac:spMkLst>
        </pc:spChg>
        <pc:spChg chg="mod">
          <ac:chgData name="Anne Versleijen" userId="82fb0e19-6272-4065-8698-a218790ab681" providerId="ADAL" clId="{9A612CE6-B5F7-4238-B05D-8FFC9C8A4188}" dt="2023-04-15T18:47:55.973" v="1336" actId="1036"/>
          <ac:spMkLst>
            <pc:docMk/>
            <pc:sldMk cId="4122528354" sldId="257"/>
            <ac:spMk id="31" creationId="{D215C282-EFB8-97B7-0965-8167CF471186}"/>
          </ac:spMkLst>
        </pc:spChg>
        <pc:picChg chg="add mod ord">
          <ac:chgData name="Anne Versleijen" userId="82fb0e19-6272-4065-8698-a218790ab681" providerId="ADAL" clId="{9A612CE6-B5F7-4238-B05D-8FFC9C8A4188}" dt="2023-04-15T18:28:58.110" v="717" actId="1036"/>
          <ac:picMkLst>
            <pc:docMk/>
            <pc:sldMk cId="4122528354" sldId="257"/>
            <ac:picMk id="18" creationId="{9E4D005D-3920-DDA8-94AA-0687811630AC}"/>
          </ac:picMkLst>
        </pc:picChg>
        <pc:picChg chg="mod">
          <ac:chgData name="Anne Versleijen" userId="82fb0e19-6272-4065-8698-a218790ab681" providerId="ADAL" clId="{9A612CE6-B5F7-4238-B05D-8FFC9C8A4188}" dt="2023-04-15T18:48:06.560" v="1366" actId="1036"/>
          <ac:picMkLst>
            <pc:docMk/>
            <pc:sldMk cId="4122528354" sldId="257"/>
            <ac:picMk id="23" creationId="{ADE426D4-03FF-DDF0-53FD-62D6C8188B96}"/>
          </ac:picMkLst>
        </pc:picChg>
        <pc:picChg chg="del">
          <ac:chgData name="Anne Versleijen" userId="82fb0e19-6272-4065-8698-a218790ab681" providerId="ADAL" clId="{9A612CE6-B5F7-4238-B05D-8FFC9C8A4188}" dt="2023-04-15T18:19:29.661" v="0" actId="478"/>
          <ac:picMkLst>
            <pc:docMk/>
            <pc:sldMk cId="4122528354" sldId="257"/>
            <ac:picMk id="28" creationId="{B481E489-A05F-003C-B7F8-5D131904D70E}"/>
          </ac:picMkLst>
        </pc:picChg>
      </pc:sldChg>
    </pc:docChg>
  </pc:docChgLst>
  <pc:docChgLst>
    <pc:chgData name="Anne Versleijen" userId="82fb0e19-6272-4065-8698-a218790ab681" providerId="ADAL" clId="{5A563461-806C-408C-9B33-29D1F56EEA5F}"/>
    <pc:docChg chg="undo custSel addSld delSld modSld">
      <pc:chgData name="Anne Versleijen" userId="82fb0e19-6272-4065-8698-a218790ab681" providerId="ADAL" clId="{5A563461-806C-408C-9B33-29D1F56EEA5F}" dt="2023-04-14T21:16:57.396" v="7190" actId="20577"/>
      <pc:docMkLst>
        <pc:docMk/>
      </pc:docMkLst>
      <pc:sldChg chg="addSp delSp modSp del mod">
        <pc:chgData name="Anne Versleijen" userId="82fb0e19-6272-4065-8698-a218790ab681" providerId="ADAL" clId="{5A563461-806C-408C-9B33-29D1F56EEA5F}" dt="2023-04-14T19:37:03.347" v="2118" actId="47"/>
        <pc:sldMkLst>
          <pc:docMk/>
          <pc:sldMk cId="2578153682" sldId="256"/>
        </pc:sldMkLst>
        <pc:spChg chg="mod">
          <ac:chgData name="Anne Versleijen" userId="82fb0e19-6272-4065-8698-a218790ab681" providerId="ADAL" clId="{5A563461-806C-408C-9B33-29D1F56EEA5F}" dt="2023-04-14T08:45:14.959" v="294" actId="14100"/>
          <ac:spMkLst>
            <pc:docMk/>
            <pc:sldMk cId="2578153682" sldId="256"/>
            <ac:spMk id="7" creationId="{0095F4EE-2A1B-DF11-FCDE-74FA605CCDFD}"/>
          </ac:spMkLst>
        </pc:spChg>
        <pc:spChg chg="mod">
          <ac:chgData name="Anne Versleijen" userId="82fb0e19-6272-4065-8698-a218790ab681" providerId="ADAL" clId="{5A563461-806C-408C-9B33-29D1F56EEA5F}" dt="2023-04-14T08:45:25.137" v="296" actId="14100"/>
          <ac:spMkLst>
            <pc:docMk/>
            <pc:sldMk cId="2578153682" sldId="256"/>
            <ac:spMk id="10" creationId="{6F553846-8B10-5587-CDD7-9215ADFFC796}"/>
          </ac:spMkLst>
        </pc:spChg>
        <pc:spChg chg="mod">
          <ac:chgData name="Anne Versleijen" userId="82fb0e19-6272-4065-8698-a218790ab681" providerId="ADAL" clId="{5A563461-806C-408C-9B33-29D1F56EEA5F}" dt="2023-04-14T08:45:29.975" v="297" actId="14100"/>
          <ac:spMkLst>
            <pc:docMk/>
            <pc:sldMk cId="2578153682" sldId="256"/>
            <ac:spMk id="11" creationId="{C6921041-396B-C363-CC37-976A77EA74A6}"/>
          </ac:spMkLst>
        </pc:spChg>
        <pc:spChg chg="mod">
          <ac:chgData name="Anne Versleijen" userId="82fb0e19-6272-4065-8698-a218790ab681" providerId="ADAL" clId="{5A563461-806C-408C-9B33-29D1F56EEA5F}" dt="2023-04-14T08:45:33.217" v="298" actId="14100"/>
          <ac:spMkLst>
            <pc:docMk/>
            <pc:sldMk cId="2578153682" sldId="256"/>
            <ac:spMk id="12" creationId="{A58B859E-8BA3-D572-AA6F-C9C512AC55EF}"/>
          </ac:spMkLst>
        </pc:spChg>
        <pc:spChg chg="add mod">
          <ac:chgData name="Anne Versleijen" userId="82fb0e19-6272-4065-8698-a218790ab681" providerId="ADAL" clId="{5A563461-806C-408C-9B33-29D1F56EEA5F}" dt="2023-04-14T08:45:21.429" v="295" actId="14100"/>
          <ac:spMkLst>
            <pc:docMk/>
            <pc:sldMk cId="2578153682" sldId="256"/>
            <ac:spMk id="13" creationId="{8CE5ABF7-4463-87B7-7326-EF823C247F37}"/>
          </ac:spMkLst>
        </pc:spChg>
        <pc:spChg chg="add del mod">
          <ac:chgData name="Anne Versleijen" userId="82fb0e19-6272-4065-8698-a218790ab681" providerId="ADAL" clId="{5A563461-806C-408C-9B33-29D1F56EEA5F}" dt="2023-04-14T08:06:43.018" v="24"/>
          <ac:spMkLst>
            <pc:docMk/>
            <pc:sldMk cId="2578153682" sldId="256"/>
            <ac:spMk id="14" creationId="{EA0AC1EF-5EFF-9D75-F41E-B468D5F892B2}"/>
          </ac:spMkLst>
        </pc:spChg>
        <pc:spChg chg="add mod">
          <ac:chgData name="Anne Versleijen" userId="82fb0e19-6272-4065-8698-a218790ab681" providerId="ADAL" clId="{5A563461-806C-408C-9B33-29D1F56EEA5F}" dt="2023-04-14T09:00:25.922" v="371" actId="5793"/>
          <ac:spMkLst>
            <pc:docMk/>
            <pc:sldMk cId="2578153682" sldId="256"/>
            <ac:spMk id="15" creationId="{B898AEF6-B148-457E-3F6A-5D299B656DCC}"/>
          </ac:spMkLst>
        </pc:spChg>
        <pc:spChg chg="add mod">
          <ac:chgData name="Anne Versleijen" userId="82fb0e19-6272-4065-8698-a218790ab681" providerId="ADAL" clId="{5A563461-806C-408C-9B33-29D1F56EEA5F}" dt="2023-04-14T08:17:32.347" v="196" actId="20577"/>
          <ac:spMkLst>
            <pc:docMk/>
            <pc:sldMk cId="2578153682" sldId="256"/>
            <ac:spMk id="16" creationId="{9787EA94-4CF8-BC7D-CFA7-1DE1950AE13E}"/>
          </ac:spMkLst>
        </pc:spChg>
        <pc:spChg chg="add mod">
          <ac:chgData name="Anne Versleijen" userId="82fb0e19-6272-4065-8698-a218790ab681" providerId="ADAL" clId="{5A563461-806C-408C-9B33-29D1F56EEA5F}" dt="2023-04-14T09:00:49.789" v="422" actId="5793"/>
          <ac:spMkLst>
            <pc:docMk/>
            <pc:sldMk cId="2578153682" sldId="256"/>
            <ac:spMk id="17" creationId="{F30E2FA8-E572-0331-BD1F-3E20EA69F325}"/>
          </ac:spMkLst>
        </pc:spChg>
      </pc:sldChg>
      <pc:sldChg chg="addSp delSp modSp add mod">
        <pc:chgData name="Anne Versleijen" userId="82fb0e19-6272-4065-8698-a218790ab681" providerId="ADAL" clId="{5A563461-806C-408C-9B33-29D1F56EEA5F}" dt="2023-04-14T21:16:57.396" v="7190" actId="20577"/>
        <pc:sldMkLst>
          <pc:docMk/>
          <pc:sldMk cId="4122528354" sldId="257"/>
        </pc:sldMkLst>
        <pc:spChg chg="add mod">
          <ac:chgData name="Anne Versleijen" userId="82fb0e19-6272-4065-8698-a218790ab681" providerId="ADAL" clId="{5A563461-806C-408C-9B33-29D1F56EEA5F}" dt="2023-04-14T19:55:46.146" v="2557" actId="313"/>
          <ac:spMkLst>
            <pc:docMk/>
            <pc:sldMk cId="4122528354" sldId="257"/>
            <ac:spMk id="2" creationId="{5C010F3B-53BB-A4D6-58B8-7A262D3E4604}"/>
          </ac:spMkLst>
        </pc:spChg>
        <pc:spChg chg="add mod topLvl">
          <ac:chgData name="Anne Versleijen" userId="82fb0e19-6272-4065-8698-a218790ab681" providerId="ADAL" clId="{5A563461-806C-408C-9B33-29D1F56EEA5F}" dt="2023-04-14T20:09:12.051" v="2914" actId="20577"/>
          <ac:spMkLst>
            <pc:docMk/>
            <pc:sldMk cId="4122528354" sldId="257"/>
            <ac:spMk id="3" creationId="{AC1029AE-2023-239F-594B-E24D45E79AC9}"/>
          </ac:spMkLst>
        </pc:spChg>
        <pc:spChg chg="mod">
          <ac:chgData name="Anne Versleijen" userId="82fb0e19-6272-4065-8698-a218790ab681" providerId="ADAL" clId="{5A563461-806C-408C-9B33-29D1F56EEA5F}" dt="2023-04-14T19:38:31.417" v="2130" actId="14100"/>
          <ac:spMkLst>
            <pc:docMk/>
            <pc:sldMk cId="4122528354" sldId="257"/>
            <ac:spMk id="4" creationId="{4602D51C-40A6-1D7C-78C5-DB2BD4C92B62}"/>
          </ac:spMkLst>
        </pc:spChg>
        <pc:spChg chg="add del mod">
          <ac:chgData name="Anne Versleijen" userId="82fb0e19-6272-4065-8698-a218790ab681" providerId="ADAL" clId="{5A563461-806C-408C-9B33-29D1F56EEA5F}" dt="2023-04-14T09:06:35.360" v="557"/>
          <ac:spMkLst>
            <pc:docMk/>
            <pc:sldMk cId="4122528354" sldId="257"/>
            <ac:spMk id="5" creationId="{5DECECC0-ACA5-3239-0D8D-35EE5EFA25DE}"/>
          </ac:spMkLst>
        </pc:spChg>
        <pc:spChg chg="add del">
          <ac:chgData name="Anne Versleijen" userId="82fb0e19-6272-4065-8698-a218790ab681" providerId="ADAL" clId="{5A563461-806C-408C-9B33-29D1F56EEA5F}" dt="2023-04-14T09:03:38.386" v="426" actId="478"/>
          <ac:spMkLst>
            <pc:docMk/>
            <pc:sldMk cId="4122528354" sldId="257"/>
            <ac:spMk id="7" creationId="{0095F4EE-2A1B-DF11-FCDE-74FA605CCDFD}"/>
          </ac:spMkLst>
        </pc:spChg>
        <pc:spChg chg="add mod topLvl">
          <ac:chgData name="Anne Versleijen" userId="82fb0e19-6272-4065-8698-a218790ab681" providerId="ADAL" clId="{5A563461-806C-408C-9B33-29D1F56EEA5F}" dt="2023-04-14T20:38:22.872" v="4906" actId="20577"/>
          <ac:spMkLst>
            <pc:docMk/>
            <pc:sldMk cId="4122528354" sldId="257"/>
            <ac:spMk id="8" creationId="{CA0B186D-E6D0-88B1-2450-CF87583BDE38}"/>
          </ac:spMkLst>
        </pc:spChg>
        <pc:spChg chg="add mod">
          <ac:chgData name="Anne Versleijen" userId="82fb0e19-6272-4065-8698-a218790ab681" providerId="ADAL" clId="{5A563461-806C-408C-9B33-29D1F56EEA5F}" dt="2023-04-14T20:44:12.361" v="5188" actId="14100"/>
          <ac:spMkLst>
            <pc:docMk/>
            <pc:sldMk cId="4122528354" sldId="257"/>
            <ac:spMk id="9" creationId="{65915EC7-4E91-97C8-491B-8EAFFC32DBFC}"/>
          </ac:spMkLst>
        </pc:spChg>
        <pc:spChg chg="mod topLvl">
          <ac:chgData name="Anne Versleijen" userId="82fb0e19-6272-4065-8698-a218790ab681" providerId="ADAL" clId="{5A563461-806C-408C-9B33-29D1F56EEA5F}" dt="2023-04-14T20:16:13.472" v="3401" actId="20577"/>
          <ac:spMkLst>
            <pc:docMk/>
            <pc:sldMk cId="4122528354" sldId="257"/>
            <ac:spMk id="10" creationId="{6F553846-8B10-5587-CDD7-9215ADFFC796}"/>
          </ac:spMkLst>
        </pc:spChg>
        <pc:spChg chg="del mod">
          <ac:chgData name="Anne Versleijen" userId="82fb0e19-6272-4065-8698-a218790ab681" providerId="ADAL" clId="{5A563461-806C-408C-9B33-29D1F56EEA5F}" dt="2023-04-14T19:41:02.834" v="2175" actId="478"/>
          <ac:spMkLst>
            <pc:docMk/>
            <pc:sldMk cId="4122528354" sldId="257"/>
            <ac:spMk id="11" creationId="{C6921041-396B-C363-CC37-976A77EA74A6}"/>
          </ac:spMkLst>
        </pc:spChg>
        <pc:spChg chg="mod">
          <ac:chgData name="Anne Versleijen" userId="82fb0e19-6272-4065-8698-a218790ab681" providerId="ADAL" clId="{5A563461-806C-408C-9B33-29D1F56EEA5F}" dt="2023-04-14T19:40:13.428" v="2156" actId="1076"/>
          <ac:spMkLst>
            <pc:docMk/>
            <pc:sldMk cId="4122528354" sldId="257"/>
            <ac:spMk id="12" creationId="{A58B859E-8BA3-D572-AA6F-C9C512AC55EF}"/>
          </ac:spMkLst>
        </pc:spChg>
        <pc:spChg chg="mod topLvl">
          <ac:chgData name="Anne Versleijen" userId="82fb0e19-6272-4065-8698-a218790ab681" providerId="ADAL" clId="{5A563461-806C-408C-9B33-29D1F56EEA5F}" dt="2023-04-14T20:39:36.789" v="4914" actId="20577"/>
          <ac:spMkLst>
            <pc:docMk/>
            <pc:sldMk cId="4122528354" sldId="257"/>
            <ac:spMk id="13" creationId="{8CE5ABF7-4463-87B7-7326-EF823C247F37}"/>
          </ac:spMkLst>
        </pc:spChg>
        <pc:spChg chg="add mod">
          <ac:chgData name="Anne Versleijen" userId="82fb0e19-6272-4065-8698-a218790ab681" providerId="ADAL" clId="{5A563461-806C-408C-9B33-29D1F56EEA5F}" dt="2023-04-14T21:04:36.664" v="6011" actId="1076"/>
          <ac:spMkLst>
            <pc:docMk/>
            <pc:sldMk cId="4122528354" sldId="257"/>
            <ac:spMk id="14" creationId="{409046F1-8500-F85B-9121-72F5A0F94101}"/>
          </ac:spMkLst>
        </pc:spChg>
        <pc:spChg chg="mod topLvl">
          <ac:chgData name="Anne Versleijen" userId="82fb0e19-6272-4065-8698-a218790ab681" providerId="ADAL" clId="{5A563461-806C-408C-9B33-29D1F56EEA5F}" dt="2023-04-14T20:38:05.030" v="4895" actId="1035"/>
          <ac:spMkLst>
            <pc:docMk/>
            <pc:sldMk cId="4122528354" sldId="257"/>
            <ac:spMk id="15" creationId="{B898AEF6-B148-457E-3F6A-5D299B656DCC}"/>
          </ac:spMkLst>
        </pc:spChg>
        <pc:spChg chg="mod">
          <ac:chgData name="Anne Versleijen" userId="82fb0e19-6272-4065-8698-a218790ab681" providerId="ADAL" clId="{5A563461-806C-408C-9B33-29D1F56EEA5F}" dt="2023-04-14T20:44:00.629" v="5185" actId="14100"/>
          <ac:spMkLst>
            <pc:docMk/>
            <pc:sldMk cId="4122528354" sldId="257"/>
            <ac:spMk id="16" creationId="{9787EA94-4CF8-BC7D-CFA7-1DE1950AE13E}"/>
          </ac:spMkLst>
        </pc:spChg>
        <pc:spChg chg="mod">
          <ac:chgData name="Anne Versleijen" userId="82fb0e19-6272-4065-8698-a218790ab681" providerId="ADAL" clId="{5A563461-806C-408C-9B33-29D1F56EEA5F}" dt="2023-04-14T21:16:57.396" v="7190" actId="20577"/>
          <ac:spMkLst>
            <pc:docMk/>
            <pc:sldMk cId="4122528354" sldId="257"/>
            <ac:spMk id="17" creationId="{F30E2FA8-E572-0331-BD1F-3E20EA69F325}"/>
          </ac:spMkLst>
        </pc:spChg>
        <pc:spChg chg="add del mod">
          <ac:chgData name="Anne Versleijen" userId="82fb0e19-6272-4065-8698-a218790ab681" providerId="ADAL" clId="{5A563461-806C-408C-9B33-29D1F56EEA5F}" dt="2023-04-14T20:19:39.977" v="3469" actId="478"/>
          <ac:spMkLst>
            <pc:docMk/>
            <pc:sldMk cId="4122528354" sldId="257"/>
            <ac:spMk id="18" creationId="{E42E8393-7DC8-82C2-63C3-24BDDBCFF0BD}"/>
          </ac:spMkLst>
        </pc:spChg>
        <pc:spChg chg="add mod">
          <ac:chgData name="Anne Versleijen" userId="82fb0e19-6272-4065-8698-a218790ab681" providerId="ADAL" clId="{5A563461-806C-408C-9B33-29D1F56EEA5F}" dt="2023-04-14T19:41:20.800" v="2177" actId="1076"/>
          <ac:spMkLst>
            <pc:docMk/>
            <pc:sldMk cId="4122528354" sldId="257"/>
            <ac:spMk id="19" creationId="{85AF8A33-D211-8246-1827-1FB2E06D0605}"/>
          </ac:spMkLst>
        </pc:spChg>
        <pc:spChg chg="add del mod">
          <ac:chgData name="Anne Versleijen" userId="82fb0e19-6272-4065-8698-a218790ab681" providerId="ADAL" clId="{5A563461-806C-408C-9B33-29D1F56EEA5F}" dt="2023-04-14T13:18:06.236" v="1006" actId="478"/>
          <ac:spMkLst>
            <pc:docMk/>
            <pc:sldMk cId="4122528354" sldId="257"/>
            <ac:spMk id="20" creationId="{5B3C71B4-52C8-0C71-DED5-6FE7A42D5DA1}"/>
          </ac:spMkLst>
        </pc:spChg>
        <pc:spChg chg="add mod">
          <ac:chgData name="Anne Versleijen" userId="82fb0e19-6272-4065-8698-a218790ab681" providerId="ADAL" clId="{5A563461-806C-408C-9B33-29D1F56EEA5F}" dt="2023-04-14T20:09:40.989" v="2928" actId="20577"/>
          <ac:spMkLst>
            <pc:docMk/>
            <pc:sldMk cId="4122528354" sldId="257"/>
            <ac:spMk id="29" creationId="{7B13B08F-0FAD-473D-F737-2090BBEB93F1}"/>
          </ac:spMkLst>
        </pc:spChg>
        <pc:spChg chg="add mod">
          <ac:chgData name="Anne Versleijen" userId="82fb0e19-6272-4065-8698-a218790ab681" providerId="ADAL" clId="{5A563461-806C-408C-9B33-29D1F56EEA5F}" dt="2023-04-14T20:44:28.229" v="5198" actId="20577"/>
          <ac:spMkLst>
            <pc:docMk/>
            <pc:sldMk cId="4122528354" sldId="257"/>
            <ac:spMk id="30" creationId="{FA9B49E2-0543-F03F-9F25-50DDD0DFE728}"/>
          </ac:spMkLst>
        </pc:spChg>
        <pc:spChg chg="add mod">
          <ac:chgData name="Anne Versleijen" userId="82fb0e19-6272-4065-8698-a218790ab681" providerId="ADAL" clId="{5A563461-806C-408C-9B33-29D1F56EEA5F}" dt="2023-04-14T21:04:07.210" v="6007" actId="20577"/>
          <ac:spMkLst>
            <pc:docMk/>
            <pc:sldMk cId="4122528354" sldId="257"/>
            <ac:spMk id="31" creationId="{D215C282-EFB8-97B7-0965-8167CF471186}"/>
          </ac:spMkLst>
        </pc:spChg>
        <pc:grpChg chg="add del mod">
          <ac:chgData name="Anne Versleijen" userId="82fb0e19-6272-4065-8698-a218790ab681" providerId="ADAL" clId="{5A563461-806C-408C-9B33-29D1F56EEA5F}" dt="2023-04-14T19:39:27.874" v="2148" actId="165"/>
          <ac:grpSpMkLst>
            <pc:docMk/>
            <pc:sldMk cId="4122528354" sldId="257"/>
            <ac:grpSpMk id="21" creationId="{27CD1CDE-6635-2B1F-FB2F-1B75C0996C1A}"/>
          </ac:grpSpMkLst>
        </pc:grpChg>
        <pc:grpChg chg="add mod">
          <ac:chgData name="Anne Versleijen" userId="82fb0e19-6272-4065-8698-a218790ab681" providerId="ADAL" clId="{5A563461-806C-408C-9B33-29D1F56EEA5F}" dt="2023-04-14T19:38:22.850" v="2128" actId="14100"/>
          <ac:grpSpMkLst>
            <pc:docMk/>
            <pc:sldMk cId="4122528354" sldId="257"/>
            <ac:grpSpMk id="22" creationId="{6BA5522E-E097-7C5F-7ED4-079FE2B5357E}"/>
          </ac:grpSpMkLst>
        </pc:grpChg>
        <pc:picChg chg="mod">
          <ac:chgData name="Anne Versleijen" userId="82fb0e19-6272-4065-8698-a218790ab681" providerId="ADAL" clId="{5A563461-806C-408C-9B33-29D1F56EEA5F}" dt="2023-04-14T19:38:35.914" v="2144" actId="1035"/>
          <ac:picMkLst>
            <pc:docMk/>
            <pc:sldMk cId="4122528354" sldId="257"/>
            <ac:picMk id="6" creationId="{DF8D7186-B7A2-F492-3DC1-975067C81E32}"/>
          </ac:picMkLst>
        </pc:picChg>
        <pc:picChg chg="add mod">
          <ac:chgData name="Anne Versleijen" userId="82fb0e19-6272-4065-8698-a218790ab681" providerId="ADAL" clId="{5A563461-806C-408C-9B33-29D1F56EEA5F}" dt="2023-04-14T20:38:11.177" v="4897" actId="1076"/>
          <ac:picMkLst>
            <pc:docMk/>
            <pc:sldMk cId="4122528354" sldId="257"/>
            <ac:picMk id="24" creationId="{C7A246AC-53F9-944A-31EA-9DEC6C62FECF}"/>
          </ac:picMkLst>
        </pc:picChg>
        <pc:picChg chg="add mod">
          <ac:chgData name="Anne Versleijen" userId="82fb0e19-6272-4065-8698-a218790ab681" providerId="ADAL" clId="{5A563461-806C-408C-9B33-29D1F56EEA5F}" dt="2023-04-14T21:06:57.198" v="6047" actId="14100"/>
          <ac:picMkLst>
            <pc:docMk/>
            <pc:sldMk cId="4122528354" sldId="257"/>
            <ac:picMk id="26" creationId="{2ECDED9C-AA1F-2B90-0ED8-C69611978547}"/>
          </ac:picMkLst>
        </pc:picChg>
        <pc:picChg chg="add mod ord">
          <ac:chgData name="Anne Versleijen" userId="82fb0e19-6272-4065-8698-a218790ab681" providerId="ADAL" clId="{5A563461-806C-408C-9B33-29D1F56EEA5F}" dt="2023-04-14T20:29:12.755" v="4211" actId="1035"/>
          <ac:picMkLst>
            <pc:docMk/>
            <pc:sldMk cId="4122528354" sldId="257"/>
            <ac:picMk id="28" creationId="{B481E489-A05F-003C-B7F8-5D131904D70E}"/>
          </ac:picMkLst>
        </pc:picChg>
      </pc:sldChg>
      <pc:sldChg chg="addSp delSp modSp new del mod">
        <pc:chgData name="Anne Versleijen" userId="82fb0e19-6272-4065-8698-a218790ab681" providerId="ADAL" clId="{5A563461-806C-408C-9B33-29D1F56EEA5F}" dt="2023-04-14T19:39:44.608" v="2152" actId="47"/>
        <pc:sldMkLst>
          <pc:docMk/>
          <pc:sldMk cId="3506609226" sldId="258"/>
        </pc:sldMkLst>
        <pc:spChg chg="del">
          <ac:chgData name="Anne Versleijen" userId="82fb0e19-6272-4065-8698-a218790ab681" providerId="ADAL" clId="{5A563461-806C-408C-9B33-29D1F56EEA5F}" dt="2023-04-14T15:56:40.474" v="1368" actId="478"/>
          <ac:spMkLst>
            <pc:docMk/>
            <pc:sldMk cId="3506609226" sldId="258"/>
            <ac:spMk id="2" creationId="{58D338D5-ED09-CC05-6042-85DE85F47151}"/>
          </ac:spMkLst>
        </pc:spChg>
        <pc:spChg chg="del">
          <ac:chgData name="Anne Versleijen" userId="82fb0e19-6272-4065-8698-a218790ab681" providerId="ADAL" clId="{5A563461-806C-408C-9B33-29D1F56EEA5F}" dt="2023-04-14T15:56:38.648" v="1367" actId="478"/>
          <ac:spMkLst>
            <pc:docMk/>
            <pc:sldMk cId="3506609226" sldId="258"/>
            <ac:spMk id="3" creationId="{EF7B5652-3A83-3DFB-DBE1-4C21A0522309}"/>
          </ac:spMkLst>
        </pc:spChg>
        <pc:spChg chg="add del mod">
          <ac:chgData name="Anne Versleijen" userId="82fb0e19-6272-4065-8698-a218790ab681" providerId="ADAL" clId="{5A563461-806C-408C-9B33-29D1F56EEA5F}" dt="2023-04-14T16:10:09.348" v="1552" actId="478"/>
          <ac:spMkLst>
            <pc:docMk/>
            <pc:sldMk cId="3506609226" sldId="258"/>
            <ac:spMk id="4" creationId="{920E4ABD-4FE5-82A4-9A10-9A48C4B6049E}"/>
          </ac:spMkLst>
        </pc:spChg>
        <pc:spChg chg="add del mod">
          <ac:chgData name="Anne Versleijen" userId="82fb0e19-6272-4065-8698-a218790ab681" providerId="ADAL" clId="{5A563461-806C-408C-9B33-29D1F56EEA5F}" dt="2023-04-14T16:10:07.608" v="1551" actId="478"/>
          <ac:spMkLst>
            <pc:docMk/>
            <pc:sldMk cId="3506609226" sldId="258"/>
            <ac:spMk id="5" creationId="{74FBD1DB-9062-0C74-EF4C-0CBCCBCD9218}"/>
          </ac:spMkLst>
        </pc:spChg>
        <pc:spChg chg="add del mod">
          <ac:chgData name="Anne Versleijen" userId="82fb0e19-6272-4065-8698-a218790ab681" providerId="ADAL" clId="{5A563461-806C-408C-9B33-29D1F56EEA5F}" dt="2023-04-14T16:10:09.348" v="1552" actId="478"/>
          <ac:spMkLst>
            <pc:docMk/>
            <pc:sldMk cId="3506609226" sldId="258"/>
            <ac:spMk id="6" creationId="{A0292B62-0A8D-1643-E007-95621762B9F5}"/>
          </ac:spMkLst>
        </pc:spChg>
        <pc:spChg chg="add del mod">
          <ac:chgData name="Anne Versleijen" userId="82fb0e19-6272-4065-8698-a218790ab681" providerId="ADAL" clId="{5A563461-806C-408C-9B33-29D1F56EEA5F}" dt="2023-04-14T16:10:10.853" v="1554" actId="478"/>
          <ac:spMkLst>
            <pc:docMk/>
            <pc:sldMk cId="3506609226" sldId="258"/>
            <ac:spMk id="7" creationId="{82D54553-1415-7264-311B-246BA7AE6D4A}"/>
          </ac:spMkLst>
        </pc:spChg>
        <pc:spChg chg="add del mod">
          <ac:chgData name="Anne Versleijen" userId="82fb0e19-6272-4065-8698-a218790ab681" providerId="ADAL" clId="{5A563461-806C-408C-9B33-29D1F56EEA5F}" dt="2023-04-14T16:10:12.237" v="1555" actId="478"/>
          <ac:spMkLst>
            <pc:docMk/>
            <pc:sldMk cId="3506609226" sldId="258"/>
            <ac:spMk id="8" creationId="{79942369-39A5-BC21-DF49-2391917D3D17}"/>
          </ac:spMkLst>
        </pc:spChg>
        <pc:spChg chg="add del mod">
          <ac:chgData name="Anne Versleijen" userId="82fb0e19-6272-4065-8698-a218790ab681" providerId="ADAL" clId="{5A563461-806C-408C-9B33-29D1F56EEA5F}" dt="2023-04-14T15:59:20.542" v="1396" actId="478"/>
          <ac:spMkLst>
            <pc:docMk/>
            <pc:sldMk cId="3506609226" sldId="258"/>
            <ac:spMk id="9" creationId="{A7C750E8-FCA9-2634-6143-E7C6C61ED42B}"/>
          </ac:spMkLst>
        </pc:spChg>
        <pc:spChg chg="add mod">
          <ac:chgData name="Anne Versleijen" userId="82fb0e19-6272-4065-8698-a218790ab681" providerId="ADAL" clId="{5A563461-806C-408C-9B33-29D1F56EEA5F}" dt="2023-04-14T16:26:03.286" v="1788" actId="14100"/>
          <ac:spMkLst>
            <pc:docMk/>
            <pc:sldMk cId="3506609226" sldId="258"/>
            <ac:spMk id="10" creationId="{488C21AD-B00C-1B17-ED62-060BB525E82D}"/>
          </ac:spMkLst>
        </pc:spChg>
        <pc:spChg chg="mod">
          <ac:chgData name="Anne Versleijen" userId="82fb0e19-6272-4065-8698-a218790ab681" providerId="ADAL" clId="{5A563461-806C-408C-9B33-29D1F56EEA5F}" dt="2023-04-14T16:10:13.126" v="1556"/>
          <ac:spMkLst>
            <pc:docMk/>
            <pc:sldMk cId="3506609226" sldId="258"/>
            <ac:spMk id="21" creationId="{F3A40813-36DD-02D8-C318-F6CF0D7E6C18}"/>
          </ac:spMkLst>
        </pc:spChg>
        <pc:spChg chg="mod">
          <ac:chgData name="Anne Versleijen" userId="82fb0e19-6272-4065-8698-a218790ab681" providerId="ADAL" clId="{5A563461-806C-408C-9B33-29D1F56EEA5F}" dt="2023-04-14T16:13:32.320" v="1772"/>
          <ac:spMkLst>
            <pc:docMk/>
            <pc:sldMk cId="3506609226" sldId="258"/>
            <ac:spMk id="26" creationId="{9BC3B45D-C990-18B5-3026-CA049CA8B551}"/>
          </ac:spMkLst>
        </pc:spChg>
        <pc:spChg chg="mod">
          <ac:chgData name="Anne Versleijen" userId="82fb0e19-6272-4065-8698-a218790ab681" providerId="ADAL" clId="{5A563461-806C-408C-9B33-29D1F56EEA5F}" dt="2023-04-14T16:13:33.989" v="1774"/>
          <ac:spMkLst>
            <pc:docMk/>
            <pc:sldMk cId="3506609226" sldId="258"/>
            <ac:spMk id="31" creationId="{E94BDD2F-599B-D8CA-8F05-61ADD3A0253E}"/>
          </ac:spMkLst>
        </pc:spChg>
        <pc:spChg chg="mod">
          <ac:chgData name="Anne Versleijen" userId="82fb0e19-6272-4065-8698-a218790ab681" providerId="ADAL" clId="{5A563461-806C-408C-9B33-29D1F56EEA5F}" dt="2023-04-14T16:26:09.197" v="1790"/>
          <ac:spMkLst>
            <pc:docMk/>
            <pc:sldMk cId="3506609226" sldId="258"/>
            <ac:spMk id="39" creationId="{F06B2B7E-9C83-0CC8-2112-E41B46C44751}"/>
          </ac:spMkLst>
        </pc:spChg>
        <pc:spChg chg="mod">
          <ac:chgData name="Anne Versleijen" userId="82fb0e19-6272-4065-8698-a218790ab681" providerId="ADAL" clId="{5A563461-806C-408C-9B33-29D1F56EEA5F}" dt="2023-04-14T16:26:13.712" v="1792"/>
          <ac:spMkLst>
            <pc:docMk/>
            <pc:sldMk cId="3506609226" sldId="258"/>
            <ac:spMk id="44" creationId="{BAB83EB7-54D4-5A5A-289B-490CBDEA87DF}"/>
          </ac:spMkLst>
        </pc:spChg>
        <pc:spChg chg="mod">
          <ac:chgData name="Anne Versleijen" userId="82fb0e19-6272-4065-8698-a218790ab681" providerId="ADAL" clId="{5A563461-806C-408C-9B33-29D1F56EEA5F}" dt="2023-04-14T16:26:22.298" v="1794"/>
          <ac:spMkLst>
            <pc:docMk/>
            <pc:sldMk cId="3506609226" sldId="258"/>
            <ac:spMk id="49" creationId="{3FC859EA-864F-8175-4B3C-EED5FF7855D1}"/>
          </ac:spMkLst>
        </pc:spChg>
        <pc:spChg chg="mod">
          <ac:chgData name="Anne Versleijen" userId="82fb0e19-6272-4065-8698-a218790ab681" providerId="ADAL" clId="{5A563461-806C-408C-9B33-29D1F56EEA5F}" dt="2023-04-14T16:27:20.255" v="1796"/>
          <ac:spMkLst>
            <pc:docMk/>
            <pc:sldMk cId="3506609226" sldId="258"/>
            <ac:spMk id="54" creationId="{C1A58555-A90D-6ECC-BE14-4CD0ECB8942B}"/>
          </ac:spMkLst>
        </pc:spChg>
        <pc:grpChg chg="add del mod">
          <ac:chgData name="Anne Versleijen" userId="82fb0e19-6272-4065-8698-a218790ab681" providerId="ADAL" clId="{5A563461-806C-408C-9B33-29D1F56EEA5F}" dt="2023-04-14T16:28:01.012" v="1803" actId="21"/>
          <ac:grpSpMkLst>
            <pc:docMk/>
            <pc:sldMk cId="3506609226" sldId="258"/>
            <ac:grpSpMk id="19" creationId="{4C95796D-069A-9FB3-6691-EE3201FBADE1}"/>
          </ac:grpSpMkLst>
        </pc:grpChg>
        <pc:grpChg chg="add del mod">
          <ac:chgData name="Anne Versleijen" userId="82fb0e19-6272-4065-8698-a218790ab681" providerId="ADAL" clId="{5A563461-806C-408C-9B33-29D1F56EEA5F}" dt="2023-04-14T16:13:32.047" v="1771" actId="478"/>
          <ac:grpSpMkLst>
            <pc:docMk/>
            <pc:sldMk cId="3506609226" sldId="258"/>
            <ac:grpSpMk id="20" creationId="{7662F514-359E-6450-8487-2AC23A661C21}"/>
          </ac:grpSpMkLst>
        </pc:grpChg>
        <pc:grpChg chg="add del mod">
          <ac:chgData name="Anne Versleijen" userId="82fb0e19-6272-4065-8698-a218790ab681" providerId="ADAL" clId="{5A563461-806C-408C-9B33-29D1F56EEA5F}" dt="2023-04-14T16:26:08.324" v="1789" actId="478"/>
          <ac:grpSpMkLst>
            <pc:docMk/>
            <pc:sldMk cId="3506609226" sldId="258"/>
            <ac:grpSpMk id="25" creationId="{AEAE98E6-DE72-28E8-CC13-8EDEEEAB249D}"/>
          </ac:grpSpMkLst>
        </pc:grpChg>
        <pc:grpChg chg="add del mod">
          <ac:chgData name="Anne Versleijen" userId="82fb0e19-6272-4065-8698-a218790ab681" providerId="ADAL" clId="{5A563461-806C-408C-9B33-29D1F56EEA5F}" dt="2023-04-14T16:26:08.324" v="1789" actId="478"/>
          <ac:grpSpMkLst>
            <pc:docMk/>
            <pc:sldMk cId="3506609226" sldId="258"/>
            <ac:grpSpMk id="30" creationId="{1F9D0ACB-5248-3625-B2A5-4E30DC6F89DF}"/>
          </ac:grpSpMkLst>
        </pc:grpChg>
        <pc:grpChg chg="add del mod">
          <ac:chgData name="Anne Versleijen" userId="82fb0e19-6272-4065-8698-a218790ab681" providerId="ADAL" clId="{5A563461-806C-408C-9B33-29D1F56EEA5F}" dt="2023-04-14T16:28:01.012" v="1803" actId="21"/>
          <ac:grpSpMkLst>
            <pc:docMk/>
            <pc:sldMk cId="3506609226" sldId="258"/>
            <ac:grpSpMk id="38" creationId="{8D0B9E99-D060-4AAD-8213-2EB77D65C95D}"/>
          </ac:grpSpMkLst>
        </pc:grpChg>
        <pc:grpChg chg="add del mod">
          <ac:chgData name="Anne Versleijen" userId="82fb0e19-6272-4065-8698-a218790ab681" providerId="ADAL" clId="{5A563461-806C-408C-9B33-29D1F56EEA5F}" dt="2023-04-14T16:28:01.012" v="1803" actId="21"/>
          <ac:grpSpMkLst>
            <pc:docMk/>
            <pc:sldMk cId="3506609226" sldId="258"/>
            <ac:grpSpMk id="43" creationId="{061C7F03-E2CE-2EB5-ECB1-2F29B3F130DF}"/>
          </ac:grpSpMkLst>
        </pc:grpChg>
        <pc:grpChg chg="add del mod">
          <ac:chgData name="Anne Versleijen" userId="82fb0e19-6272-4065-8698-a218790ab681" providerId="ADAL" clId="{5A563461-806C-408C-9B33-29D1F56EEA5F}" dt="2023-04-14T16:28:01.012" v="1803" actId="21"/>
          <ac:grpSpMkLst>
            <pc:docMk/>
            <pc:sldMk cId="3506609226" sldId="258"/>
            <ac:grpSpMk id="48" creationId="{6A95C341-68A5-F944-3F30-BF42A2EF57DC}"/>
          </ac:grpSpMkLst>
        </pc:grpChg>
        <pc:grpChg chg="add del mod">
          <ac:chgData name="Anne Versleijen" userId="82fb0e19-6272-4065-8698-a218790ab681" providerId="ADAL" clId="{5A563461-806C-408C-9B33-29D1F56EEA5F}" dt="2023-04-14T16:28:01.012" v="1803" actId="21"/>
          <ac:grpSpMkLst>
            <pc:docMk/>
            <pc:sldMk cId="3506609226" sldId="258"/>
            <ac:grpSpMk id="53" creationId="{D0BC6D24-11EC-842F-94CE-DEB036A3520D}"/>
          </ac:grpSpMkLst>
        </pc:grpChg>
        <pc:cxnChg chg="add mod">
          <ac:chgData name="Anne Versleijen" userId="82fb0e19-6272-4065-8698-a218790ab681" providerId="ADAL" clId="{5A563461-806C-408C-9B33-29D1F56EEA5F}" dt="2023-04-14T16:28:01.012" v="1803" actId="21"/>
          <ac:cxnSpMkLst>
            <pc:docMk/>
            <pc:sldMk cId="3506609226" sldId="258"/>
            <ac:cxnSpMk id="12" creationId="{E6D9B65E-0A7E-68A3-D37D-6A2E36EBF49D}"/>
          </ac:cxnSpMkLst>
        </pc:cxnChg>
        <pc:cxnChg chg="add mod">
          <ac:chgData name="Anne Versleijen" userId="82fb0e19-6272-4065-8698-a218790ab681" providerId="ADAL" clId="{5A563461-806C-408C-9B33-29D1F56EEA5F}" dt="2023-04-14T16:13:24.841" v="1770" actId="207"/>
          <ac:cxnSpMkLst>
            <pc:docMk/>
            <pc:sldMk cId="3506609226" sldId="258"/>
            <ac:cxnSpMk id="13" creationId="{5427DE77-671B-2ED9-7ED7-AE81F3119C6E}"/>
          </ac:cxnSpMkLst>
        </pc:cxnChg>
        <pc:cxnChg chg="add del mod">
          <ac:chgData name="Anne Versleijen" userId="82fb0e19-6272-4065-8698-a218790ab681" providerId="ADAL" clId="{5A563461-806C-408C-9B33-29D1F56EEA5F}" dt="2023-04-14T15:59:58.011" v="1403" actId="478"/>
          <ac:cxnSpMkLst>
            <pc:docMk/>
            <pc:sldMk cId="3506609226" sldId="258"/>
            <ac:cxnSpMk id="15" creationId="{1318B13D-68D8-1160-E96C-10D9F3603610}"/>
          </ac:cxnSpMkLst>
        </pc:cxnChg>
        <pc:cxnChg chg="add mod">
          <ac:chgData name="Anne Versleijen" userId="82fb0e19-6272-4065-8698-a218790ab681" providerId="ADAL" clId="{5A563461-806C-408C-9B33-29D1F56EEA5F}" dt="2023-04-14T16:13:24.841" v="1770" actId="207"/>
          <ac:cxnSpMkLst>
            <pc:docMk/>
            <pc:sldMk cId="3506609226" sldId="258"/>
            <ac:cxnSpMk id="18" creationId="{93948E9C-D0C7-B880-3527-D2989442740A}"/>
          </ac:cxnSpMkLst>
        </pc:cxnChg>
        <pc:cxnChg chg="mod">
          <ac:chgData name="Anne Versleijen" userId="82fb0e19-6272-4065-8698-a218790ab681" providerId="ADAL" clId="{5A563461-806C-408C-9B33-29D1F56EEA5F}" dt="2023-04-14T16:13:32.047" v="1771" actId="478"/>
          <ac:cxnSpMkLst>
            <pc:docMk/>
            <pc:sldMk cId="3506609226" sldId="258"/>
            <ac:cxnSpMk id="22" creationId="{FF170373-2906-53DF-4D5B-1F793F6051AE}"/>
          </ac:cxnSpMkLst>
        </pc:cxnChg>
        <pc:cxnChg chg="mod">
          <ac:chgData name="Anne Versleijen" userId="82fb0e19-6272-4065-8698-a218790ab681" providerId="ADAL" clId="{5A563461-806C-408C-9B33-29D1F56EEA5F}" dt="2023-04-14T16:10:13.126" v="1556"/>
          <ac:cxnSpMkLst>
            <pc:docMk/>
            <pc:sldMk cId="3506609226" sldId="258"/>
            <ac:cxnSpMk id="23" creationId="{D80E80A4-98FF-4CA3-C241-19215BBB319D}"/>
          </ac:cxnSpMkLst>
        </pc:cxnChg>
        <pc:cxnChg chg="mod">
          <ac:chgData name="Anne Versleijen" userId="82fb0e19-6272-4065-8698-a218790ab681" providerId="ADAL" clId="{5A563461-806C-408C-9B33-29D1F56EEA5F}" dt="2023-04-14T16:10:13.126" v="1556"/>
          <ac:cxnSpMkLst>
            <pc:docMk/>
            <pc:sldMk cId="3506609226" sldId="258"/>
            <ac:cxnSpMk id="24" creationId="{E7A44ED4-C1FC-99A7-72E4-578E4E80D108}"/>
          </ac:cxnSpMkLst>
        </pc:cxnChg>
        <pc:cxnChg chg="mod">
          <ac:chgData name="Anne Versleijen" userId="82fb0e19-6272-4065-8698-a218790ab681" providerId="ADAL" clId="{5A563461-806C-408C-9B33-29D1F56EEA5F}" dt="2023-04-14T16:26:08.324" v="1789" actId="478"/>
          <ac:cxnSpMkLst>
            <pc:docMk/>
            <pc:sldMk cId="3506609226" sldId="258"/>
            <ac:cxnSpMk id="27" creationId="{2BD249E3-C081-1666-4FCF-606B820A1343}"/>
          </ac:cxnSpMkLst>
        </pc:cxnChg>
        <pc:cxnChg chg="mod">
          <ac:chgData name="Anne Versleijen" userId="82fb0e19-6272-4065-8698-a218790ab681" providerId="ADAL" clId="{5A563461-806C-408C-9B33-29D1F56EEA5F}" dt="2023-04-14T16:13:32.320" v="1772"/>
          <ac:cxnSpMkLst>
            <pc:docMk/>
            <pc:sldMk cId="3506609226" sldId="258"/>
            <ac:cxnSpMk id="28" creationId="{B7F69FDE-3591-2C02-AABB-2D735DDC57DB}"/>
          </ac:cxnSpMkLst>
        </pc:cxnChg>
        <pc:cxnChg chg="mod">
          <ac:chgData name="Anne Versleijen" userId="82fb0e19-6272-4065-8698-a218790ab681" providerId="ADAL" clId="{5A563461-806C-408C-9B33-29D1F56EEA5F}" dt="2023-04-14T16:13:32.320" v="1772"/>
          <ac:cxnSpMkLst>
            <pc:docMk/>
            <pc:sldMk cId="3506609226" sldId="258"/>
            <ac:cxnSpMk id="29" creationId="{23183A66-22DA-7A78-7371-C371FA4F779A}"/>
          </ac:cxnSpMkLst>
        </pc:cxnChg>
        <pc:cxnChg chg="mod">
          <ac:chgData name="Anne Versleijen" userId="82fb0e19-6272-4065-8698-a218790ab681" providerId="ADAL" clId="{5A563461-806C-408C-9B33-29D1F56EEA5F}" dt="2023-04-14T16:26:08.324" v="1789" actId="478"/>
          <ac:cxnSpMkLst>
            <pc:docMk/>
            <pc:sldMk cId="3506609226" sldId="258"/>
            <ac:cxnSpMk id="32" creationId="{11772796-0873-1AEA-9CB1-F3BFD1518527}"/>
          </ac:cxnSpMkLst>
        </pc:cxnChg>
        <pc:cxnChg chg="mod">
          <ac:chgData name="Anne Versleijen" userId="82fb0e19-6272-4065-8698-a218790ab681" providerId="ADAL" clId="{5A563461-806C-408C-9B33-29D1F56EEA5F}" dt="2023-04-14T16:13:33.989" v="1774"/>
          <ac:cxnSpMkLst>
            <pc:docMk/>
            <pc:sldMk cId="3506609226" sldId="258"/>
            <ac:cxnSpMk id="33" creationId="{65B13E24-2070-5003-081E-BC2096C27874}"/>
          </ac:cxnSpMkLst>
        </pc:cxnChg>
        <pc:cxnChg chg="mod">
          <ac:chgData name="Anne Versleijen" userId="82fb0e19-6272-4065-8698-a218790ab681" providerId="ADAL" clId="{5A563461-806C-408C-9B33-29D1F56EEA5F}" dt="2023-04-14T16:13:33.989" v="1774"/>
          <ac:cxnSpMkLst>
            <pc:docMk/>
            <pc:sldMk cId="3506609226" sldId="258"/>
            <ac:cxnSpMk id="34" creationId="{8C321741-B4B6-DDF3-6ECA-E090540EC792}"/>
          </ac:cxnSpMkLst>
        </pc:cxnChg>
        <pc:cxnChg chg="mod">
          <ac:chgData name="Anne Versleijen" userId="82fb0e19-6272-4065-8698-a218790ab681" providerId="ADAL" clId="{5A563461-806C-408C-9B33-29D1F56EEA5F}" dt="2023-04-14T16:28:01.012" v="1803" actId="21"/>
          <ac:cxnSpMkLst>
            <pc:docMk/>
            <pc:sldMk cId="3506609226" sldId="258"/>
            <ac:cxnSpMk id="40" creationId="{480AAA56-04EA-80F5-9432-4B3985C0C7B4}"/>
          </ac:cxnSpMkLst>
        </pc:cxnChg>
        <pc:cxnChg chg="mod">
          <ac:chgData name="Anne Versleijen" userId="82fb0e19-6272-4065-8698-a218790ab681" providerId="ADAL" clId="{5A563461-806C-408C-9B33-29D1F56EEA5F}" dt="2023-04-14T16:26:09.197" v="1790"/>
          <ac:cxnSpMkLst>
            <pc:docMk/>
            <pc:sldMk cId="3506609226" sldId="258"/>
            <ac:cxnSpMk id="41" creationId="{05AE0CA4-94C2-EB5E-BFAE-A1E5E2E9DB8F}"/>
          </ac:cxnSpMkLst>
        </pc:cxnChg>
        <pc:cxnChg chg="mod">
          <ac:chgData name="Anne Versleijen" userId="82fb0e19-6272-4065-8698-a218790ab681" providerId="ADAL" clId="{5A563461-806C-408C-9B33-29D1F56EEA5F}" dt="2023-04-14T16:26:09.197" v="1790"/>
          <ac:cxnSpMkLst>
            <pc:docMk/>
            <pc:sldMk cId="3506609226" sldId="258"/>
            <ac:cxnSpMk id="42" creationId="{8BA6D5B9-A903-51E5-4BBF-0221398EF921}"/>
          </ac:cxnSpMkLst>
        </pc:cxnChg>
        <pc:cxnChg chg="mod">
          <ac:chgData name="Anne Versleijen" userId="82fb0e19-6272-4065-8698-a218790ab681" providerId="ADAL" clId="{5A563461-806C-408C-9B33-29D1F56EEA5F}" dt="2023-04-14T16:28:01.012" v="1803" actId="21"/>
          <ac:cxnSpMkLst>
            <pc:docMk/>
            <pc:sldMk cId="3506609226" sldId="258"/>
            <ac:cxnSpMk id="45" creationId="{667AAAB1-7EF5-B315-A28D-A9DD64E88F1F}"/>
          </ac:cxnSpMkLst>
        </pc:cxnChg>
        <pc:cxnChg chg="mod">
          <ac:chgData name="Anne Versleijen" userId="82fb0e19-6272-4065-8698-a218790ab681" providerId="ADAL" clId="{5A563461-806C-408C-9B33-29D1F56EEA5F}" dt="2023-04-14T16:26:13.712" v="1792"/>
          <ac:cxnSpMkLst>
            <pc:docMk/>
            <pc:sldMk cId="3506609226" sldId="258"/>
            <ac:cxnSpMk id="46" creationId="{8124EE0C-F539-3E6D-6705-97C86C380A10}"/>
          </ac:cxnSpMkLst>
        </pc:cxnChg>
        <pc:cxnChg chg="mod">
          <ac:chgData name="Anne Versleijen" userId="82fb0e19-6272-4065-8698-a218790ab681" providerId="ADAL" clId="{5A563461-806C-408C-9B33-29D1F56EEA5F}" dt="2023-04-14T16:26:13.712" v="1792"/>
          <ac:cxnSpMkLst>
            <pc:docMk/>
            <pc:sldMk cId="3506609226" sldId="258"/>
            <ac:cxnSpMk id="47" creationId="{845DF9FC-A9E0-473E-0580-830A92C535E4}"/>
          </ac:cxnSpMkLst>
        </pc:cxnChg>
        <pc:cxnChg chg="mod">
          <ac:chgData name="Anne Versleijen" userId="82fb0e19-6272-4065-8698-a218790ab681" providerId="ADAL" clId="{5A563461-806C-408C-9B33-29D1F56EEA5F}" dt="2023-04-14T16:28:01.012" v="1803" actId="21"/>
          <ac:cxnSpMkLst>
            <pc:docMk/>
            <pc:sldMk cId="3506609226" sldId="258"/>
            <ac:cxnSpMk id="50" creationId="{1A750F5B-D14B-9270-28A4-DEBB2407CBDE}"/>
          </ac:cxnSpMkLst>
        </pc:cxnChg>
        <pc:cxnChg chg="mod">
          <ac:chgData name="Anne Versleijen" userId="82fb0e19-6272-4065-8698-a218790ab681" providerId="ADAL" clId="{5A563461-806C-408C-9B33-29D1F56EEA5F}" dt="2023-04-14T16:26:22.298" v="1794"/>
          <ac:cxnSpMkLst>
            <pc:docMk/>
            <pc:sldMk cId="3506609226" sldId="258"/>
            <ac:cxnSpMk id="51" creationId="{780BEBB2-342F-F1FC-8197-78485BEE699C}"/>
          </ac:cxnSpMkLst>
        </pc:cxnChg>
        <pc:cxnChg chg="mod">
          <ac:chgData name="Anne Versleijen" userId="82fb0e19-6272-4065-8698-a218790ab681" providerId="ADAL" clId="{5A563461-806C-408C-9B33-29D1F56EEA5F}" dt="2023-04-14T16:26:22.298" v="1794"/>
          <ac:cxnSpMkLst>
            <pc:docMk/>
            <pc:sldMk cId="3506609226" sldId="258"/>
            <ac:cxnSpMk id="52" creationId="{4E895B03-3856-ED9E-F28F-FBDF1EE893DE}"/>
          </ac:cxnSpMkLst>
        </pc:cxnChg>
        <pc:cxnChg chg="mod">
          <ac:chgData name="Anne Versleijen" userId="82fb0e19-6272-4065-8698-a218790ab681" providerId="ADAL" clId="{5A563461-806C-408C-9B33-29D1F56EEA5F}" dt="2023-04-14T16:28:01.012" v="1803" actId="21"/>
          <ac:cxnSpMkLst>
            <pc:docMk/>
            <pc:sldMk cId="3506609226" sldId="258"/>
            <ac:cxnSpMk id="55" creationId="{6DBF8654-3C58-550F-DE5D-994DD234A63D}"/>
          </ac:cxnSpMkLst>
        </pc:cxnChg>
        <pc:cxnChg chg="mod">
          <ac:chgData name="Anne Versleijen" userId="82fb0e19-6272-4065-8698-a218790ab681" providerId="ADAL" clId="{5A563461-806C-408C-9B33-29D1F56EEA5F}" dt="2023-04-14T16:27:20.255" v="1796"/>
          <ac:cxnSpMkLst>
            <pc:docMk/>
            <pc:sldMk cId="3506609226" sldId="258"/>
            <ac:cxnSpMk id="56" creationId="{D0ED4BA1-2F0A-D0AE-59E5-67267DCFC7B4}"/>
          </ac:cxnSpMkLst>
        </pc:cxnChg>
        <pc:cxnChg chg="mod">
          <ac:chgData name="Anne Versleijen" userId="82fb0e19-6272-4065-8698-a218790ab681" providerId="ADAL" clId="{5A563461-806C-408C-9B33-29D1F56EEA5F}" dt="2023-04-14T16:27:20.255" v="1796"/>
          <ac:cxnSpMkLst>
            <pc:docMk/>
            <pc:sldMk cId="3506609226" sldId="258"/>
            <ac:cxnSpMk id="57" creationId="{8ED725C7-B1ED-3DBF-15DB-B6EEA3390BA0}"/>
          </ac:cxnSpMkLst>
        </pc:cxnChg>
        <pc:cxnChg chg="add del mod">
          <ac:chgData name="Anne Versleijen" userId="82fb0e19-6272-4065-8698-a218790ab681" providerId="ADAL" clId="{5A563461-806C-408C-9B33-29D1F56EEA5F}" dt="2023-04-14T16:28:01.012" v="1803" actId="21"/>
          <ac:cxnSpMkLst>
            <pc:docMk/>
            <pc:sldMk cId="3506609226" sldId="258"/>
            <ac:cxnSpMk id="59" creationId="{F3A126CB-28CB-77E4-7D3D-B9D586FB5F9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DFB3E-19C4-4117-A6C3-3DCDA680D6AE}" type="datetimeFigureOut">
              <a:rPr lang="en-NL" smtClean="0"/>
              <a:t>16/04/2023</a:t>
            </a:fld>
            <a:endParaRPr lang="en-NL"/>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B8168-FC62-464C-9AD9-7C7DFCB5AB14}" type="slidenum">
              <a:rPr lang="en-NL" smtClean="0"/>
              <a:t>‹#›</a:t>
            </a:fld>
            <a:endParaRPr lang="en-NL"/>
          </a:p>
        </p:txBody>
      </p:sp>
    </p:spTree>
    <p:extLst>
      <p:ext uri="{BB962C8B-B14F-4D97-AF65-F5344CB8AC3E}">
        <p14:creationId xmlns:p14="http://schemas.microsoft.com/office/powerpoint/2010/main" val="316682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73B8168-FC62-464C-9AD9-7C7DFCB5AB14}" type="slidenum">
              <a:rPr lang="en-NL" smtClean="0"/>
              <a:t>1</a:t>
            </a:fld>
            <a:endParaRPr lang="en-NL"/>
          </a:p>
        </p:txBody>
      </p:sp>
    </p:spTree>
    <p:extLst>
      <p:ext uri="{BB962C8B-B14F-4D97-AF65-F5344CB8AC3E}">
        <p14:creationId xmlns:p14="http://schemas.microsoft.com/office/powerpoint/2010/main" val="210319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nl-NL"/>
              <a:t>Klik om stijl te bewerken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257957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19776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219227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175787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nl-NL"/>
              <a:t>Klik om stijl te bewerken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250297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207FE49C-52BE-48D3-BA01-22E72B34DE45}" type="datetimeFigureOut">
              <a:rPr lang="nl-NL" smtClean="0"/>
              <a:t>16-4-2023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266535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nl-NL"/>
              <a:t>Klik om stijl te bewerken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4" name="Content Placeholder 3"/>
          <p:cNvSpPr>
            <a:spLocks noGrp="1"/>
          </p:cNvSpPr>
          <p:nvPr>
            <p:ph sz="half" idx="2"/>
          </p:nvPr>
        </p:nvSpPr>
        <p:spPr>
          <a:xfrm>
            <a:off x="2948339" y="11058863"/>
            <a:ext cx="18107995"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6" name="Content Placeholder 5"/>
          <p:cNvSpPr>
            <a:spLocks noGrp="1"/>
          </p:cNvSpPr>
          <p:nvPr>
            <p:ph sz="quarter" idx="4"/>
          </p:nvPr>
        </p:nvSpPr>
        <p:spPr>
          <a:xfrm>
            <a:off x="21669408" y="11058863"/>
            <a:ext cx="18197174"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207FE49C-52BE-48D3-BA01-22E72B34DE45}" type="datetimeFigureOut">
              <a:rPr lang="nl-NL" smtClean="0"/>
              <a:t>16-4-2023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408231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207FE49C-52BE-48D3-BA01-22E72B34DE45}" type="datetimeFigureOut">
              <a:rPr lang="nl-NL" smtClean="0"/>
              <a:t>16-4-2023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250686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FE49C-52BE-48D3-BA01-22E72B34DE45}" type="datetimeFigureOut">
              <a:rPr lang="nl-NL" smtClean="0"/>
              <a:t>16-4-2023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344613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16-4-2023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133805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16-4-2023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50678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207FE49C-52BE-48D3-BA01-22E72B34DE45}" type="datetimeFigureOut">
              <a:rPr lang="nl-NL" smtClean="0"/>
              <a:t>16-4-2023</a:t>
            </a:fld>
            <a:endParaRPr lang="nl-NL"/>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A8C721A8-0FC4-4D74-9D1D-FEFB5425F115}" type="slidenum">
              <a:rPr lang="nl-NL" smtClean="0"/>
              <a:t>‹#›</a:t>
            </a:fld>
            <a:endParaRPr lang="nl-NL"/>
          </a:p>
        </p:txBody>
      </p:sp>
    </p:spTree>
    <p:extLst>
      <p:ext uri="{BB962C8B-B14F-4D97-AF65-F5344CB8AC3E}">
        <p14:creationId xmlns:p14="http://schemas.microsoft.com/office/powerpoint/2010/main" val="1850417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ep 35">
            <a:extLst>
              <a:ext uri="{FF2B5EF4-FFF2-40B4-BE49-F238E27FC236}">
                <a16:creationId xmlns:a16="http://schemas.microsoft.com/office/drawing/2014/main" id="{D041A443-0E47-C8D4-B71A-E6C5359A5653}"/>
              </a:ext>
            </a:extLst>
          </p:cNvPr>
          <p:cNvGrpSpPr/>
          <p:nvPr/>
        </p:nvGrpSpPr>
        <p:grpSpPr>
          <a:xfrm>
            <a:off x="31927150" y="17399834"/>
            <a:ext cx="8502489" cy="4836975"/>
            <a:chOff x="31927150" y="16704890"/>
            <a:chExt cx="8502489" cy="4836975"/>
          </a:xfrm>
        </p:grpSpPr>
        <p:pic>
          <p:nvPicPr>
            <p:cNvPr id="28" name="Afbeelding 27" descr="Afbeelding met grafiek&#10;&#10;Automatisch gegenereerde beschrijving">
              <a:extLst>
                <a:ext uri="{FF2B5EF4-FFF2-40B4-BE49-F238E27FC236}">
                  <a16:creationId xmlns:a16="http://schemas.microsoft.com/office/drawing/2014/main" id="{2A17B341-19AB-DEAB-A9AB-2535F4CC1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7150" y="16704890"/>
              <a:ext cx="8502489" cy="4251245"/>
            </a:xfrm>
            <a:prstGeom prst="rect">
              <a:avLst/>
            </a:prstGeom>
          </p:spPr>
        </p:pic>
        <p:sp>
          <p:nvSpPr>
            <p:cNvPr id="34" name="Tekstvak 33">
              <a:extLst>
                <a:ext uri="{FF2B5EF4-FFF2-40B4-BE49-F238E27FC236}">
                  <a16:creationId xmlns:a16="http://schemas.microsoft.com/office/drawing/2014/main" id="{AB576CBC-C160-6B19-6A7E-A0F807AA47D2}"/>
                </a:ext>
              </a:extLst>
            </p:cNvPr>
            <p:cNvSpPr txBox="1"/>
            <p:nvPr/>
          </p:nvSpPr>
          <p:spPr>
            <a:xfrm>
              <a:off x="32462737" y="20951296"/>
              <a:ext cx="7130783" cy="590569"/>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6</a:t>
              </a:r>
              <a:r>
                <a:rPr lang="en-GB" dirty="0">
                  <a:latin typeface="Arial" panose="020B0604020202020204" pitchFamily="34" charset="0"/>
                  <a:cs typeface="Arial" panose="020B0604020202020204" pitchFamily="34" charset="0"/>
                </a:rPr>
                <a:t>. Distributed model underestimating during winter months. </a:t>
              </a:r>
            </a:p>
          </p:txBody>
        </p:sp>
      </p:grpSp>
      <p:pic>
        <p:nvPicPr>
          <p:cNvPr id="18" name="Afbeelding 17">
            <a:extLst>
              <a:ext uri="{FF2B5EF4-FFF2-40B4-BE49-F238E27FC236}">
                <a16:creationId xmlns:a16="http://schemas.microsoft.com/office/drawing/2014/main" id="{9E4D005D-3920-DDA8-94AA-0687811630AC}"/>
              </a:ext>
            </a:extLst>
          </p:cNvPr>
          <p:cNvPicPr>
            <a:picLocks noChangeAspect="1"/>
          </p:cNvPicPr>
          <p:nvPr/>
        </p:nvPicPr>
        <p:blipFill>
          <a:blip r:embed="rId4">
            <a:extLst>
              <a:ext uri="{28A0092B-C50C-407E-A947-70E740481C1C}">
                <a14:useLocalDpi xmlns:a14="http://schemas.microsoft.com/office/drawing/2010/main" val="0"/>
              </a:ext>
            </a:extLst>
          </a:blip>
          <a:srcRect l="1102" r="1102"/>
          <a:stretch/>
        </p:blipFill>
        <p:spPr>
          <a:xfrm>
            <a:off x="2305094" y="6396822"/>
            <a:ext cx="9246636" cy="6538824"/>
          </a:xfrm>
          <a:prstGeom prst="rect">
            <a:avLst/>
          </a:prstGeom>
        </p:spPr>
      </p:pic>
      <p:grpSp>
        <p:nvGrpSpPr>
          <p:cNvPr id="22" name="Groep 21">
            <a:extLst>
              <a:ext uri="{FF2B5EF4-FFF2-40B4-BE49-F238E27FC236}">
                <a16:creationId xmlns:a16="http://schemas.microsoft.com/office/drawing/2014/main" id="{6BA5522E-E097-7C5F-7ED4-079FE2B5357E}"/>
              </a:ext>
            </a:extLst>
          </p:cNvPr>
          <p:cNvGrpSpPr/>
          <p:nvPr/>
        </p:nvGrpSpPr>
        <p:grpSpPr>
          <a:xfrm>
            <a:off x="0" y="28386954"/>
            <a:ext cx="42803763" cy="1935219"/>
            <a:chOff x="0" y="28157879"/>
            <a:chExt cx="42803763" cy="1935219"/>
          </a:xfrm>
        </p:grpSpPr>
        <p:sp>
          <p:nvSpPr>
            <p:cNvPr id="4" name="Rechthoek 3">
              <a:extLst>
                <a:ext uri="{FF2B5EF4-FFF2-40B4-BE49-F238E27FC236}">
                  <a16:creationId xmlns:a16="http://schemas.microsoft.com/office/drawing/2014/main" id="{4602D51C-40A6-1D7C-78C5-DB2BD4C92B62}"/>
                </a:ext>
              </a:extLst>
            </p:cNvPr>
            <p:cNvSpPr/>
            <p:nvPr/>
          </p:nvSpPr>
          <p:spPr>
            <a:xfrm>
              <a:off x="0" y="28257892"/>
              <a:ext cx="42803763" cy="1307708"/>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 name="Afbeelding 5" descr="Afbeelding met logo&#10;&#10;Automatisch gegenereerde beschrijving">
              <a:extLst>
                <a:ext uri="{FF2B5EF4-FFF2-40B4-BE49-F238E27FC236}">
                  <a16:creationId xmlns:a16="http://schemas.microsoft.com/office/drawing/2014/main" id="{DF8D7186-B7A2-F492-3DC1-975067C81E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0" y="28157879"/>
              <a:ext cx="3142456" cy="1935219"/>
            </a:xfrm>
            <a:prstGeom prst="rect">
              <a:avLst/>
            </a:prstGeom>
          </p:spPr>
        </p:pic>
      </p:grpSp>
      <p:sp>
        <p:nvSpPr>
          <p:cNvPr id="16" name="Tekstvak 15">
            <a:extLst>
              <a:ext uri="{FF2B5EF4-FFF2-40B4-BE49-F238E27FC236}">
                <a16:creationId xmlns:a16="http://schemas.microsoft.com/office/drawing/2014/main" id="{9787EA94-4CF8-BC7D-CFA7-1DE1950AE13E}"/>
              </a:ext>
            </a:extLst>
          </p:cNvPr>
          <p:cNvSpPr txBox="1"/>
          <p:nvPr/>
        </p:nvSpPr>
        <p:spPr>
          <a:xfrm>
            <a:off x="13175882" y="4306436"/>
            <a:ext cx="16452000" cy="1478804"/>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For the precipitation data, station data is used which matches ERA5 well. The station data is averaged over the area by using Thiessen polygons. For evaporation data obtained from Global Land Evaporation Amsterdam Model (GLEAM) is used. Discharge station data is retrieved from USGS, the discharge of two stations in the lower part are added together. </a:t>
            </a:r>
          </a:p>
          <a:p>
            <a:pPr algn="just"/>
            <a:r>
              <a:rPr lang="en-GB" sz="2400" dirty="0">
                <a:latin typeface="Arial" panose="020B0604020202020204" pitchFamily="34" charset="0"/>
                <a:cs typeface="Arial" panose="020B0604020202020204" pitchFamily="34" charset="0"/>
              </a:rPr>
              <a:t>  </a:t>
            </a:r>
            <a:endParaRPr lang="en-GB" sz="5000" dirty="0">
              <a:latin typeface="Arial" panose="020B0604020202020204" pitchFamily="34" charset="0"/>
              <a:cs typeface="Arial" panose="020B0604020202020204" pitchFamily="34" charset="0"/>
            </a:endParaRPr>
          </a:p>
          <a:p>
            <a:pPr marL="685800" indent="-685800">
              <a:buFontTx/>
              <a:buChar char="-"/>
            </a:pPr>
            <a:endParaRPr lang="nl-NL" sz="2400" dirty="0">
              <a:latin typeface="Arial" panose="020B0604020202020204" pitchFamily="34" charset="0"/>
              <a:cs typeface="Arial" panose="020B0604020202020204" pitchFamily="34" charset="0"/>
            </a:endParaRPr>
          </a:p>
          <a:p>
            <a:pPr algn="ctr"/>
            <a:endParaRPr lang="nl-NL" sz="5000" b="1" u="sng" dirty="0">
              <a:latin typeface="Arial" panose="020B0604020202020204" pitchFamily="34" charset="0"/>
              <a:cs typeface="Arial" panose="020B0604020202020204" pitchFamily="34" charset="0"/>
            </a:endParaRPr>
          </a:p>
        </p:txBody>
      </p:sp>
      <p:sp>
        <p:nvSpPr>
          <p:cNvPr id="17" name="Tekstvak 16">
            <a:extLst>
              <a:ext uri="{FF2B5EF4-FFF2-40B4-BE49-F238E27FC236}">
                <a16:creationId xmlns:a16="http://schemas.microsoft.com/office/drawing/2014/main" id="{F30E2FA8-E572-0331-BD1F-3E20EA69F325}"/>
              </a:ext>
            </a:extLst>
          </p:cNvPr>
          <p:cNvSpPr txBox="1"/>
          <p:nvPr/>
        </p:nvSpPr>
        <p:spPr>
          <a:xfrm>
            <a:off x="30608613" y="4302170"/>
            <a:ext cx="10836000" cy="5029201"/>
          </a:xfrm>
          <a:prstGeom prst="rect">
            <a:avLst/>
          </a:prstGeom>
          <a:noFill/>
        </p:spPr>
        <p:txBody>
          <a:bodyPr wrap="square" rtlCol="0">
            <a:noAutofit/>
          </a:bodyPr>
          <a:lstStyle/>
          <a:p>
            <a:pPr algn="just"/>
            <a:r>
              <a:rPr lang="en-GB" sz="2400" dirty="0">
                <a:latin typeface="Arial" panose="020B0604020202020204" pitchFamily="34" charset="0"/>
                <a:cs typeface="Arial" panose="020B0604020202020204" pitchFamily="34" charset="0"/>
              </a:rPr>
              <a:t>The modelled runoff has some uncertainties due to the uncertainty in data, but also in the chosen parameters. The 8 model parameters are calibrated using Monte Carlo, trying all different combinations is very time consuming. Almost all parameters show a uniform distribution over the range against the NSE. So a parameter is easily guessed too low. In practice these should be higher, and thus the other parameters will fit much incorrectly.</a:t>
            </a:r>
          </a:p>
          <a:p>
            <a:pPr algn="just"/>
            <a:r>
              <a:rPr lang="en-GB" sz="2400" dirty="0">
                <a:latin typeface="Arial" panose="020B0604020202020204" pitchFamily="34" charset="0"/>
                <a:cs typeface="Arial" panose="020B0604020202020204" pitchFamily="34" charset="0"/>
              </a:rPr>
              <a:t>As can be seen, during the summer months the runoff is overestimated. Next to uncertainty, the occurrence of reservoirs could explain part of the overestimation. In figure 5 the are reservoirs shown which are classified in QGIS. Reservoirs are not taken into account in the model. Using a parameter in the model which reduces the fast flows in the summer, could result in a better fit.    </a:t>
            </a:r>
          </a:p>
          <a:p>
            <a:pPr algn="just"/>
            <a:endParaRPr lang="en-GB" sz="2400"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endParaRPr lang="en-GB" sz="2400" b="1" u="sng" dirty="0">
              <a:latin typeface="Arial" panose="020B0604020202020204" pitchFamily="34" charset="0"/>
              <a:cs typeface="Arial" panose="020B0604020202020204" pitchFamily="34" charset="0"/>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endParaRPr>
          </a:p>
        </p:txBody>
      </p:sp>
      <p:sp>
        <p:nvSpPr>
          <p:cNvPr id="2" name="Tekstvak 1">
            <a:extLst>
              <a:ext uri="{FF2B5EF4-FFF2-40B4-BE49-F238E27FC236}">
                <a16:creationId xmlns:a16="http://schemas.microsoft.com/office/drawing/2014/main" id="{5C010F3B-53BB-A4D6-58B8-7A262D3E4604}"/>
              </a:ext>
            </a:extLst>
          </p:cNvPr>
          <p:cNvSpPr txBox="1"/>
          <p:nvPr/>
        </p:nvSpPr>
        <p:spPr>
          <a:xfrm>
            <a:off x="1697583" y="580250"/>
            <a:ext cx="36738720" cy="2795678"/>
          </a:xfrm>
          <a:prstGeom prst="rect">
            <a:avLst/>
          </a:prstGeom>
          <a:noFill/>
        </p:spPr>
        <p:txBody>
          <a:bodyPr wrap="square" rtlCol="0">
            <a:noAutofit/>
          </a:bodyPr>
          <a:lstStyle/>
          <a:p>
            <a:pPr algn="ctr">
              <a:spcAft>
                <a:spcPts val="600"/>
              </a:spcAft>
            </a:pPr>
            <a:r>
              <a:rPr lang="en-GB" sz="8000" b="1" dirty="0">
                <a:solidFill>
                  <a:srgbClr val="00A6D6"/>
                </a:solidFill>
                <a:latin typeface="Arial" panose="020B0604020202020204" pitchFamily="34" charset="0"/>
                <a:cs typeface="Arial" panose="020B0604020202020204" pitchFamily="34" charset="0"/>
              </a:rPr>
              <a:t>Conceptual</a:t>
            </a:r>
            <a:r>
              <a:rPr lang="en-GB" sz="8000" b="1" dirty="0">
                <a:latin typeface="Arial" panose="020B0604020202020204" pitchFamily="34" charset="0"/>
                <a:cs typeface="Arial" panose="020B0604020202020204" pitchFamily="34" charset="0"/>
              </a:rPr>
              <a:t> model of the </a:t>
            </a:r>
            <a:r>
              <a:rPr lang="en-GB" sz="8000" b="1" dirty="0">
                <a:solidFill>
                  <a:srgbClr val="00A6D6"/>
                </a:solidFill>
                <a:latin typeface="Arial" panose="020B0604020202020204" pitchFamily="34" charset="0"/>
                <a:cs typeface="Arial" panose="020B0604020202020204" pitchFamily="34" charset="0"/>
              </a:rPr>
              <a:t>Hudson</a:t>
            </a:r>
            <a:r>
              <a:rPr lang="en-GB" sz="8000" b="1" dirty="0">
                <a:latin typeface="Arial" panose="020B0604020202020204" pitchFamily="34" charset="0"/>
                <a:cs typeface="Arial" panose="020B0604020202020204" pitchFamily="34" charset="0"/>
              </a:rPr>
              <a:t> </a:t>
            </a:r>
            <a:r>
              <a:rPr lang="en-GB" sz="8000" b="1" dirty="0">
                <a:solidFill>
                  <a:srgbClr val="00A6D6"/>
                </a:solidFill>
                <a:latin typeface="Arial" panose="020B0604020202020204" pitchFamily="34" charset="0"/>
                <a:cs typeface="Arial" panose="020B0604020202020204" pitchFamily="34" charset="0"/>
              </a:rPr>
              <a:t>River</a:t>
            </a:r>
            <a:r>
              <a:rPr lang="en-GB" sz="8000" b="1" dirty="0">
                <a:latin typeface="Arial" panose="020B0604020202020204" pitchFamily="34" charset="0"/>
                <a:cs typeface="Arial" panose="020B0604020202020204" pitchFamily="34" charset="0"/>
              </a:rPr>
              <a:t> Basin</a:t>
            </a:r>
          </a:p>
          <a:p>
            <a:pPr algn="ctr">
              <a:spcAft>
                <a:spcPts val="600"/>
              </a:spcAft>
            </a:pPr>
            <a:r>
              <a:rPr lang="en-GB" sz="4400" dirty="0">
                <a:latin typeface="Arial" panose="020B0604020202020204" pitchFamily="34" charset="0"/>
                <a:cs typeface="Arial" panose="020B0604020202020204" pitchFamily="34" charset="0"/>
              </a:rPr>
              <a:t>David Haasnoot and Anne Versleijen</a:t>
            </a:r>
          </a:p>
          <a:p>
            <a:pPr algn="ctr">
              <a:spcAft>
                <a:spcPts val="600"/>
              </a:spcAft>
            </a:pPr>
            <a:r>
              <a:rPr lang="en-GB" sz="3600" dirty="0">
                <a:latin typeface="Arial" panose="020B0604020202020204" pitchFamily="34" charset="0"/>
                <a:cs typeface="Arial" panose="020B0604020202020204" pitchFamily="34" charset="0"/>
              </a:rPr>
              <a:t>River Basin Hydrology and Water Management</a:t>
            </a:r>
          </a:p>
          <a:p>
            <a:pPr algn="ctr">
              <a:spcAft>
                <a:spcPts val="2400"/>
              </a:spcAft>
            </a:pPr>
            <a:endParaRPr lang="en-GB" sz="4400" dirty="0">
              <a:latin typeface="Arial" panose="020B0604020202020204" pitchFamily="34" charset="0"/>
              <a:cs typeface="Arial" panose="020B0604020202020204" pitchFamily="34" charset="0"/>
            </a:endParaRPr>
          </a:p>
        </p:txBody>
      </p:sp>
      <p:sp>
        <p:nvSpPr>
          <p:cNvPr id="10" name="Tekstvak 9">
            <a:extLst>
              <a:ext uri="{FF2B5EF4-FFF2-40B4-BE49-F238E27FC236}">
                <a16:creationId xmlns:a16="http://schemas.microsoft.com/office/drawing/2014/main" id="{6F553846-8B10-5587-CDD7-9215ADFFC796}"/>
              </a:ext>
            </a:extLst>
          </p:cNvPr>
          <p:cNvSpPr txBox="1"/>
          <p:nvPr/>
        </p:nvSpPr>
        <p:spPr>
          <a:xfrm>
            <a:off x="1338491" y="14659816"/>
            <a:ext cx="10835687" cy="1567872"/>
          </a:xfrm>
          <a:prstGeom prst="rect">
            <a:avLst/>
          </a:prstGeom>
          <a:noFill/>
          <a:ln>
            <a:noFill/>
          </a:ln>
        </p:spPr>
        <p:txBody>
          <a:bodyPr wrap="square" numCol="1" rtlCol="0">
            <a:noAutofit/>
          </a:bodyPr>
          <a:lstStyle/>
          <a:p>
            <a:pPr algn="just"/>
            <a:r>
              <a:rPr lang="en-GB" sz="2400" dirty="0">
                <a:latin typeface="Arial" panose="020B0604020202020204" pitchFamily="34" charset="0"/>
                <a:cs typeface="Arial" panose="020B0604020202020204" pitchFamily="34" charset="0"/>
              </a:rPr>
              <a:t>The aim is to describe the different elements of the water cycle within this region. To do so, data and information obtained from remote sensing techniques are used to develop a model. </a:t>
            </a:r>
          </a:p>
        </p:txBody>
      </p:sp>
      <p:sp>
        <p:nvSpPr>
          <p:cNvPr id="13" name="Tekstvak 12">
            <a:extLst>
              <a:ext uri="{FF2B5EF4-FFF2-40B4-BE49-F238E27FC236}">
                <a16:creationId xmlns:a16="http://schemas.microsoft.com/office/drawing/2014/main" id="{8CE5ABF7-4463-87B7-7326-EF823C247F37}"/>
              </a:ext>
            </a:extLst>
          </p:cNvPr>
          <p:cNvSpPr txBox="1"/>
          <p:nvPr/>
        </p:nvSpPr>
        <p:spPr>
          <a:xfrm>
            <a:off x="1296252" y="4396733"/>
            <a:ext cx="11231796" cy="2337953"/>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The Hudson River Basin is located in the North East of the United States, which is around 35,000 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lower part of the basin is an estuary. As the river in the lower part is influenced by the sea, only the Northern region is taken into account with an area of </a:t>
            </a:r>
            <a:r>
              <a:rPr lang="en-GB" sz="2400" b="1" dirty="0">
                <a:latin typeface="Arial" panose="020B0604020202020204" pitchFamily="34" charset="0"/>
                <a:cs typeface="Arial" panose="020B0604020202020204" pitchFamily="34" charset="0"/>
              </a:rPr>
              <a:t>20,000 </a:t>
            </a:r>
            <a:r>
              <a:rPr lang="en-GB" sz="2400" dirty="0">
                <a:latin typeface="Arial" panose="020B0604020202020204" pitchFamily="34" charset="0"/>
                <a:cs typeface="Arial" panose="020B0604020202020204" pitchFamily="34" charset="0"/>
              </a:rPr>
              <a:t>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region is showed in Figure 1. The area consists mainly of forest and cropland with some urban areas.</a:t>
            </a: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p:txBody>
      </p:sp>
      <p:sp>
        <p:nvSpPr>
          <p:cNvPr id="15" name="Tekstvak 14">
            <a:extLst>
              <a:ext uri="{FF2B5EF4-FFF2-40B4-BE49-F238E27FC236}">
                <a16:creationId xmlns:a16="http://schemas.microsoft.com/office/drawing/2014/main" id="{B898AEF6-B148-457E-3F6A-5D299B656DCC}"/>
              </a:ext>
            </a:extLst>
          </p:cNvPr>
          <p:cNvSpPr txBox="1"/>
          <p:nvPr/>
        </p:nvSpPr>
        <p:spPr>
          <a:xfrm>
            <a:off x="1359150" y="16997952"/>
            <a:ext cx="11106000" cy="10369355"/>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To model the water cycle in the basin, the HBV model is used. It is used both as lumped and distributed model. In the lumped model, the area is taken as homogenous. In the distributed model, the area is divided into wetland, hillslope and plateau areas.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HBV model consists of various elements which describe different processes in the water cycle. If the air temperature is below -0.5 </a:t>
            </a:r>
            <a:r>
              <a:rPr lang="en-GB" sz="2400" b="0" i="0" dirty="0">
                <a:solidFill>
                  <a:srgbClr val="202122"/>
                </a:solidFill>
                <a:effectLst/>
                <a:latin typeface="Arial" panose="020B0604020202020204" pitchFamily="34" charset="0"/>
              </a:rPr>
              <a:t>°C, the precipitation will be stored as snow. Otherwise it will intercept on vegetation until the storage capacity is reached. The excess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will flow into either the unsaturated rootzone or the fast reservoir. In case of melting snow, this flow will be added to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From the unsaturated rootzone storage, water will leave as transpiration or percolate into the soil.</a:t>
            </a:r>
            <a:endParaRPr lang="en-GB" sz="2400" dirty="0">
              <a:latin typeface="Arial" panose="020B0604020202020204" pitchFamily="34" charset="0"/>
              <a:cs typeface="Arial" panose="020B0604020202020204" pitchFamily="34" charset="0"/>
            </a:endParaRPr>
          </a:p>
        </p:txBody>
      </p:sp>
      <p:sp>
        <p:nvSpPr>
          <p:cNvPr id="3" name="Rechthoek 2">
            <a:extLst>
              <a:ext uri="{FF2B5EF4-FFF2-40B4-BE49-F238E27FC236}">
                <a16:creationId xmlns:a16="http://schemas.microsoft.com/office/drawing/2014/main" id="{AC1029AE-2023-239F-594B-E24D45E79AC9}"/>
              </a:ext>
            </a:extLst>
          </p:cNvPr>
          <p:cNvSpPr/>
          <p:nvPr/>
        </p:nvSpPr>
        <p:spPr>
          <a:xfrm>
            <a:off x="1089150" y="3396829"/>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Introduction</a:t>
            </a:r>
          </a:p>
        </p:txBody>
      </p:sp>
      <p:sp>
        <p:nvSpPr>
          <p:cNvPr id="8" name="Rechthoek 7">
            <a:extLst>
              <a:ext uri="{FF2B5EF4-FFF2-40B4-BE49-F238E27FC236}">
                <a16:creationId xmlns:a16="http://schemas.microsoft.com/office/drawing/2014/main" id="{CA0B186D-E6D0-88B1-2450-CF87583BDE38}"/>
              </a:ext>
            </a:extLst>
          </p:cNvPr>
          <p:cNvSpPr/>
          <p:nvPr/>
        </p:nvSpPr>
        <p:spPr>
          <a:xfrm>
            <a:off x="1089150" y="16099400"/>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HBV model</a:t>
            </a:r>
          </a:p>
        </p:txBody>
      </p:sp>
      <p:sp>
        <p:nvSpPr>
          <p:cNvPr id="9" name="Rechthoek 8">
            <a:extLst>
              <a:ext uri="{FF2B5EF4-FFF2-40B4-BE49-F238E27FC236}">
                <a16:creationId xmlns:a16="http://schemas.microsoft.com/office/drawing/2014/main" id="{65915EC7-4E91-97C8-491B-8EAFFC32DBFC}"/>
              </a:ext>
            </a:extLst>
          </p:cNvPr>
          <p:cNvSpPr/>
          <p:nvPr/>
        </p:nvSpPr>
        <p:spPr>
          <a:xfrm>
            <a:off x="12998699" y="3396828"/>
            <a:ext cx="16812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Data </a:t>
            </a:r>
          </a:p>
        </p:txBody>
      </p:sp>
      <p:sp>
        <p:nvSpPr>
          <p:cNvPr id="14" name="Rechthoek 13">
            <a:extLst>
              <a:ext uri="{FF2B5EF4-FFF2-40B4-BE49-F238E27FC236}">
                <a16:creationId xmlns:a16="http://schemas.microsoft.com/office/drawing/2014/main" id="{409046F1-8500-F85B-9121-72F5A0F94101}"/>
              </a:ext>
            </a:extLst>
          </p:cNvPr>
          <p:cNvSpPr/>
          <p:nvPr/>
        </p:nvSpPr>
        <p:spPr>
          <a:xfrm>
            <a:off x="30338613" y="3377473"/>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Conclusion</a:t>
            </a:r>
          </a:p>
        </p:txBody>
      </p:sp>
      <p:sp>
        <p:nvSpPr>
          <p:cNvPr id="19" name="Tekstvak 18">
            <a:extLst>
              <a:ext uri="{FF2B5EF4-FFF2-40B4-BE49-F238E27FC236}">
                <a16:creationId xmlns:a16="http://schemas.microsoft.com/office/drawing/2014/main" id="{85AF8A33-D211-8246-1827-1FB2E06D0605}"/>
              </a:ext>
            </a:extLst>
          </p:cNvPr>
          <p:cNvSpPr txBox="1"/>
          <p:nvPr/>
        </p:nvSpPr>
        <p:spPr>
          <a:xfrm>
            <a:off x="12998698" y="14045310"/>
            <a:ext cx="16806366" cy="4912922"/>
          </a:xfrm>
          <a:prstGeom prst="rect">
            <a:avLst/>
          </a:prstGeom>
          <a:noFill/>
          <a:ln>
            <a:noFill/>
          </a:ln>
        </p:spPr>
        <p:txBody>
          <a:bodyPr wrap="square" rtlCol="0">
            <a:noAutofit/>
          </a:bodyPr>
          <a:lstStyle/>
          <a:p>
            <a:pPr algn="ctr"/>
            <a:r>
              <a:rPr lang="nl-NL" sz="2000" b="1" u="sng" dirty="0">
                <a:latin typeface="Arial" panose="020B0604020202020204" pitchFamily="34" charset="0"/>
                <a:cs typeface="Arial" panose="020B0604020202020204" pitchFamily="34" charset="0"/>
              </a:rPr>
              <a:t>Different data sets (data </a:t>
            </a:r>
            <a:r>
              <a:rPr lang="nl-NL" sz="2000" b="1" u="sng" dirty="0" err="1">
                <a:latin typeface="Arial" panose="020B0604020202020204" pitchFamily="34" charset="0"/>
                <a:cs typeface="Arial" panose="020B0604020202020204" pitchFamily="34" charset="0"/>
              </a:rPr>
              <a:t>assimilation</a:t>
            </a:r>
            <a:r>
              <a:rPr lang="nl-NL" sz="2000" b="1" u="sng" dirty="0">
                <a:latin typeface="Arial" panose="020B0604020202020204" pitchFamily="34" charset="0"/>
                <a:cs typeface="Arial" panose="020B0604020202020204" pitchFamily="34" charset="0"/>
              </a:rPr>
              <a:t>) voor </a:t>
            </a:r>
            <a:r>
              <a:rPr lang="nl-NL" sz="2000" b="1" u="sng" dirty="0" err="1">
                <a:latin typeface="Arial" panose="020B0604020202020204" pitchFamily="34" charset="0"/>
                <a:cs typeface="Arial" panose="020B0604020202020204" pitchFamily="34" charset="0"/>
              </a:rPr>
              <a:t>evap</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Uncertainty</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reduced</a:t>
            </a:r>
            <a:r>
              <a:rPr lang="nl-NL" sz="2000" b="1" u="sng" dirty="0">
                <a:latin typeface="Arial" panose="020B0604020202020204" pitchFamily="34" charset="0"/>
                <a:cs typeface="Arial" panose="020B0604020202020204" pitchFamily="34" charset="0"/>
              </a:rPr>
              <a:t> </a:t>
            </a:r>
            <a:endParaRPr lang="nl-NL" sz="2000" dirty="0">
              <a:latin typeface="Arial" panose="020B0604020202020204" pitchFamily="34" charset="0"/>
              <a:cs typeface="Arial" panose="020B0604020202020204" pitchFamily="34" charset="0"/>
            </a:endParaRPr>
          </a:p>
          <a:p>
            <a:pPr algn="ct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Results</a:t>
            </a: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r>
              <a:rPr lang="nl-NL" sz="2000" dirty="0">
                <a:latin typeface="Arial" panose="020B0604020202020204" pitchFamily="34" charset="0"/>
                <a:cs typeface="Arial" panose="020B0604020202020204" pitchFamily="34" charset="0"/>
              </a:rPr>
              <a:t>HVB model (</a:t>
            </a:r>
            <a:r>
              <a:rPr lang="nl-NL" sz="2000" dirty="0" err="1">
                <a:latin typeface="Arial" panose="020B0604020202020204" pitchFamily="34" charset="0"/>
                <a:cs typeface="Arial" panose="020B0604020202020204" pitchFamily="34" charset="0"/>
              </a:rPr>
              <a:t>splitted</a:t>
            </a:r>
            <a:r>
              <a:rPr lang="nl-NL" sz="2000" dirty="0">
                <a:latin typeface="Arial" panose="020B0604020202020204" pitchFamily="34" charset="0"/>
                <a:cs typeface="Arial" panose="020B0604020202020204" pitchFamily="34" charset="0"/>
              </a:rPr>
              <a:t> in training (</a:t>
            </a:r>
            <a:r>
              <a:rPr lang="nl-NL" sz="2000" dirty="0" err="1">
                <a:latin typeface="Arial" panose="020B0604020202020204" pitchFamily="34" charset="0"/>
                <a:cs typeface="Arial" panose="020B0604020202020204" pitchFamily="34" charset="0"/>
              </a:rPr>
              <a:t>spinoff</a:t>
            </a:r>
            <a:r>
              <a:rPr lang="nl-NL" sz="2000" dirty="0">
                <a:latin typeface="Arial" panose="020B0604020202020204" pitchFamily="34" charset="0"/>
                <a:cs typeface="Arial" panose="020B0604020202020204" pitchFamily="34" charset="0"/>
              </a:rPr>
              <a:t> 1 </a:t>
            </a:r>
            <a:r>
              <a:rPr lang="nl-NL" sz="2000" dirty="0" err="1">
                <a:latin typeface="Arial" panose="020B0604020202020204" pitchFamily="34" charset="0"/>
                <a:cs typeface="Arial" panose="020B0604020202020204" pitchFamily="34" charset="0"/>
              </a:rPr>
              <a:t>year</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and</a:t>
            </a:r>
            <a:r>
              <a:rPr lang="nl-NL" sz="2000" dirty="0">
                <a:latin typeface="Arial" panose="020B0604020202020204" pitchFamily="34" charset="0"/>
                <a:cs typeface="Arial" panose="020B0604020202020204" pitchFamily="34" charset="0"/>
              </a:rPr>
              <a:t> test)</a:t>
            </a:r>
          </a:p>
          <a:p>
            <a:pPr algn="ctr"/>
            <a:r>
              <a:rPr lang="nl-NL" sz="2000" dirty="0">
                <a:latin typeface="Arial" panose="020B0604020202020204" pitchFamily="34" charset="0"/>
                <a:cs typeface="Arial" panose="020B0604020202020204" pitchFamily="34" charset="0"/>
              </a:rPr>
              <a:t>Map </a:t>
            </a:r>
            <a:r>
              <a:rPr lang="nl-NL" sz="2000" dirty="0" err="1">
                <a:latin typeface="Arial" panose="020B0604020202020204" pitchFamily="34" charset="0"/>
                <a:cs typeface="Arial" panose="020B0604020202020204" pitchFamily="34" charset="0"/>
              </a:rPr>
              <a:t>with</a:t>
            </a:r>
            <a:r>
              <a:rPr lang="nl-NL" sz="2000" dirty="0">
                <a:latin typeface="Arial" panose="020B0604020202020204" pitchFamily="34" charset="0"/>
                <a:cs typeface="Arial" panose="020B0604020202020204" pitchFamily="34" charset="0"/>
              </a:rPr>
              <a:t> reservoirs</a:t>
            </a:r>
          </a:p>
          <a:p>
            <a:pPr algn="ctr"/>
            <a:endParaRPr lang="nl-NL" sz="2000" dirty="0">
              <a:latin typeface="Arial" panose="020B0604020202020204" pitchFamily="34" charset="0"/>
              <a:cs typeface="Arial" panose="020B0604020202020204" pitchFamily="34" charset="0"/>
            </a:endParaRPr>
          </a:p>
          <a:p>
            <a:pPr algn="ctr"/>
            <a:r>
              <a:rPr lang="nl-NL" sz="2000" dirty="0" err="1">
                <a:latin typeface="Arial" panose="020B0604020202020204" pitchFamily="34" charset="0"/>
                <a:cs typeface="Arial" panose="020B0604020202020204" pitchFamily="34" charset="0"/>
              </a:rPr>
              <a:t>Sumax</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based</a:t>
            </a:r>
            <a:r>
              <a:rPr lang="nl-NL" sz="2000" dirty="0">
                <a:latin typeface="Arial" panose="020B0604020202020204" pitchFamily="34" charset="0"/>
                <a:cs typeface="Arial" panose="020B0604020202020204" pitchFamily="34" charset="0"/>
              </a:rPr>
              <a:t> on </a:t>
            </a:r>
            <a:r>
              <a:rPr lang="nl-NL" sz="2000" dirty="0" err="1">
                <a:latin typeface="Arial" panose="020B0604020202020204" pitchFamily="34" charset="0"/>
                <a:cs typeface="Arial" panose="020B0604020202020204" pitchFamily="34" charset="0"/>
              </a:rPr>
              <a:t>vegetation</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exercise</a:t>
            </a: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p:txBody>
      </p:sp>
      <p:pic>
        <p:nvPicPr>
          <p:cNvPr id="24" name="Afbeelding 23">
            <a:extLst>
              <a:ext uri="{FF2B5EF4-FFF2-40B4-BE49-F238E27FC236}">
                <a16:creationId xmlns:a16="http://schemas.microsoft.com/office/drawing/2014/main" id="{C7A246AC-53F9-944A-31EA-9DEC6C62FE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9150" y="21513195"/>
            <a:ext cx="11231796" cy="6228944"/>
          </a:xfrm>
          <a:prstGeom prst="rect">
            <a:avLst/>
          </a:prstGeom>
        </p:spPr>
      </p:pic>
      <p:pic>
        <p:nvPicPr>
          <p:cNvPr id="26" name="Afbeelding 25">
            <a:extLst>
              <a:ext uri="{FF2B5EF4-FFF2-40B4-BE49-F238E27FC236}">
                <a16:creationId xmlns:a16="http://schemas.microsoft.com/office/drawing/2014/main" id="{2ECDED9C-AA1F-2B90-0ED8-C696119785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43688" y="13955242"/>
            <a:ext cx="13893465" cy="13893465"/>
          </a:xfrm>
          <a:prstGeom prst="rect">
            <a:avLst/>
          </a:prstGeom>
        </p:spPr>
      </p:pic>
      <p:sp>
        <p:nvSpPr>
          <p:cNvPr id="29" name="Rechthoek 28">
            <a:extLst>
              <a:ext uri="{FF2B5EF4-FFF2-40B4-BE49-F238E27FC236}">
                <a16:creationId xmlns:a16="http://schemas.microsoft.com/office/drawing/2014/main" id="{7B13B08F-0FAD-473D-F737-2090BBEB93F1}"/>
              </a:ext>
            </a:extLst>
          </p:cNvPr>
          <p:cNvSpPr/>
          <p:nvPr/>
        </p:nvSpPr>
        <p:spPr>
          <a:xfrm>
            <a:off x="1089150" y="13664762"/>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Objective</a:t>
            </a:r>
          </a:p>
        </p:txBody>
      </p:sp>
      <p:sp>
        <p:nvSpPr>
          <p:cNvPr id="30" name="Rechthoek 29">
            <a:extLst>
              <a:ext uri="{FF2B5EF4-FFF2-40B4-BE49-F238E27FC236}">
                <a16:creationId xmlns:a16="http://schemas.microsoft.com/office/drawing/2014/main" id="{FA9B49E2-0543-F03F-9F25-50DDD0DFE728}"/>
              </a:ext>
            </a:extLst>
          </p:cNvPr>
          <p:cNvSpPr/>
          <p:nvPr/>
        </p:nvSpPr>
        <p:spPr>
          <a:xfrm>
            <a:off x="12884421" y="10265401"/>
            <a:ext cx="16812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Results</a:t>
            </a:r>
            <a:r>
              <a:rPr lang="nl-NL" sz="3600" b="1" dirty="0">
                <a:latin typeface="Arial" panose="020B0604020202020204" pitchFamily="34" charset="0"/>
                <a:cs typeface="Arial" panose="020B0604020202020204" pitchFamily="34" charset="0"/>
              </a:rPr>
              <a:t> </a:t>
            </a:r>
          </a:p>
        </p:txBody>
      </p:sp>
      <p:sp>
        <p:nvSpPr>
          <p:cNvPr id="31" name="Tekstvak 30">
            <a:extLst>
              <a:ext uri="{FF2B5EF4-FFF2-40B4-BE49-F238E27FC236}">
                <a16:creationId xmlns:a16="http://schemas.microsoft.com/office/drawing/2014/main" id="{D215C282-EFB8-97B7-0965-8167CF471186}"/>
              </a:ext>
            </a:extLst>
          </p:cNvPr>
          <p:cNvSpPr txBox="1"/>
          <p:nvPr/>
        </p:nvSpPr>
        <p:spPr>
          <a:xfrm>
            <a:off x="13175882" y="11159604"/>
            <a:ext cx="16452000" cy="2358207"/>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The lumped HBV model is calibrated for 8 different parameters. The data is divided into sets of 4 years, each time the parameters are calibrated and then tested over the 4 following years. The Nash–Sutcliffe model efficiency coefficient (NSE) is calculated for each calibration, the closer to 1, the higher the predictive skill. The first 1.5 year are taken as spinoff and are not taken into account in calculating the NSE. For each calibration the same range of parameters is used. As can be seen in Figure 4, the NSE is decreasing over the years. Also the NSE of the test data is in lower in most of the cases, with the largest difference in the years 1980-1983 and 1984-1987.</a:t>
            </a:r>
          </a:p>
        </p:txBody>
      </p:sp>
      <p:pic>
        <p:nvPicPr>
          <p:cNvPr id="7" name="Picture 6">
            <a:extLst>
              <a:ext uri="{FF2B5EF4-FFF2-40B4-BE49-F238E27FC236}">
                <a16:creationId xmlns:a16="http://schemas.microsoft.com/office/drawing/2014/main" id="{C5836706-27F9-E918-9C36-6651B0492623}"/>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1252033" y="8672604"/>
            <a:ext cx="9388718" cy="7041539"/>
          </a:xfrm>
          <a:prstGeom prst="rect">
            <a:avLst/>
          </a:prstGeom>
        </p:spPr>
      </p:pic>
      <p:pic>
        <p:nvPicPr>
          <p:cNvPr id="23" name="Picture 22">
            <a:extLst>
              <a:ext uri="{FF2B5EF4-FFF2-40B4-BE49-F238E27FC236}">
                <a16:creationId xmlns:a16="http://schemas.microsoft.com/office/drawing/2014/main" id="{ADE426D4-03FF-DDF0-53FD-62D6C8188B96}"/>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3369879" y="5655167"/>
            <a:ext cx="16068668" cy="4017167"/>
          </a:xfrm>
          <a:prstGeom prst="rect">
            <a:avLst/>
          </a:prstGeom>
        </p:spPr>
      </p:pic>
      <p:sp>
        <p:nvSpPr>
          <p:cNvPr id="20" name="Tekstvak 19">
            <a:extLst>
              <a:ext uri="{FF2B5EF4-FFF2-40B4-BE49-F238E27FC236}">
                <a16:creationId xmlns:a16="http://schemas.microsoft.com/office/drawing/2014/main" id="{B86F8254-E121-77DD-5085-BA2B06BD60CD}"/>
              </a:ext>
            </a:extLst>
          </p:cNvPr>
          <p:cNvSpPr txBox="1"/>
          <p:nvPr/>
        </p:nvSpPr>
        <p:spPr>
          <a:xfrm>
            <a:off x="1409210" y="13020101"/>
            <a:ext cx="10603562"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1</a:t>
            </a:r>
            <a:r>
              <a:rPr lang="en-GB" dirty="0">
                <a:latin typeface="Arial" panose="020B0604020202020204" pitchFamily="34" charset="0"/>
                <a:cs typeface="Arial" panose="020B0604020202020204" pitchFamily="34" charset="0"/>
              </a:rPr>
              <a:t>. Considered upperpart of the Hudson River Basin. With dots, the different stations are 		  depicted.  </a:t>
            </a:r>
          </a:p>
        </p:txBody>
      </p:sp>
      <p:sp>
        <p:nvSpPr>
          <p:cNvPr id="21" name="Tekstvak 20">
            <a:extLst>
              <a:ext uri="{FF2B5EF4-FFF2-40B4-BE49-F238E27FC236}">
                <a16:creationId xmlns:a16="http://schemas.microsoft.com/office/drawing/2014/main" id="{816E3285-BDAB-3C2E-ADA5-98A8917B08DA}"/>
              </a:ext>
            </a:extLst>
          </p:cNvPr>
          <p:cNvSpPr txBox="1"/>
          <p:nvPr/>
        </p:nvSpPr>
        <p:spPr>
          <a:xfrm>
            <a:off x="13437951" y="9773491"/>
            <a:ext cx="15901579"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3</a:t>
            </a:r>
            <a:r>
              <a:rPr lang="en-GB" dirty="0">
                <a:latin typeface="Arial" panose="020B0604020202020204" pitchFamily="34" charset="0"/>
                <a:cs typeface="Arial" panose="020B0604020202020204" pitchFamily="34" charset="0"/>
              </a:rPr>
              <a:t>. Data assimilation of precipitation (left) and evaporation (right) data. </a:t>
            </a:r>
          </a:p>
        </p:txBody>
      </p:sp>
      <p:sp>
        <p:nvSpPr>
          <p:cNvPr id="25" name="Tekstvak 24">
            <a:extLst>
              <a:ext uri="{FF2B5EF4-FFF2-40B4-BE49-F238E27FC236}">
                <a16:creationId xmlns:a16="http://schemas.microsoft.com/office/drawing/2014/main" id="{CDF9FE4F-A640-DE05-7EED-9A4E23824C4E}"/>
              </a:ext>
            </a:extLst>
          </p:cNvPr>
          <p:cNvSpPr txBox="1"/>
          <p:nvPr/>
        </p:nvSpPr>
        <p:spPr>
          <a:xfrm>
            <a:off x="2096852" y="27764727"/>
            <a:ext cx="9915920"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2</a:t>
            </a:r>
            <a:r>
              <a:rPr lang="en-GB" dirty="0">
                <a:latin typeface="Arial" panose="020B0604020202020204" pitchFamily="34" charset="0"/>
                <a:cs typeface="Arial" panose="020B0604020202020204" pitchFamily="34" charset="0"/>
              </a:rPr>
              <a:t>. HBV model which is used to model the water cycle in the Hudson River Basin.</a:t>
            </a:r>
          </a:p>
        </p:txBody>
      </p:sp>
      <p:sp>
        <p:nvSpPr>
          <p:cNvPr id="5" name="Tekstvak 4">
            <a:extLst>
              <a:ext uri="{FF2B5EF4-FFF2-40B4-BE49-F238E27FC236}">
                <a16:creationId xmlns:a16="http://schemas.microsoft.com/office/drawing/2014/main" id="{44B1E996-8B33-FFDE-8B9A-6254C00DCD02}"/>
              </a:ext>
            </a:extLst>
          </p:cNvPr>
          <p:cNvSpPr txBox="1"/>
          <p:nvPr/>
        </p:nvSpPr>
        <p:spPr>
          <a:xfrm>
            <a:off x="30608613" y="16076772"/>
            <a:ext cx="10836000" cy="2308324"/>
          </a:xfrm>
          <a:prstGeom prst="rect">
            <a:avLst/>
          </a:prstGeom>
          <a:noFill/>
        </p:spPr>
        <p:txBody>
          <a:bodyPr wrap="square" rtlCol="0">
            <a:spAutoFit/>
          </a:bodyPr>
          <a:lstStyle/>
          <a:p>
            <a:pPr algn="just"/>
            <a:r>
              <a:rPr lang="en-GB" sz="2400" dirty="0">
                <a:latin typeface="Arial" panose="020B0604020202020204" pitchFamily="34" charset="0"/>
                <a:cs typeface="Arial" panose="020B0604020202020204" pitchFamily="34" charset="0"/>
              </a:rPr>
              <a:t>Besides this, the distributed model underestimates the discharge during snowfall. The data is taken as average throughout the basin, but in practice it is a heterogenic area. For the distributed  model, 21 parameters are needed. This leads to too much uncertainty to use the model for predictions. </a:t>
            </a:r>
          </a:p>
          <a:p>
            <a:pPr algn="just"/>
            <a:endParaRPr lang="en-GB" sz="2400" dirty="0">
              <a:latin typeface="Arial" panose="020B0604020202020204" pitchFamily="34" charset="0"/>
              <a:cs typeface="Arial" panose="020B0604020202020204" pitchFamily="34" charset="0"/>
            </a:endParaRPr>
          </a:p>
          <a:p>
            <a:endParaRPr lang="nl-NL" sz="2400" dirty="0"/>
          </a:p>
        </p:txBody>
      </p:sp>
      <p:sp>
        <p:nvSpPr>
          <p:cNvPr id="11" name="Tekstvak 10">
            <a:extLst>
              <a:ext uri="{FF2B5EF4-FFF2-40B4-BE49-F238E27FC236}">
                <a16:creationId xmlns:a16="http://schemas.microsoft.com/office/drawing/2014/main" id="{70A4E1A8-4D4B-0A13-423B-BD508108D224}"/>
              </a:ext>
            </a:extLst>
          </p:cNvPr>
          <p:cNvSpPr txBox="1"/>
          <p:nvPr/>
        </p:nvSpPr>
        <p:spPr>
          <a:xfrm>
            <a:off x="32138263" y="15606848"/>
            <a:ext cx="10650536"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.Surface water areas classified by training in QGIS. </a:t>
            </a:r>
          </a:p>
        </p:txBody>
      </p:sp>
      <p:sp>
        <p:nvSpPr>
          <p:cNvPr id="12" name="Tekstvak 11">
            <a:extLst>
              <a:ext uri="{FF2B5EF4-FFF2-40B4-BE49-F238E27FC236}">
                <a16:creationId xmlns:a16="http://schemas.microsoft.com/office/drawing/2014/main" id="{012B7CA6-3299-B8BC-3AC6-2CE0678F228D}"/>
              </a:ext>
            </a:extLst>
          </p:cNvPr>
          <p:cNvSpPr txBox="1"/>
          <p:nvPr/>
        </p:nvSpPr>
        <p:spPr>
          <a:xfrm>
            <a:off x="14889413" y="28048294"/>
            <a:ext cx="15901579"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4</a:t>
            </a:r>
            <a:r>
              <a:rPr lang="en-GB" dirty="0">
                <a:latin typeface="Arial" panose="020B0604020202020204" pitchFamily="34" charset="0"/>
                <a:cs typeface="Arial" panose="020B0604020202020204" pitchFamily="34" charset="0"/>
              </a:rPr>
              <a:t>. Results of lumped HBV model with highest NSE value. </a:t>
            </a:r>
          </a:p>
        </p:txBody>
      </p:sp>
      <p:sp>
        <p:nvSpPr>
          <p:cNvPr id="32" name="Tekstvak 31">
            <a:extLst>
              <a:ext uri="{FF2B5EF4-FFF2-40B4-BE49-F238E27FC236}">
                <a16:creationId xmlns:a16="http://schemas.microsoft.com/office/drawing/2014/main" id="{64B34E33-A83A-60A1-389B-67ACC97ED42B}"/>
              </a:ext>
            </a:extLst>
          </p:cNvPr>
          <p:cNvSpPr txBox="1"/>
          <p:nvPr/>
        </p:nvSpPr>
        <p:spPr>
          <a:xfrm>
            <a:off x="30608613" y="22075565"/>
            <a:ext cx="10836000" cy="6370975"/>
          </a:xfrm>
          <a:prstGeom prst="rect">
            <a:avLst/>
          </a:prstGeom>
          <a:noFill/>
        </p:spPr>
        <p:txBody>
          <a:bodyPr wrap="square" rtlCol="0">
            <a:spAutoFit/>
          </a:bodyPr>
          <a:lstStyle/>
          <a:p>
            <a:pPr algn="just"/>
            <a:r>
              <a:rPr lang="en-GB" sz="2400" dirty="0">
                <a:latin typeface="Arial" panose="020B0604020202020204" pitchFamily="34" charset="0"/>
                <a:cs typeface="Arial" panose="020B0604020202020204" pitchFamily="34" charset="0"/>
              </a:rPr>
              <a:t>Furthermore, both models have better outcomes when the same parameter range is chosen for the first 20 years based on the NSE.  When run several times, the models of the past 20 years always score lower than data used from 1980 till 2000. The uncertainty is large, but it is a remarkable observation. </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To calculate both the NSE and the NSE log are used. When using NSE, the runoff is calibrated more towards the peaks, while using the log NSE the baseflow and timing is better modelled. </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To improve modelling the peaks more data could be used. Further research could be done by executing multi-objective calibration. This will result in a model which both captures peaks and the base flows.  </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In this project, the model with highest NSE is chosen, while in practice this could not be the most useful model. Further research could be done by using generalized likelihood uncertainty estimation. Here, the NSE values are weighted and so multiple solutions are taken into account. </a:t>
            </a:r>
          </a:p>
        </p:txBody>
      </p:sp>
      <p:sp>
        <p:nvSpPr>
          <p:cNvPr id="35" name="Ovaal 34">
            <a:extLst>
              <a:ext uri="{FF2B5EF4-FFF2-40B4-BE49-F238E27FC236}">
                <a16:creationId xmlns:a16="http://schemas.microsoft.com/office/drawing/2014/main" id="{DB860D82-F6C9-9592-9966-2C453582957E}"/>
              </a:ext>
            </a:extLst>
          </p:cNvPr>
          <p:cNvSpPr/>
          <p:nvPr/>
        </p:nvSpPr>
        <p:spPr>
          <a:xfrm>
            <a:off x="35606736" y="19549871"/>
            <a:ext cx="1170432" cy="86846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0" name="Picture 39" descr="Qr code&#10;&#10;Description automatically generated">
            <a:extLst>
              <a:ext uri="{FF2B5EF4-FFF2-40B4-BE49-F238E27FC236}">
                <a16:creationId xmlns:a16="http://schemas.microsoft.com/office/drawing/2014/main" id="{A3B80063-6965-ED32-D3E9-91A90FF637CE}"/>
              </a:ext>
            </a:extLst>
          </p:cNvPr>
          <p:cNvPicPr>
            <a:picLocks noChangeAspect="1"/>
          </p:cNvPicPr>
          <p:nvPr/>
        </p:nvPicPr>
        <p:blipFill rotWithShape="1">
          <a:blip r:embed="rId10">
            <a:extLst>
              <a:ext uri="{28A0092B-C50C-407E-A947-70E740481C1C}">
                <a14:useLocalDpi xmlns:a14="http://schemas.microsoft.com/office/drawing/2010/main" val="0"/>
              </a:ext>
            </a:extLst>
          </a:blip>
          <a:srcRect l="6953" t="7388" r="7370" b="7680"/>
          <a:stretch/>
        </p:blipFill>
        <p:spPr>
          <a:xfrm>
            <a:off x="2591399" y="28496786"/>
            <a:ext cx="1275556" cy="1264444"/>
          </a:xfrm>
          <a:prstGeom prst="rect">
            <a:avLst/>
          </a:prstGeom>
        </p:spPr>
      </p:pic>
      <p:sp>
        <p:nvSpPr>
          <p:cNvPr id="41" name="Tekstvak 24">
            <a:extLst>
              <a:ext uri="{FF2B5EF4-FFF2-40B4-BE49-F238E27FC236}">
                <a16:creationId xmlns:a16="http://schemas.microsoft.com/office/drawing/2014/main" id="{4C59F3AC-D06B-552B-B2E5-A7C4081348A6}"/>
              </a:ext>
            </a:extLst>
          </p:cNvPr>
          <p:cNvSpPr txBox="1"/>
          <p:nvPr/>
        </p:nvSpPr>
        <p:spPr>
          <a:xfrm>
            <a:off x="1296252" y="28485580"/>
            <a:ext cx="1347388" cy="1286988"/>
          </a:xfrm>
          <a:prstGeom prst="rect">
            <a:avLst/>
          </a:prstGeom>
          <a:noFill/>
          <a:ln>
            <a:noFill/>
          </a:ln>
        </p:spPr>
        <p:txBody>
          <a:bodyPr wrap="square" numCol="1" rtlCol="0">
            <a:noAutofit/>
          </a:bodyPr>
          <a:lstStyle/>
          <a:p>
            <a:r>
              <a:rPr lang="en-GB" dirty="0">
                <a:solidFill>
                  <a:schemeClr val="bg1"/>
                </a:solidFill>
                <a:latin typeface="Arial" panose="020B0604020202020204" pitchFamily="34" charset="0"/>
                <a:cs typeface="Arial" panose="020B0604020202020204" pitchFamily="34" charset="0"/>
              </a:rPr>
              <a:t>All data and code available on GitHub</a:t>
            </a:r>
          </a:p>
        </p:txBody>
      </p:sp>
      <p:pic>
        <p:nvPicPr>
          <p:cNvPr id="43" name="Picture 42" descr="Icon&#10;&#10;Description automatically generated">
            <a:extLst>
              <a:ext uri="{FF2B5EF4-FFF2-40B4-BE49-F238E27FC236}">
                <a16:creationId xmlns:a16="http://schemas.microsoft.com/office/drawing/2014/main" id="{7F88CDC1-2A80-1159-716C-9E36B095D52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9874" y="28286904"/>
            <a:ext cx="1706883" cy="1706883"/>
          </a:xfrm>
          <a:prstGeom prst="rect">
            <a:avLst/>
          </a:prstGeom>
        </p:spPr>
      </p:pic>
      <p:sp>
        <p:nvSpPr>
          <p:cNvPr id="44" name="Tekstvak 24">
            <a:extLst>
              <a:ext uri="{FF2B5EF4-FFF2-40B4-BE49-F238E27FC236}">
                <a16:creationId xmlns:a16="http://schemas.microsoft.com/office/drawing/2014/main" id="{4FB4BCA5-DD3A-FCBB-712A-F13B819B56F6}"/>
              </a:ext>
            </a:extLst>
          </p:cNvPr>
          <p:cNvSpPr txBox="1"/>
          <p:nvPr/>
        </p:nvSpPr>
        <p:spPr>
          <a:xfrm>
            <a:off x="37255449" y="29327844"/>
            <a:ext cx="1857623" cy="433386"/>
          </a:xfrm>
          <a:prstGeom prst="rect">
            <a:avLst/>
          </a:prstGeom>
          <a:noFill/>
          <a:ln>
            <a:noFill/>
          </a:ln>
        </p:spPr>
        <p:txBody>
          <a:bodyPr wrap="square" numCol="1" rtlCol="0">
            <a:noAutofit/>
          </a:bodyPr>
          <a:lstStyle/>
          <a:p>
            <a:r>
              <a:rPr lang="en-GB" dirty="0">
                <a:solidFill>
                  <a:schemeClr val="bg1"/>
                </a:solidFill>
                <a:latin typeface="Arial" panose="020B0604020202020204" pitchFamily="34" charset="0"/>
                <a:cs typeface="Arial" panose="020B0604020202020204" pitchFamily="34" charset="0"/>
              </a:rPr>
              <a:t>Msc ENVM1520</a:t>
            </a:r>
          </a:p>
        </p:txBody>
      </p:sp>
    </p:spTree>
    <p:extLst>
      <p:ext uri="{BB962C8B-B14F-4D97-AF65-F5344CB8AC3E}">
        <p14:creationId xmlns:p14="http://schemas.microsoft.com/office/powerpoint/2010/main" val="4122528354"/>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996</TotalTime>
  <Words>1023</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Kantoorthema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Anne Versleijen</dc:creator>
  <cp:lastModifiedBy>David Haasnoot</cp:lastModifiedBy>
  <cp:revision>17</cp:revision>
  <dcterms:created xsi:type="dcterms:W3CDTF">2023-04-14T07:38:34Z</dcterms:created>
  <dcterms:modified xsi:type="dcterms:W3CDTF">2023-04-16T21:16:05Z</dcterms:modified>
</cp:coreProperties>
</file>