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1" r:id="rId6"/>
    <p:sldId id="258" r:id="rId7"/>
    <p:sldId id="262" r:id="rId8"/>
    <p:sldId id="256" r:id="rId9"/>
    <p:sldId id="257" r:id="rId10"/>
    <p:sldId id="259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5DE-5B4C-E69D-196D-524E8271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A36D0-1C56-430D-E929-816BE829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CB80-E5A2-24E8-C5B7-59E2A20C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A60B-90AD-DC12-BA0A-C983A49A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0500-627D-971F-4139-2490A65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54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3FC-A4C5-B582-FC89-6D753C82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49923-B2AE-AFA5-7501-05564EFB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29E1-DA5E-C290-4B2F-A08F2084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82D2-0A3F-5E87-54AF-EA8979D7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D556-F45F-EA5B-9D58-1D061266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01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4EA39-7FC9-1D63-7D8F-CF59605F8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57217-10A6-8933-5932-31CBF1A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C420-447E-DE6C-B51F-22A469D0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69AC-CC37-531D-A907-1DBC4E25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B174-23BA-BC8E-F481-897D93F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23AA-083D-D29C-6EBC-2971312C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FCC1-7D75-5F74-6F25-22DA84B9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664B-9128-032E-34A6-6F568CB7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472C-B3D4-7005-C374-FD63964A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B543-CC8A-B71E-A56C-F2EA02D1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997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1B29-A1A5-99D8-6493-40CC6E76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B42A-0434-36AA-22C6-B43012DAF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F937-80F2-7D95-88A6-EA7AC85A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BBF2-9D77-E32E-3216-09745F25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16DC-637B-E856-656A-0185D676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88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B684-73A5-924D-FAA0-86BF4CCF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2DDE-9E4F-81C3-01C8-01BDA08B1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8224-26BB-278A-84CB-09216B79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3C8A-03C8-4494-4588-DA80C474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C61AE-DE4A-65B4-6758-481EA7C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0C29-EA1B-5EAF-F19C-2FFF171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79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D19D-549C-2AAF-7DE8-31EA0879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C924-723E-1146-D8FF-6F475F56E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90B6-B834-404C-993B-B0565A499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A6F4D-3E85-3D2D-9776-702A09D25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D15C2-1B9A-1A2B-99F1-5B2E0FDF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51D55-B4D0-4E86-D89E-1F940238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29615-4089-059A-1CD1-0DAEBDB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56EB5-DD0B-C48B-600F-8BCDEA91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831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5EFA-C408-9709-5218-40876B9A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221A9-3798-B439-AA12-033BC33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7C6EB-20E3-4F70-FC26-D92C69C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B4ADB-7F14-4F57-4FD5-A74890C7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3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D9633-5566-324C-98A3-327A55B1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0884F-2093-2A0D-1B51-77742B27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FCA7-D856-8C1C-96F9-6F59EE4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836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4FA0-6478-DEBC-F5D5-9B78435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DC46-5605-4C14-CA76-68F3816F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A958-4352-47A4-7AD1-B9CDB536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2A57-901E-D12A-CC4C-C6CD62BD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A6C-5F43-905C-9E86-2AF2CE72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06008-2160-6CA7-C2D6-E67C5B70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807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502A-0941-7F1B-C189-1579D11B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B5BE8-D341-10C1-C1E5-264A07740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EABD-BFD9-38AC-6F8F-3AE1C6FD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A2D6-D375-896A-A09A-3C25D374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34D63-8A97-E8FB-3C77-BF0A4DC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7F733-21B3-315A-FCE4-0BA2BC33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52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3E5F6-CA8D-CFD5-9CB6-EA2B3F45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67CD-66D8-D349-7465-46C6566C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1D52-673C-2C14-5D39-DDF2363E8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1B42-7E0A-491A-83B4-B5630A581EA5}" type="datetimeFigureOut">
              <a:rPr lang="en-NL" smtClean="0"/>
              <a:t>24/02/2023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8177-CD5F-1E80-6888-F0726E695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E155-E56C-71A7-6F4A-6038E312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7BF2-438F-4BD9-9375-E9F11A54E8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07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DBC-230A-7F2A-8EEB-988172F69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Drought in Burkina Faso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5DDAC-4206-7042-F5B5-9EFE8C7C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53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5A6E-B95E-0993-9F0A-754FB8BB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33600" cy="1325563"/>
          </a:xfrm>
        </p:spPr>
        <p:txBody>
          <a:bodyPr/>
          <a:lstStyle/>
          <a:p>
            <a:r>
              <a:rPr lang="en-GB" dirty="0"/>
              <a:t>Sprint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7C24-62E3-38E9-FE0C-AEC22790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4E53D-09B5-F97C-3044-766CEF97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4" y="1381125"/>
            <a:ext cx="2581334" cy="54058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9F5373-A902-9DD7-548A-3F025A61BF45}"/>
              </a:ext>
            </a:extLst>
          </p:cNvPr>
          <p:cNvSpPr txBox="1">
            <a:spLocks/>
          </p:cNvSpPr>
          <p:nvPr/>
        </p:nvSpPr>
        <p:spPr>
          <a:xfrm>
            <a:off x="4545367" y="367729"/>
            <a:ext cx="2133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Sprint 2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5F2718-89A5-AE85-5760-3640915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27" y="1381125"/>
            <a:ext cx="309605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2A98-FE54-6157-86AE-76FEA43C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69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Our Goal:</a:t>
            </a:r>
            <a:endParaRPr lang="en-N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2AB7F4-4B44-5E44-9B1B-3E06816DBCC7}"/>
              </a:ext>
            </a:extLst>
          </p:cNvPr>
          <p:cNvSpPr txBox="1">
            <a:spLocks/>
          </p:cNvSpPr>
          <p:nvPr/>
        </p:nvSpPr>
        <p:spPr>
          <a:xfrm>
            <a:off x="838200" y="2815362"/>
            <a:ext cx="10515600" cy="191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"Build a future proof drought mitigation system of reservoirs"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09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5A6E-B95E-0993-9F0A-754FB8BB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33600" cy="1325563"/>
          </a:xfrm>
        </p:spPr>
        <p:txBody>
          <a:bodyPr/>
          <a:lstStyle/>
          <a:p>
            <a:r>
              <a:rPr lang="en-GB" dirty="0"/>
              <a:t>Backlog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7C24-62E3-38E9-FE0C-AEC22790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3492E-2DEB-661C-29A7-350B0E0F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7952"/>
            <a:ext cx="3924316" cy="552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FDD41-F011-3168-1583-9CE27880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6" y="1337951"/>
            <a:ext cx="3292107" cy="32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DBC-230A-7F2A-8EEB-988172F69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initial pictures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5DDAC-4206-7042-F5B5-9EFE8C7CA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4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5916AD9-99BC-FEDF-C515-F5A936CE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9828110" cy="6950018"/>
          </a:xfrm>
        </p:spPr>
      </p:pic>
    </p:spTree>
    <p:extLst>
      <p:ext uri="{BB962C8B-B14F-4D97-AF65-F5344CB8AC3E}">
        <p14:creationId xmlns:p14="http://schemas.microsoft.com/office/powerpoint/2010/main" val="255883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C414007E-5D28-4D5F-9B8F-07D98559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32" y="0"/>
            <a:ext cx="9697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5467E21B67B45A103D81F13D91C27" ma:contentTypeVersion="11" ma:contentTypeDescription="Een nieuw document maken." ma:contentTypeScope="" ma:versionID="ec80d3a36f0aa6c37ee9006d5cc6d4ac">
  <xsd:schema xmlns:xsd="http://www.w3.org/2001/XMLSchema" xmlns:xs="http://www.w3.org/2001/XMLSchema" xmlns:p="http://schemas.microsoft.com/office/2006/metadata/properties" xmlns:ns3="e0764678-775e-4b3a-9581-a9313f21c0ba" xmlns:ns4="70f6bd0b-068c-4d82-a58f-a0ed716713b3" targetNamespace="http://schemas.microsoft.com/office/2006/metadata/properties" ma:root="true" ma:fieldsID="48ecdd750c617feb118d4210a85d45ad" ns3:_="" ns4:_="">
    <xsd:import namespace="e0764678-775e-4b3a-9581-a9313f21c0ba"/>
    <xsd:import namespace="70f6bd0b-068c-4d82-a58f-a0ed716713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64678-775e-4b3a-9581-a9313f21c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6bd0b-068c-4d82-a58f-a0ed716713b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3C723-FE63-4828-B5D4-495EA38EC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764678-775e-4b3a-9581-a9313f21c0ba"/>
    <ds:schemaRef ds:uri="70f6bd0b-068c-4d82-a58f-a0ed71671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DBF147-EB3C-4094-84A7-B10B0C995916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70f6bd0b-068c-4d82-a58f-a0ed716713b3"/>
    <ds:schemaRef ds:uri="http://schemas.openxmlformats.org/package/2006/metadata/core-properties"/>
    <ds:schemaRef ds:uri="http://schemas.microsoft.com/office/infopath/2007/PartnerControls"/>
    <ds:schemaRef ds:uri="e0764678-775e-4b3a-9581-a9313f21c0b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B3F6AB-2B0A-447E-8F5C-FF6A0B0DD6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Drought in Burkina Faso</vt:lpstr>
      <vt:lpstr>Sprint 1</vt:lpstr>
      <vt:lpstr>Our Goal:</vt:lpstr>
      <vt:lpstr>Backlog</vt:lpstr>
      <vt:lpstr>Some initial pictures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 in Burkina Faso</dc:title>
  <dc:creator>David Haasnoot</dc:creator>
  <cp:lastModifiedBy>David Haasnoot</cp:lastModifiedBy>
  <cp:revision>2</cp:revision>
  <dcterms:created xsi:type="dcterms:W3CDTF">2023-02-24T07:50:05Z</dcterms:created>
  <dcterms:modified xsi:type="dcterms:W3CDTF">2023-02-24T11:03:04Z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0x0101007F55467E21B67B45A103D81F13D91C27</vt:lpwstr>
  </property>
</Properties>
</file>