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4"/>
  </p:notesMasterIdLst>
  <p:sldIdLst>
    <p:sldId id="259" r:id="rId5"/>
    <p:sldId id="260" r:id="rId6"/>
    <p:sldId id="305" r:id="rId7"/>
    <p:sldId id="306" r:id="rId8"/>
    <p:sldId id="307" r:id="rId9"/>
    <p:sldId id="308" r:id="rId10"/>
    <p:sldId id="310" r:id="rId11"/>
    <p:sldId id="309" r:id="rId12"/>
    <p:sldId id="304"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3C31"/>
    <a:srgbClr val="6CC24A"/>
    <a:srgbClr val="EF60A3"/>
    <a:srgbClr val="6F1D77"/>
    <a:srgbClr val="009B77"/>
    <a:srgbClr val="00A6D6"/>
    <a:srgbClr val="ED6842"/>
    <a:srgbClr val="0076C2"/>
    <a:srgbClr val="FFB81C"/>
    <a:srgbClr val="A500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83"/>
    <p:restoredTop sz="95909"/>
  </p:normalViewPr>
  <p:slideViewPr>
    <p:cSldViewPr snapToGrid="0" snapToObjects="1">
      <p:cViewPr varScale="1">
        <p:scale>
          <a:sx n="86" d="100"/>
          <a:sy n="86" d="100"/>
        </p:scale>
        <p:origin x="66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Titelpagina</a:t>
            </a:r>
            <a:endParaRPr dirty="0">
              <a:solidFill>
                <a:schemeClr val="tx1"/>
              </a:solidFill>
            </a:endParaRP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sp>
        <p:nvSpPr>
          <p:cNvPr id="144" name="Tijdelijke aanduiding voor tekst 49"/>
          <p:cNvSpPr>
            <a:spLocks noGrp="1"/>
          </p:cNvSpPr>
          <p:nvPr>
            <p:ph type="body" idx="21" hasCustomPrompt="1"/>
          </p:nvPr>
        </p:nvSpPr>
        <p:spPr>
          <a:xfrm>
            <a:off x="-10752" y="0"/>
            <a:ext cx="12202753" cy="6858000"/>
          </a:xfrm>
          <a:prstGeom prst="rect">
            <a:avLst/>
          </a:prstGeom>
          <a:solidFill>
            <a:srgbClr val="00A6D6"/>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grpSp>
        <p:nvGrpSpPr>
          <p:cNvPr id="2" name="Group 1">
            <a:extLst>
              <a:ext uri="{FF2B5EF4-FFF2-40B4-BE49-F238E27FC236}">
                <a16:creationId xmlns:a16="http://schemas.microsoft.com/office/drawing/2014/main" id="{382AA923-46F9-DC28-518C-889022FF6382}"/>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11D9C0C2-56A0-31B9-4730-27E5B3D91D63}"/>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01C3B55C-9B2A-8E5A-C717-39227FDF9206}"/>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6D682A6B-2140-6BA9-D1A0-E282F735AD67}"/>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BAC47FDB-9343-E5B5-70D3-070279C21ACC}"/>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CB098A36-1D6A-80CB-1A9B-6AE3B086FC0A}"/>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5582CDEF-6E25-0416-CD64-AF54DD129F46}"/>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AF3EAD47-10F3-097D-8809-6C011FD66889}"/>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7C6AE311-9794-5D57-EC1D-7B187C2C17A4}"/>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314D1E49-F4CB-DD0B-06F8-6B8EAFEAA011}"/>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EFB4D011-D2C7-9DDD-7D99-14C023711847}"/>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25FFB0BB-00EB-7E88-29F5-BBF06F4D4183}"/>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C04D0306-3211-2C29-8CAC-46BD03C6BD20}"/>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B141192D-E473-1305-8D75-7720A67D8D73}"/>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elpagina + Beeld">
    <p:spTree>
      <p:nvGrpSpPr>
        <p:cNvPr id="1" name=""/>
        <p:cNvGrpSpPr/>
        <p:nvPr/>
      </p:nvGrpSpPr>
      <p:grpSpPr>
        <a:xfrm>
          <a:off x="0" y="0"/>
          <a:ext cx="0" cy="0"/>
          <a:chOff x="0" y="0"/>
          <a:chExt cx="0" cy="0"/>
        </a:xfrm>
      </p:grpSpPr>
      <p:grpSp>
        <p:nvGrpSpPr>
          <p:cNvPr id="249" name="Group 4"/>
          <p:cNvGrpSpPr/>
          <p:nvPr/>
        </p:nvGrpSpPr>
        <p:grpSpPr>
          <a:xfrm>
            <a:off x="698501" y="5884314"/>
            <a:ext cx="1454912" cy="577167"/>
            <a:chOff x="0" y="0"/>
            <a:chExt cx="1454911" cy="577165"/>
          </a:xfrm>
        </p:grpSpPr>
        <p:sp>
          <p:nvSpPr>
            <p:cNvPr id="2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50" name="Rechthoek 6"/>
          <p:cNvSpPr/>
          <p:nvPr/>
        </p:nvSpPr>
        <p:spPr>
          <a:xfrm>
            <a:off x="-12032" y="-1"/>
            <a:ext cx="12204032" cy="6858001"/>
          </a:xfrm>
          <a:prstGeom prst="rect">
            <a:avLst/>
          </a:prstGeom>
          <a:solidFill>
            <a:schemeClr val="accent1"/>
          </a:solidFill>
          <a:ln w="12700">
            <a:miter lim="400000"/>
          </a:ln>
        </p:spPr>
        <p:txBody>
          <a:bodyPr lIns="45719" rIns="45719" anchor="ctr"/>
          <a:lstStyle/>
          <a:p>
            <a:pPr algn="ctr">
              <a:defRPr sz="1600">
                <a:solidFill>
                  <a:srgbClr val="FFFFFF"/>
                </a:solidFill>
              </a:defRPr>
            </a:pPr>
            <a:endParaRPr/>
          </a:p>
        </p:txBody>
      </p:sp>
      <p:sp>
        <p:nvSpPr>
          <p:cNvPr id="251" name="Tekstvak 4"/>
          <p:cNvSpPr txBox="1"/>
          <p:nvPr/>
        </p:nvSpPr>
        <p:spPr>
          <a:xfrm>
            <a:off x="34969" y="-662297"/>
            <a:ext cx="12100562"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Titelpagina</a:t>
            </a:r>
            <a:r>
              <a:rPr dirty="0">
                <a:solidFill>
                  <a:schemeClr val="tx1"/>
                </a:solidFill>
              </a:rPr>
              <a:t> + </a:t>
            </a:r>
            <a:r>
              <a:rPr dirty="0" err="1">
                <a:solidFill>
                  <a:schemeClr val="tx1"/>
                </a:solidFill>
              </a:rPr>
              <a:t>Beeld</a:t>
            </a:r>
            <a:endParaRPr dirty="0">
              <a:solidFill>
                <a:schemeClr val="tx1"/>
              </a:solidFill>
            </a:endParaRPr>
          </a:p>
        </p:txBody>
      </p:sp>
      <p:sp>
        <p:nvSpPr>
          <p:cNvPr id="252" name="Tijdelijke aanduiding voor afbeelding 16"/>
          <p:cNvSpPr>
            <a:spLocks noGrp="1"/>
          </p:cNvSpPr>
          <p:nvPr>
            <p:ph type="pic" idx="21"/>
          </p:nvPr>
        </p:nvSpPr>
        <p:spPr>
          <a:xfrm>
            <a:off x="4852465" y="0"/>
            <a:ext cx="7339534" cy="6858000"/>
          </a:xfrm>
          <a:prstGeom prst="rect">
            <a:avLst/>
          </a:prstGeom>
        </p:spPr>
        <p:txBody>
          <a:bodyPr lIns="91439" tIns="45719" rIns="91439" bIns="45719"/>
          <a:lstStyle/>
          <a:p>
            <a:r>
              <a:rPr lang="en-US"/>
              <a:t>Click icon to add picture</a:t>
            </a:r>
            <a:endParaRPr/>
          </a:p>
        </p:txBody>
      </p:sp>
      <p:sp>
        <p:nvSpPr>
          <p:cNvPr id="253" name="Body Level One…"/>
          <p:cNvSpPr txBox="1">
            <a:spLocks noGrp="1"/>
          </p:cNvSpPr>
          <p:nvPr>
            <p:ph type="body" sz="quarter" idx="1" hasCustomPrompt="1"/>
          </p:nvPr>
        </p:nvSpPr>
        <p:spPr>
          <a:xfrm>
            <a:off x="698500" y="4883660"/>
            <a:ext cx="3729203" cy="248473"/>
          </a:xfrm>
          <a:prstGeom prst="rect">
            <a:avLst/>
          </a:prstGeom>
        </p:spPr>
        <p:txBody>
          <a:bodyPr anchor="ctr">
            <a:normAutofit/>
          </a:bodyPr>
          <a:lstStyle>
            <a:lvl1pPr marL="0" indent="0">
              <a:buClrTx/>
              <a:buSzTx/>
              <a:buNone/>
              <a:defRPr b="1">
                <a:solidFill>
                  <a:srgbClr val="FFFFFF"/>
                </a:solidFill>
              </a:defRPr>
            </a:lvl1pPr>
            <a:lvl2pPr marL="0" indent="457200">
              <a:buClrTx/>
              <a:buSzTx/>
              <a:buNone/>
              <a:defRPr b="1">
                <a:solidFill>
                  <a:srgbClr val="FFFFFF"/>
                </a:solidFill>
              </a:defRPr>
            </a:lvl2pPr>
            <a:lvl3pPr indent="914400">
              <a:buClrTx/>
              <a:buFontTx/>
              <a:defRPr b="1">
                <a:solidFill>
                  <a:srgbClr val="FFFFFF"/>
                </a:solidFill>
              </a:defRPr>
            </a:lvl3pPr>
            <a:lvl4pPr indent="1371600">
              <a:buClrTx/>
              <a:buFontTx/>
              <a:defRPr b="1">
                <a:solidFill>
                  <a:srgbClr val="FFFFFF"/>
                </a:solidFill>
              </a:defRPr>
            </a:lvl4pPr>
            <a:lvl5pPr marL="0" indent="1828800">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sp>
        <p:nvSpPr>
          <p:cNvPr id="254" name="Tijdelijke aanduiding voor tekst 20"/>
          <p:cNvSpPr>
            <a:spLocks noGrp="1"/>
          </p:cNvSpPr>
          <p:nvPr>
            <p:ph type="body" sz="quarter" idx="22" hasCustomPrompt="1"/>
          </p:nvPr>
        </p:nvSpPr>
        <p:spPr>
          <a:xfrm>
            <a:off x="698499" y="1712684"/>
            <a:ext cx="3729206" cy="2925403"/>
          </a:xfrm>
          <a:prstGeom prst="rect">
            <a:avLst/>
          </a:prstGeom>
        </p:spPr>
        <p:txBody>
          <a:bodyPr anchor="b">
            <a:normAutofit/>
          </a:bodyPr>
          <a:lstStyle>
            <a:lvl1pPr marL="0" indent="0" defTabSz="914400">
              <a:lnSpc>
                <a:spcPct val="100000"/>
              </a:lnSpc>
              <a:spcBef>
                <a:spcPts val="500"/>
              </a:spcBef>
              <a:buClrTx/>
              <a:buSzTx/>
              <a:buNone/>
              <a:defRPr sz="3800">
                <a:solidFill>
                  <a:srgbClr val="FFFFFF"/>
                </a:solidFill>
                <a:latin typeface="Roboto Slab Regular Regular"/>
                <a:ea typeface="Roboto Slab Regular Regular"/>
                <a:cs typeface="Roboto Slab Regular Regular"/>
                <a:sym typeface="Roboto Slab Regular Regular"/>
              </a:defRPr>
            </a:lvl1pPr>
          </a:lstStyle>
          <a:p>
            <a:r>
              <a:t>Plaats hier de titel van de presentatie</a:t>
            </a:r>
          </a:p>
        </p:txBody>
      </p:sp>
      <p:sp>
        <p:nvSpPr>
          <p:cNvPr id="255" name="Tijdelijke aanduiding voor tekst 17"/>
          <p:cNvSpPr>
            <a:spLocks noGrp="1"/>
          </p:cNvSpPr>
          <p:nvPr>
            <p:ph type="body" sz="quarter" idx="23" hasCustomPrompt="1"/>
          </p:nvPr>
        </p:nvSpPr>
        <p:spPr>
          <a:xfrm>
            <a:off x="698500" y="5377708"/>
            <a:ext cx="1454400" cy="7201"/>
          </a:xfrm>
          <a:prstGeom prst="rect">
            <a:avLst/>
          </a:prstGeom>
          <a:solidFill>
            <a:srgbClr val="FFFFFF"/>
          </a:solidFill>
        </p:spPr>
        <p:txBody>
          <a:bodyPr>
            <a:normAutofit/>
          </a:bodyPr>
          <a:lstStyle>
            <a:lvl1pPr marL="0" indent="0" defTabSz="287655">
              <a:spcBef>
                <a:spcPts val="400"/>
              </a:spcBef>
              <a:buClrTx/>
              <a:buSzTx/>
              <a:buNone/>
              <a:defRPr sz="640"/>
            </a:lvl1pPr>
          </a:lstStyle>
          <a:p>
            <a:r>
              <a:t>  </a:t>
            </a:r>
          </a:p>
        </p:txBody>
      </p:sp>
      <p:sp>
        <p:nvSpPr>
          <p:cNvPr id="270"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6" name="Graphic 65">
            <a:extLst>
              <a:ext uri="{FF2B5EF4-FFF2-40B4-BE49-F238E27FC236}">
                <a16:creationId xmlns:a16="http://schemas.microsoft.com/office/drawing/2014/main" id="{C8B2F066-9B7C-C54F-9CB0-80B54583A62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grpSp>
        <p:nvGrpSpPr>
          <p:cNvPr id="2" name="Group 1">
            <a:extLst>
              <a:ext uri="{FF2B5EF4-FFF2-40B4-BE49-F238E27FC236}">
                <a16:creationId xmlns:a16="http://schemas.microsoft.com/office/drawing/2014/main" id="{02B50CF1-612F-C060-EC9D-11D21B0A1799}"/>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80A00FF6-CF2E-9C2A-6E47-7461846707D2}"/>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CA02188D-4998-43CD-0076-543F61F91DDA}"/>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09096AD9-435A-A381-1168-043019B3F567}"/>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B31B3BAC-DFAD-C18F-11F6-C34B0F6F428C}"/>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C97615D2-672A-6E37-99F7-D29DF5BBA43C}"/>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1F726D08-0AE0-3061-1A51-78B17F760023}"/>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A4E94B4F-C11D-FAA6-B761-279933488E6A}"/>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793567C8-7817-1917-669B-26910BF117D6}"/>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68CFE164-AEC4-F225-A3AB-85E2458E8D2F}"/>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FF94B61B-9672-7610-94A4-D4279C9A0BD0}"/>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6AB3DC84-942B-F659-2230-5CFCA289482E}"/>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B776954E-D2BD-79BD-A366-E25416C20758}"/>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98C886C4-644E-A055-5CF9-86E9D30D1D9B}"/>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Alleen</a:t>
            </a:r>
            <a:r>
              <a:rPr dirty="0">
                <a:solidFill>
                  <a:schemeClr val="tx1"/>
                </a:solidFill>
              </a:rPr>
              <a:t> </a:t>
            </a:r>
            <a:r>
              <a:rPr dirty="0" err="1">
                <a:solidFill>
                  <a:schemeClr val="tx1"/>
                </a:solidFill>
              </a:rPr>
              <a:t>titel</a:t>
            </a:r>
            <a:endParaRPr dirty="0">
              <a:solidFill>
                <a:schemeClr val="tx1"/>
              </a:solidFill>
            </a:endParaRPr>
          </a:p>
        </p:txBody>
      </p:sp>
      <p:grpSp>
        <p:nvGrpSpPr>
          <p:cNvPr id="2" name="Group 1">
            <a:extLst>
              <a:ext uri="{FF2B5EF4-FFF2-40B4-BE49-F238E27FC236}">
                <a16:creationId xmlns:a16="http://schemas.microsoft.com/office/drawing/2014/main" id="{0054E7C0-9350-90E0-F151-558E86C53381}"/>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83E98F15-C91A-1263-DA52-3DC5443B692E}"/>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8B19F899-4677-10F5-1C00-01C15C8AD1EC}"/>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58E6F438-02C2-0D7C-739F-607A172E3FFE}"/>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AE4868A2-EEAD-692C-2E66-BBA1A199D06F}"/>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B4AAD0CB-B038-2F3A-B9E0-EB2EF9D120EF}"/>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2BAFE4A7-DC05-0430-5A1B-F0389E257CFE}"/>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8D63D877-D292-BB54-B563-E77DB6886F01}"/>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437DBAF1-34D3-491C-918D-BB7B7FCACFF7}"/>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A8D9D3F1-1E1C-D9AA-DE16-65EDBB669E27}"/>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61DF3162-491D-115D-770D-3F4A27644146}"/>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3EFDD170-A78E-0147-9C3E-6BCF611E0C0E}"/>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087CE1CE-D31A-0D62-57FA-F6A471D55363}"/>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C96B1008-5B63-C5DB-A39E-FC97CAE7BC61}"/>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75" name="Tekstvak 6"/>
          <p:cNvSpPr txBox="1"/>
          <p:nvPr/>
        </p:nvSpPr>
        <p:spPr>
          <a:xfrm>
            <a:off x="34969" y="-662297"/>
            <a:ext cx="12100562"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Tekst</a:t>
            </a:r>
            <a:endParaRPr dirty="0">
              <a:solidFill>
                <a:schemeClr val="tx1"/>
              </a:solidFill>
            </a:endParaRPr>
          </a:p>
        </p:txBody>
      </p:sp>
      <p:grpSp>
        <p:nvGrpSpPr>
          <p:cNvPr id="2" name="Group 1">
            <a:extLst>
              <a:ext uri="{FF2B5EF4-FFF2-40B4-BE49-F238E27FC236}">
                <a16:creationId xmlns:a16="http://schemas.microsoft.com/office/drawing/2014/main" id="{BB7D0D04-A7B8-9871-63C5-D803E26CDE62}"/>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C3542BCA-EFD5-214C-2C37-D7385725B694}"/>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1C02F91D-2B71-9D26-A257-FB0FA8A5FF46}"/>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82A5AC28-824F-EE92-6223-593D4D0675F4}"/>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93A002A4-98B6-C14D-E3F7-4F2E181F4617}"/>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56415D4F-04A3-9581-6C56-F02BA40059DA}"/>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4ED131E9-9BE0-D1B5-FB9F-2347002CEE66}"/>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3EA0CC4E-22B9-454D-FA06-384E47D67176}"/>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B388D65F-61B5-CA19-F236-254639CD3326}"/>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439CD43D-8F8E-F7AD-E5C9-CDCD32086EF7}"/>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25596DB7-661A-F05D-9529-DD78F35FCDAB}"/>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AF975C06-57A0-A820-20F3-462C94B1E7C8}"/>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E6F685F0-DF6E-15F0-881D-F0F1EEF3EAD7}"/>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7647FC8A-2B0B-7D35-8B33-2F0662F7D5F9}"/>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rgbClr val="00A6D6"/>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Vlam</a:t>
            </a:r>
            <a:r>
              <a:rPr dirty="0">
                <a:solidFill>
                  <a:schemeClr val="tx1"/>
                </a:solidFill>
              </a:rPr>
              <a:t> </a:t>
            </a:r>
            <a:r>
              <a:rPr dirty="0" err="1">
                <a:solidFill>
                  <a:schemeClr val="tx1"/>
                </a:solidFill>
              </a:rPr>
              <a:t>Volledig</a:t>
            </a:r>
            <a:endParaRPr dirty="0">
              <a:solidFill>
                <a:schemeClr val="tx1"/>
              </a:solidFill>
            </a:endParaRPr>
          </a:p>
        </p:txBody>
      </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grpSp>
        <p:nvGrpSpPr>
          <p:cNvPr id="2" name="Group 1">
            <a:extLst>
              <a:ext uri="{FF2B5EF4-FFF2-40B4-BE49-F238E27FC236}">
                <a16:creationId xmlns:a16="http://schemas.microsoft.com/office/drawing/2014/main" id="{ED984F7B-E29B-FAB8-7604-98947FE1747E}"/>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C1D9EF6E-2201-58BB-F48E-DB77A38AC4FA}"/>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51D6878F-962E-7B85-2734-CB6DFCA5C556}"/>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24D991C7-E7FC-1101-A057-F0FE1FFB6798}"/>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D555B84A-E2BD-B53F-A1AD-59596C2F92B3}"/>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1DCB3993-33DB-65D1-A206-8F66A3CC6535}"/>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2B038062-FC79-870C-024C-BF4E18736A48}"/>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81E54AC3-A29E-A82D-23BA-C29873B893E7}"/>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3D589313-A01B-E37B-F3FC-81498B4D3F83}"/>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9AADE2F5-4E71-8844-009A-BA2BC9FDC2B7}"/>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3E64C5FA-2548-CBA5-4667-90D3E9884A3C}"/>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54E17D86-4CDE-128F-3570-C2CBB04DF93A}"/>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8760D94C-BCEF-EF37-6D92-AD17E00D70C0}"/>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AB362044-982F-F9C9-E8F1-5FED3E9759C0}"/>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a:t>
            </a:fld>
            <a:endParaRPr/>
          </a:p>
        </p:txBody>
      </p:sp>
      <p:grpSp>
        <p:nvGrpSpPr>
          <p:cNvPr id="2" name="Group 1">
            <a:extLst>
              <a:ext uri="{FF2B5EF4-FFF2-40B4-BE49-F238E27FC236}">
                <a16:creationId xmlns:a16="http://schemas.microsoft.com/office/drawing/2014/main" id="{974638DB-4D75-C52F-D973-00F96BB5AE79}"/>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F188DEEB-462A-400B-945C-B119D6BC4A0E}"/>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E214E2D8-00F5-BD41-8254-E9EB286CD83D}"/>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7B540A62-6CD7-5CEE-8565-0F67CC63ACFF}"/>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1270AD90-1557-FAB5-E8ED-84B759A023F4}"/>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514718B0-3208-21D2-4289-01F3C7F153EA}"/>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16992BD4-7A57-DD79-482B-A05929A6FBBA}"/>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B4FDA908-D7CD-C61E-F351-7BA991D1A422}"/>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866AE231-A45A-A3CD-CC92-8908740CA5F7}"/>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FCAEB9C1-439A-C549-4DA8-5B696827114F}"/>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C4BB8C6C-91CE-CD13-2382-8619C236B0EA}"/>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14717A4D-CC49-1EF2-2640-5AFFE205E437}"/>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6B34BE69-F28A-3F8A-347A-67DC745E64D2}"/>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3A0419C0-78F6-5BC9-BC95-9B67A80ED705}"/>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Aangepaste indelin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DB2A1188-7655-3942-B402-ABAD519EE9F7}"/>
              </a:ext>
            </a:extLst>
          </p:cNvPr>
          <p:cNvSpPr/>
          <p:nvPr userDrawn="1"/>
        </p:nvSpPr>
        <p:spPr>
          <a:xfrm>
            <a:off x="-10750" y="0"/>
            <a:ext cx="12202750" cy="6858000"/>
          </a:xfrm>
          <a:prstGeom prst="rect">
            <a:avLst/>
          </a:prstGeom>
          <a:solidFill>
            <a:srgbClr val="007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Tijdelijke aanduiding voor tekst 24">
            <a:extLst>
              <a:ext uri="{FF2B5EF4-FFF2-40B4-BE49-F238E27FC236}">
                <a16:creationId xmlns:a16="http://schemas.microsoft.com/office/drawing/2014/main" id="{96A52489-BD48-5A40-AF40-C7FE89A51653}"/>
              </a:ext>
            </a:extLst>
          </p:cNvPr>
          <p:cNvSpPr>
            <a:spLocks noGrp="1"/>
          </p:cNvSpPr>
          <p:nvPr>
            <p:ph type="body" sz="quarter" idx="14" hasCustomPrompt="1"/>
          </p:nvPr>
        </p:nvSpPr>
        <p:spPr>
          <a:xfrm>
            <a:off x="-10748" y="0"/>
            <a:ext cx="12202750" cy="6858000"/>
          </a:xfrm>
          <a:custGeom>
            <a:avLst/>
            <a:gdLst>
              <a:gd name="connsiteX0" fmla="*/ 12202750 w 12202750"/>
              <a:gd name="connsiteY0" fmla="*/ 4626493 h 6858000"/>
              <a:gd name="connsiteX1" fmla="*/ 12202750 w 12202750"/>
              <a:gd name="connsiteY1" fmla="*/ 6858000 h 6858000"/>
              <a:gd name="connsiteX2" fmla="*/ 11270933 w 12202750"/>
              <a:gd name="connsiteY2" fmla="*/ 6858000 h 6858000"/>
              <a:gd name="connsiteX3" fmla="*/ 11292806 w 12202750"/>
              <a:gd name="connsiteY3" fmla="*/ 6823366 h 6858000"/>
              <a:gd name="connsiteX4" fmla="*/ 12132976 w 12202750"/>
              <a:gd name="connsiteY4" fmla="*/ 4864546 h 6858000"/>
              <a:gd name="connsiteX5" fmla="*/ 7211067 w 12202750"/>
              <a:gd name="connsiteY5" fmla="*/ 0 h 6858000"/>
              <a:gd name="connsiteX6" fmla="*/ 12202750 w 12202750"/>
              <a:gd name="connsiteY6" fmla="*/ 0 h 6858000"/>
              <a:gd name="connsiteX7" fmla="*/ 12202750 w 12202750"/>
              <a:gd name="connsiteY7" fmla="*/ 1701685 h 6858000"/>
              <a:gd name="connsiteX8" fmla="*/ 12201531 w 12202750"/>
              <a:gd name="connsiteY8" fmla="*/ 1703737 h 6858000"/>
              <a:gd name="connsiteX9" fmla="*/ 12013073 w 12202750"/>
              <a:gd name="connsiteY9" fmla="*/ 2040528 h 6858000"/>
              <a:gd name="connsiteX10" fmla="*/ 6393116 w 12202750"/>
              <a:gd name="connsiteY10" fmla="*/ 3130572 h 6858000"/>
              <a:gd name="connsiteX11" fmla="*/ 7006806 w 12202750"/>
              <a:gd name="connsiteY11" fmla="*/ 307865 h 6858000"/>
              <a:gd name="connsiteX12" fmla="*/ 0 w 12202750"/>
              <a:gd name="connsiteY12" fmla="*/ 0 h 6858000"/>
              <a:gd name="connsiteX13" fmla="*/ 4305911 w 12202750"/>
              <a:gd name="connsiteY13" fmla="*/ 0 h 6858000"/>
              <a:gd name="connsiteX14" fmla="*/ 4155867 w 12202750"/>
              <a:gd name="connsiteY14" fmla="*/ 111493 h 6858000"/>
              <a:gd name="connsiteX15" fmla="*/ 71946 w 12202750"/>
              <a:gd name="connsiteY15" fmla="*/ 4799708 h 6858000"/>
              <a:gd name="connsiteX16" fmla="*/ 0 w 12202750"/>
              <a:gd name="connsiteY16" fmla="*/ 50361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202750" h="6858000">
                <a:moveTo>
                  <a:pt x="12202750" y="4626493"/>
                </a:moveTo>
                <a:lnTo>
                  <a:pt x="12202750" y="6858000"/>
                </a:lnTo>
                <a:lnTo>
                  <a:pt x="11270933" y="6858000"/>
                </a:lnTo>
                <a:lnTo>
                  <a:pt x="11292806" y="6823366"/>
                </a:lnTo>
                <a:cubicBezTo>
                  <a:pt x="11642946" y="6229435"/>
                  <a:pt x="11912279" y="5587138"/>
                  <a:pt x="12132976" y="4864546"/>
                </a:cubicBezTo>
                <a:close/>
                <a:moveTo>
                  <a:pt x="7211067" y="0"/>
                </a:moveTo>
                <a:lnTo>
                  <a:pt x="12202750" y="0"/>
                </a:lnTo>
                <a:lnTo>
                  <a:pt x="12202750" y="1701685"/>
                </a:lnTo>
                <a:lnTo>
                  <a:pt x="12201531" y="1703737"/>
                </a:lnTo>
                <a:cubicBezTo>
                  <a:pt x="12144874" y="1802592"/>
                  <a:pt x="12082910" y="1915911"/>
                  <a:pt x="12013073" y="2040528"/>
                </a:cubicBezTo>
                <a:cubicBezTo>
                  <a:pt x="10966860" y="3848144"/>
                  <a:pt x="7570785" y="5940600"/>
                  <a:pt x="6393116" y="3130572"/>
                </a:cubicBezTo>
                <a:cubicBezTo>
                  <a:pt x="5995310" y="2183970"/>
                  <a:pt x="6384878" y="1279305"/>
                  <a:pt x="7006806" y="307865"/>
                </a:cubicBezTo>
                <a:close/>
                <a:moveTo>
                  <a:pt x="0" y="0"/>
                </a:moveTo>
                <a:lnTo>
                  <a:pt x="4305911" y="0"/>
                </a:lnTo>
                <a:lnTo>
                  <a:pt x="4155867" y="111493"/>
                </a:lnTo>
                <a:cubicBezTo>
                  <a:pt x="2427429" y="1408339"/>
                  <a:pt x="762773" y="2806566"/>
                  <a:pt x="71946" y="4799708"/>
                </a:cubicBezTo>
                <a:lnTo>
                  <a:pt x="0" y="5036128"/>
                </a:lnTo>
                <a:close/>
              </a:path>
            </a:pathLst>
          </a:custGeom>
          <a:solidFill>
            <a:schemeClr val="accent1"/>
          </a:solidFill>
        </p:spPr>
        <p:txBody>
          <a:bodyPr wrap="square">
            <a:noAutofit/>
          </a:bodyPr>
          <a:lstStyle>
            <a:lvl1pPr marL="0" indent="0">
              <a:buNone/>
              <a:defRPr/>
            </a:lvl1pPr>
          </a:lstStyle>
          <a:p>
            <a:pPr lvl="0"/>
            <a:r>
              <a:rPr lang="nl-NL" dirty="0"/>
              <a:t>  </a:t>
            </a:r>
            <a:endParaRPr lang="en-GB" dirty="0"/>
          </a:p>
        </p:txBody>
      </p:sp>
      <p:sp>
        <p:nvSpPr>
          <p:cNvPr id="7" name="Titel 5">
            <a:extLst>
              <a:ext uri="{FF2B5EF4-FFF2-40B4-BE49-F238E27FC236}">
                <a16:creationId xmlns:a16="http://schemas.microsoft.com/office/drawing/2014/main" id="{7AE71AD1-5D76-2045-8B27-CC0C09C99831}"/>
              </a:ext>
            </a:extLst>
          </p:cNvPr>
          <p:cNvSpPr>
            <a:spLocks noGrp="1"/>
          </p:cNvSpPr>
          <p:nvPr>
            <p:ph type="title" hasCustomPrompt="1"/>
          </p:nvPr>
        </p:nvSpPr>
        <p:spPr>
          <a:xfrm>
            <a:off x="2153413" y="3879852"/>
            <a:ext cx="9358256" cy="1621063"/>
          </a:xfrm>
        </p:spPr>
        <p:txBody>
          <a:bodyPr anchor="b"/>
          <a:lstStyle>
            <a:lvl1pPr algn="r">
              <a:defRPr sz="3800">
                <a:solidFill>
                  <a:schemeClr val="bg1"/>
                </a:solidFill>
              </a:defRPr>
            </a:lvl1pPr>
          </a:lstStyle>
          <a:p>
            <a:r>
              <a:rPr lang="nl-NL" dirty="0"/>
              <a:t>Plaats hier de titel van </a:t>
            </a:r>
            <a:br>
              <a:rPr lang="nl-NL" dirty="0"/>
            </a:br>
            <a:r>
              <a:rPr lang="nl-NL" dirty="0"/>
              <a:t>de presentatie, max. 2 regels</a:t>
            </a:r>
          </a:p>
        </p:txBody>
      </p:sp>
      <p:sp>
        <p:nvSpPr>
          <p:cNvPr id="8" name="Ondertitel 2">
            <a:extLst>
              <a:ext uri="{FF2B5EF4-FFF2-40B4-BE49-F238E27FC236}">
                <a16:creationId xmlns:a16="http://schemas.microsoft.com/office/drawing/2014/main" id="{FFCFFB82-1AE5-3D4E-9AD9-487B27ADF680}"/>
              </a:ext>
            </a:extLst>
          </p:cNvPr>
          <p:cNvSpPr>
            <a:spLocks noGrp="1"/>
          </p:cNvSpPr>
          <p:nvPr>
            <p:ph type="subTitle" idx="1" hasCustomPrompt="1"/>
          </p:nvPr>
        </p:nvSpPr>
        <p:spPr>
          <a:xfrm>
            <a:off x="7782466" y="5664394"/>
            <a:ext cx="3729203" cy="248472"/>
          </a:xfrm>
        </p:spPr>
        <p:txBody>
          <a:bodyPr anchor="ctr"/>
          <a:lstStyle>
            <a:lvl1pPr marL="0" indent="0" algn="r">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Naam van de spreker of datum</a:t>
            </a:r>
          </a:p>
        </p:txBody>
      </p:sp>
      <p:pic>
        <p:nvPicPr>
          <p:cNvPr id="10" name="Graphic 9">
            <a:extLst>
              <a:ext uri="{FF2B5EF4-FFF2-40B4-BE49-F238E27FC236}">
                <a16:creationId xmlns:a16="http://schemas.microsoft.com/office/drawing/2014/main" id="{079C7039-4CB9-294D-98BC-738FE5C22E6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195799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a:solidFill>
                  <a:schemeClr val="tx1"/>
                </a:solidFill>
              </a:rPr>
              <a:t>Logo (</a:t>
            </a:r>
            <a:r>
              <a:rPr dirty="0" err="1">
                <a:solidFill>
                  <a:schemeClr val="tx1"/>
                </a:solidFill>
              </a:rPr>
              <a:t>Animatie</a:t>
            </a:r>
            <a:r>
              <a:rPr dirty="0">
                <a:solidFill>
                  <a:schemeClr val="tx1"/>
                </a:solidFill>
              </a:rPr>
              <a:t>)</a:t>
            </a:r>
          </a:p>
        </p:txBody>
      </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grpSp>
        <p:nvGrpSpPr>
          <p:cNvPr id="3" name="Group 2">
            <a:extLst>
              <a:ext uri="{FF2B5EF4-FFF2-40B4-BE49-F238E27FC236}">
                <a16:creationId xmlns:a16="http://schemas.microsoft.com/office/drawing/2014/main" id="{308F687C-E692-08A1-9C97-39567F4D57D1}"/>
              </a:ext>
            </a:extLst>
          </p:cNvPr>
          <p:cNvGrpSpPr/>
          <p:nvPr userDrawn="1"/>
        </p:nvGrpSpPr>
        <p:grpSpPr>
          <a:xfrm>
            <a:off x="2982510" y="-1286712"/>
            <a:ext cx="6858001" cy="592943"/>
            <a:chOff x="2982510" y="-1286712"/>
            <a:chExt cx="6858001" cy="592943"/>
          </a:xfrm>
        </p:grpSpPr>
        <p:sp>
          <p:nvSpPr>
            <p:cNvPr id="23" name="Rechthoek 36"/>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34" name="Groep 8"/>
            <p:cNvGrpSpPr/>
            <p:nvPr/>
          </p:nvGrpSpPr>
          <p:grpSpPr>
            <a:xfrm>
              <a:off x="2982511" y="-1286711"/>
              <a:ext cx="6226976" cy="211382"/>
              <a:chOff x="0" y="0"/>
              <a:chExt cx="6226974" cy="211380"/>
            </a:xfrm>
          </p:grpSpPr>
          <p:sp>
            <p:nvSpPr>
              <p:cNvPr id="24" name="Rechthoek 6"/>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 name="Rechthoek 39">
              <a:extLst>
                <a:ext uri="{FF2B5EF4-FFF2-40B4-BE49-F238E27FC236}">
                  <a16:creationId xmlns:a16="http://schemas.microsoft.com/office/drawing/2014/main" id="{94BEEFB9-F383-6B51-AA5C-196B967278A0}"/>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68" r:id="rId5"/>
    <p:sldLayoutId id="2147483669" r:id="rId6"/>
    <p:sldLayoutId id="2147483674" r:id="rId7"/>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2" name="Ondertitel 23"/>
          <p:cNvSpPr txBox="1">
            <a:spLocks noGrp="1"/>
          </p:cNvSpPr>
          <p:nvPr>
            <p:ph type="body" sz="quarter" idx="1"/>
          </p:nvPr>
        </p:nvSpPr>
        <p:spPr>
          <a:xfrm>
            <a:off x="698499" y="4327473"/>
            <a:ext cx="3729203" cy="1585160"/>
          </a:xfrm>
          <a:prstGeom prst="rect">
            <a:avLst/>
          </a:prstGeom>
        </p:spPr>
        <p:txBody>
          <a:bodyPr>
            <a:normAutofit fontScale="92500" lnSpcReduction="10000"/>
          </a:bodyPr>
          <a:lstStyle/>
          <a:p>
            <a:pPr>
              <a:lnSpc>
                <a:spcPct val="120000"/>
              </a:lnSpc>
            </a:pPr>
            <a:r>
              <a:rPr lang="nl-NL" dirty="0"/>
              <a:t>Jonathan </a:t>
            </a:r>
            <a:r>
              <a:rPr lang="nl-NL" dirty="0" err="1"/>
              <a:t>Linnebach</a:t>
            </a:r>
            <a:r>
              <a:rPr lang="nl-NL" dirty="0"/>
              <a:t> – Product </a:t>
            </a:r>
            <a:r>
              <a:rPr lang="nl-NL" dirty="0" err="1"/>
              <a:t>Owner</a:t>
            </a:r>
            <a:br>
              <a:rPr lang="nl-NL" dirty="0"/>
            </a:br>
            <a:r>
              <a:rPr lang="nl-NL" dirty="0"/>
              <a:t>David Haasnoot – Scrum master </a:t>
            </a:r>
            <a:br>
              <a:rPr lang="nl-NL" dirty="0"/>
            </a:br>
            <a:r>
              <a:rPr lang="nl-NL" dirty="0"/>
              <a:t>Sophie Verheugd - Developer</a:t>
            </a:r>
            <a:br>
              <a:rPr lang="nl-NL" dirty="0"/>
            </a:br>
            <a:r>
              <a:rPr lang="nl-NL" dirty="0"/>
              <a:t>Sophie van Velzen - Developer</a:t>
            </a:r>
            <a:br>
              <a:rPr lang="nl-NL" dirty="0"/>
            </a:br>
            <a:r>
              <a:rPr lang="nl-NL" dirty="0"/>
              <a:t>Christine Martin - Developer</a:t>
            </a:r>
            <a:br>
              <a:rPr lang="nl-NL" dirty="0"/>
            </a:br>
            <a:r>
              <a:rPr lang="nl-NL" dirty="0"/>
              <a:t>Jesse van Leeuwen – Developer </a:t>
            </a:r>
          </a:p>
        </p:txBody>
      </p:sp>
      <p:sp>
        <p:nvSpPr>
          <p:cNvPr id="3153" name="Tijdelijke aanduiding voor tekst 18"/>
          <p:cNvSpPr>
            <a:spLocks noGrp="1"/>
          </p:cNvSpPr>
          <p:nvPr>
            <p:ph type="body" idx="22"/>
          </p:nvPr>
        </p:nvSpPr>
        <p:spPr>
          <a:xfrm>
            <a:off x="698499" y="1473091"/>
            <a:ext cx="3729206" cy="29254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nl-NL" dirty="0"/>
              <a:t>Water </a:t>
            </a:r>
            <a:r>
              <a:rPr lang="nl-NL" dirty="0" err="1"/>
              <a:t>scarcity</a:t>
            </a:r>
            <a:r>
              <a:rPr lang="nl-NL" dirty="0"/>
              <a:t> in Burkina Faso </a:t>
            </a:r>
            <a:endParaRPr dirty="0"/>
          </a:p>
        </p:txBody>
      </p:sp>
      <p:sp>
        <p:nvSpPr>
          <p:cNvPr id="3154" name="Tijdelijke aanduiding voor tekst 42"/>
          <p:cNvSpPr>
            <a:spLocks noGrp="1"/>
          </p:cNvSpPr>
          <p:nvPr>
            <p:ph type="body" idx="2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25000" lnSpcReduction="20000"/>
          </a:bodyPr>
          <a:lstStyle/>
          <a:p>
            <a:r>
              <a:t> </a:t>
            </a:r>
          </a:p>
        </p:txBody>
      </p:sp>
      <p:pic>
        <p:nvPicPr>
          <p:cNvPr id="3" name="Picture 2" descr="Map&#10;&#10;Description automatically generated">
            <a:extLst>
              <a:ext uri="{FF2B5EF4-FFF2-40B4-BE49-F238E27FC236}">
                <a16:creationId xmlns:a16="http://schemas.microsoft.com/office/drawing/2014/main" id="{CF0E6B43-6A31-D4B4-2F99-CC93A3075D2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033" t="7589" r="27175" b="6723"/>
          <a:stretch/>
        </p:blipFill>
        <p:spPr>
          <a:xfrm>
            <a:off x="6303146" y="-2471"/>
            <a:ext cx="5888854" cy="73134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490401"/>
          </a:xfrm>
          <a:prstGeom prst="rect">
            <a:avLst/>
          </a:prstGeom>
        </p:spPr>
        <p:txBody>
          <a:bodyPr/>
          <a:lstStyle>
            <a:lvl1pPr defTabSz="850391">
              <a:tabLst>
                <a:tab pos="1155700" algn="l"/>
              </a:tabLst>
              <a:defRPr sz="2976"/>
            </a:lvl1pPr>
          </a:lstStyle>
          <a:p>
            <a:r>
              <a:rPr lang="nl-NL" dirty="0" err="1"/>
              <a:t>Problem</a:t>
            </a:r>
            <a:r>
              <a:rPr lang="nl-NL" dirty="0"/>
              <a:t>: water </a:t>
            </a:r>
            <a:r>
              <a:rPr lang="nl-NL" dirty="0" err="1"/>
              <a:t>scarcity</a:t>
            </a:r>
            <a:r>
              <a:rPr lang="nl-NL" dirty="0"/>
              <a:t> in Burkina Faso  </a:t>
            </a:r>
            <a:endParaRPr dirty="0"/>
          </a:p>
        </p:txBody>
      </p:sp>
      <p:sp>
        <p:nvSpPr>
          <p:cNvPr id="3158" name="Tijdelijke aanduiding voor verticale tekst 10"/>
          <p:cNvSpPr txBox="1">
            <a:spLocks noGrp="1"/>
          </p:cNvSpPr>
          <p:nvPr>
            <p:ph type="body" idx="1"/>
          </p:nvPr>
        </p:nvSpPr>
        <p:spPr>
          <a:xfrm>
            <a:off x="698499" y="1411551"/>
            <a:ext cx="10773502" cy="4536814"/>
          </a:xfrm>
          <a:prstGeom prst="rect">
            <a:avLst/>
          </a:prstGeom>
        </p:spPr>
        <p:txBody>
          <a:bodyPr/>
          <a:lstStyle/>
          <a:p>
            <a:endParaRPr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490401"/>
          </a:xfrm>
          <a:prstGeom prst="rect">
            <a:avLst/>
          </a:prstGeom>
        </p:spPr>
        <p:txBody>
          <a:bodyPr/>
          <a:lstStyle>
            <a:lvl1pPr defTabSz="850391">
              <a:tabLst>
                <a:tab pos="1155700" algn="l"/>
              </a:tabLst>
              <a:defRPr sz="2976"/>
            </a:lvl1pPr>
          </a:lstStyle>
          <a:p>
            <a:r>
              <a:rPr lang="nl-NL" dirty="0"/>
              <a:t>(Client)</a:t>
            </a:r>
            <a:endParaRPr dirty="0"/>
          </a:p>
        </p:txBody>
      </p:sp>
      <p:sp>
        <p:nvSpPr>
          <p:cNvPr id="3158" name="Tijdelijke aanduiding voor verticale tekst 10"/>
          <p:cNvSpPr txBox="1">
            <a:spLocks noGrp="1"/>
          </p:cNvSpPr>
          <p:nvPr>
            <p:ph type="body" idx="1"/>
          </p:nvPr>
        </p:nvSpPr>
        <p:spPr>
          <a:xfrm>
            <a:off x="698499" y="1591899"/>
            <a:ext cx="10773502" cy="4356465"/>
          </a:xfrm>
          <a:prstGeom prst="rect">
            <a:avLst/>
          </a:prstGeom>
        </p:spPr>
        <p:txBody>
          <a:bodyPr/>
          <a:lstStyle/>
          <a:p>
            <a:endParaRPr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extLst>
      <p:ext uri="{BB962C8B-B14F-4D97-AF65-F5344CB8AC3E}">
        <p14:creationId xmlns:p14="http://schemas.microsoft.com/office/powerpoint/2010/main" val="3204888476"/>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8C688-5807-A189-78CC-A5FF853478DE}"/>
              </a:ext>
            </a:extLst>
          </p:cNvPr>
          <p:cNvSpPr>
            <a:spLocks noGrp="1"/>
          </p:cNvSpPr>
          <p:nvPr>
            <p:ph type="title"/>
          </p:nvPr>
        </p:nvSpPr>
        <p:spPr/>
        <p:txBody>
          <a:bodyPr/>
          <a:lstStyle/>
          <a:p>
            <a:r>
              <a:rPr lang="nl-NL" dirty="0"/>
              <a:t>Last week analysis:</a:t>
            </a:r>
            <a:endParaRPr lang="en-GB" dirty="0"/>
          </a:p>
        </p:txBody>
      </p:sp>
      <p:sp>
        <p:nvSpPr>
          <p:cNvPr id="3" name="Text Placeholder 2">
            <a:extLst>
              <a:ext uri="{FF2B5EF4-FFF2-40B4-BE49-F238E27FC236}">
                <a16:creationId xmlns:a16="http://schemas.microsoft.com/office/drawing/2014/main" id="{952B862A-784C-E882-BAC6-CE33048F6BAD}"/>
              </a:ext>
            </a:extLst>
          </p:cNvPr>
          <p:cNvSpPr>
            <a:spLocks noGrp="1"/>
          </p:cNvSpPr>
          <p:nvPr>
            <p:ph type="body" idx="1"/>
          </p:nvPr>
        </p:nvSpPr>
        <p:spPr/>
        <p:txBody>
          <a:bodyPr/>
          <a:lstStyle/>
          <a:p>
            <a:r>
              <a:rPr lang="en-GB" b="0" i="0" dirty="0">
                <a:effectLst/>
                <a:latin typeface="Arial" panose="020B0604020202020204" pitchFamily="34" charset="0"/>
              </a:rPr>
              <a:t>Socio-economic, demographic and political situation</a:t>
            </a:r>
            <a:r>
              <a:rPr lang="nl-NL" dirty="0"/>
              <a:t> </a:t>
            </a:r>
          </a:p>
          <a:p>
            <a:r>
              <a:rPr lang="nl-NL" dirty="0"/>
              <a:t>Stakeholders </a:t>
            </a:r>
          </a:p>
          <a:p>
            <a:r>
              <a:rPr lang="en-GB" dirty="0">
                <a:latin typeface="Arial" panose="020B0604020202020204" pitchFamily="34" charset="0"/>
              </a:rPr>
              <a:t>Spatial analysis</a:t>
            </a:r>
          </a:p>
          <a:p>
            <a:r>
              <a:rPr lang="en-GB" dirty="0">
                <a:latin typeface="Arial" panose="020B0604020202020204" pitchFamily="34" charset="0"/>
              </a:rPr>
              <a:t>Drought analysis </a:t>
            </a:r>
          </a:p>
          <a:p>
            <a:r>
              <a:rPr lang="nl-NL" b="0" i="0" dirty="0">
                <a:effectLst/>
                <a:latin typeface="Arial" panose="020B0604020202020204" pitchFamily="34" charset="0"/>
              </a:rPr>
              <a:t>Water </a:t>
            </a:r>
            <a:r>
              <a:rPr lang="nl-NL" b="0" i="0" dirty="0" err="1">
                <a:effectLst/>
                <a:latin typeface="Arial" panose="020B0604020202020204" pitchFamily="34" charset="0"/>
              </a:rPr>
              <a:t>demand</a:t>
            </a:r>
            <a:r>
              <a:rPr lang="nl-NL" b="0" i="0" dirty="0">
                <a:effectLst/>
                <a:latin typeface="Arial" panose="020B0604020202020204" pitchFamily="34" charset="0"/>
              </a:rPr>
              <a:t> </a:t>
            </a:r>
          </a:p>
          <a:p>
            <a:r>
              <a:rPr lang="nl-NL" dirty="0" err="1">
                <a:latin typeface="Arial" panose="020B0604020202020204" pitchFamily="34" charset="0"/>
              </a:rPr>
              <a:t>Evaporation</a:t>
            </a:r>
            <a:r>
              <a:rPr lang="nl-NL" dirty="0">
                <a:latin typeface="Arial" panose="020B0604020202020204" pitchFamily="34" charset="0"/>
              </a:rPr>
              <a:t> </a:t>
            </a:r>
          </a:p>
          <a:p>
            <a:r>
              <a:rPr lang="nl-NL" dirty="0" err="1"/>
              <a:t>Climate</a:t>
            </a:r>
            <a:endParaRPr lang="nl-NL" dirty="0"/>
          </a:p>
          <a:p>
            <a:r>
              <a:rPr lang="nl-NL" dirty="0"/>
              <a:t>….</a:t>
            </a:r>
          </a:p>
          <a:p>
            <a:pPr marL="0" indent="0">
              <a:buNone/>
            </a:pPr>
            <a:endParaRPr lang="nl-NL" dirty="0">
              <a:latin typeface="Arial" panose="020B0604020202020204" pitchFamily="34" charset="0"/>
            </a:endParaRPr>
          </a:p>
          <a:p>
            <a:pPr marL="0" indent="0">
              <a:buNone/>
            </a:pPr>
            <a:endParaRPr lang="nl-NL" dirty="0"/>
          </a:p>
          <a:p>
            <a:endParaRPr lang="en-GB" dirty="0"/>
          </a:p>
        </p:txBody>
      </p:sp>
    </p:spTree>
    <p:extLst>
      <p:ext uri="{BB962C8B-B14F-4D97-AF65-F5344CB8AC3E}">
        <p14:creationId xmlns:p14="http://schemas.microsoft.com/office/powerpoint/2010/main" val="236148408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F0A0-14B6-3EC4-4FD3-F580021C29A5}"/>
              </a:ext>
            </a:extLst>
          </p:cNvPr>
          <p:cNvSpPr>
            <a:spLocks noGrp="1"/>
          </p:cNvSpPr>
          <p:nvPr>
            <p:ph type="title"/>
          </p:nvPr>
        </p:nvSpPr>
        <p:spPr>
          <a:xfrm>
            <a:off x="708464" y="638341"/>
            <a:ext cx="10775071" cy="490401"/>
          </a:xfrm>
        </p:spPr>
        <p:txBody>
          <a:bodyPr>
            <a:normAutofit fontScale="90000"/>
          </a:bodyPr>
          <a:lstStyle/>
          <a:p>
            <a:r>
              <a:rPr lang="en-GB" b="0" i="0" dirty="0">
                <a:effectLst/>
                <a:latin typeface="Arial" panose="020B0604020202020204" pitchFamily="34" charset="0"/>
              </a:rPr>
              <a:t>Socio-economic, demographic and political situation</a:t>
            </a:r>
            <a:r>
              <a:rPr lang="nl-NL" dirty="0"/>
              <a:t> </a:t>
            </a:r>
            <a:br>
              <a:rPr lang="nl-NL" dirty="0"/>
            </a:br>
            <a:r>
              <a:rPr lang="nl-NL" dirty="0"/>
              <a:t>  </a:t>
            </a:r>
            <a:endParaRPr lang="en-GB" dirty="0"/>
          </a:p>
        </p:txBody>
      </p:sp>
    </p:spTree>
    <p:extLst>
      <p:ext uri="{BB962C8B-B14F-4D97-AF65-F5344CB8AC3E}">
        <p14:creationId xmlns:p14="http://schemas.microsoft.com/office/powerpoint/2010/main" val="218521894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0832-1C11-9888-35E2-5840631AF6E4}"/>
              </a:ext>
            </a:extLst>
          </p:cNvPr>
          <p:cNvSpPr>
            <a:spLocks noGrp="1"/>
          </p:cNvSpPr>
          <p:nvPr>
            <p:ph type="title"/>
          </p:nvPr>
        </p:nvSpPr>
        <p:spPr/>
        <p:txBody>
          <a:bodyPr/>
          <a:lstStyle/>
          <a:p>
            <a:r>
              <a:rPr lang="nl-NL" dirty="0"/>
              <a:t> </a:t>
            </a:r>
            <a:endParaRPr lang="en-GB" dirty="0"/>
          </a:p>
        </p:txBody>
      </p:sp>
      <p:sp>
        <p:nvSpPr>
          <p:cNvPr id="3" name="Text Placeholder 2">
            <a:extLst>
              <a:ext uri="{FF2B5EF4-FFF2-40B4-BE49-F238E27FC236}">
                <a16:creationId xmlns:a16="http://schemas.microsoft.com/office/drawing/2014/main" id="{7A72A996-404F-4406-9641-17B62A97BB6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44497595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8BF7-BD57-DF27-7469-7645F8EB4715}"/>
              </a:ext>
            </a:extLst>
          </p:cNvPr>
          <p:cNvSpPr>
            <a:spLocks noGrp="1"/>
          </p:cNvSpPr>
          <p:nvPr>
            <p:ph type="title"/>
          </p:nvPr>
        </p:nvSpPr>
        <p:spPr/>
        <p:txBody>
          <a:bodyPr/>
          <a:lstStyle/>
          <a:p>
            <a:r>
              <a:rPr lang="nl-NL" dirty="0" err="1"/>
              <a:t>Drought</a:t>
            </a:r>
            <a:r>
              <a:rPr lang="nl-NL" dirty="0"/>
              <a:t> analysis </a:t>
            </a:r>
            <a:endParaRPr lang="en-GB" dirty="0"/>
          </a:p>
        </p:txBody>
      </p:sp>
      <p:pic>
        <p:nvPicPr>
          <p:cNvPr id="5" name="Picture 4">
            <a:extLst>
              <a:ext uri="{FF2B5EF4-FFF2-40B4-BE49-F238E27FC236}">
                <a16:creationId xmlns:a16="http://schemas.microsoft.com/office/drawing/2014/main" id="{47E05878-2F14-A722-8EFF-8E6104C53DAB}"/>
              </a:ext>
            </a:extLst>
          </p:cNvPr>
          <p:cNvPicPr>
            <a:picLocks noChangeAspect="1"/>
          </p:cNvPicPr>
          <p:nvPr/>
        </p:nvPicPr>
        <p:blipFill>
          <a:blip r:embed="rId2"/>
          <a:stretch>
            <a:fillRect/>
          </a:stretch>
        </p:blipFill>
        <p:spPr>
          <a:xfrm>
            <a:off x="580007" y="1304868"/>
            <a:ext cx="5190480" cy="1762516"/>
          </a:xfrm>
          <a:prstGeom prst="rect">
            <a:avLst/>
          </a:prstGeom>
        </p:spPr>
      </p:pic>
      <p:pic>
        <p:nvPicPr>
          <p:cNvPr id="7" name="Picture 6">
            <a:extLst>
              <a:ext uri="{FF2B5EF4-FFF2-40B4-BE49-F238E27FC236}">
                <a16:creationId xmlns:a16="http://schemas.microsoft.com/office/drawing/2014/main" id="{976E6CB5-E2C7-F8C8-F7FC-603325A8EA5C}"/>
              </a:ext>
            </a:extLst>
          </p:cNvPr>
          <p:cNvPicPr>
            <a:picLocks noChangeAspect="1"/>
          </p:cNvPicPr>
          <p:nvPr/>
        </p:nvPicPr>
        <p:blipFill>
          <a:blip r:embed="rId3"/>
          <a:stretch>
            <a:fillRect/>
          </a:stretch>
        </p:blipFill>
        <p:spPr>
          <a:xfrm>
            <a:off x="698500" y="3140352"/>
            <a:ext cx="3665800" cy="2721006"/>
          </a:xfrm>
          <a:prstGeom prst="rect">
            <a:avLst/>
          </a:prstGeom>
        </p:spPr>
      </p:pic>
      <p:pic>
        <p:nvPicPr>
          <p:cNvPr id="9" name="Picture 8">
            <a:extLst>
              <a:ext uri="{FF2B5EF4-FFF2-40B4-BE49-F238E27FC236}">
                <a16:creationId xmlns:a16="http://schemas.microsoft.com/office/drawing/2014/main" id="{248E77D9-CE0E-4FA9-C5E5-39C7C2D1A03E}"/>
              </a:ext>
            </a:extLst>
          </p:cNvPr>
          <p:cNvPicPr>
            <a:picLocks noChangeAspect="1"/>
          </p:cNvPicPr>
          <p:nvPr/>
        </p:nvPicPr>
        <p:blipFill>
          <a:blip r:embed="rId4"/>
          <a:stretch>
            <a:fillRect/>
          </a:stretch>
        </p:blipFill>
        <p:spPr>
          <a:xfrm>
            <a:off x="4451096" y="3240227"/>
            <a:ext cx="5402694" cy="2521256"/>
          </a:xfrm>
          <a:prstGeom prst="rect">
            <a:avLst/>
          </a:prstGeom>
        </p:spPr>
      </p:pic>
      <p:sp>
        <p:nvSpPr>
          <p:cNvPr id="11" name="TextBox 10">
            <a:extLst>
              <a:ext uri="{FF2B5EF4-FFF2-40B4-BE49-F238E27FC236}">
                <a16:creationId xmlns:a16="http://schemas.microsoft.com/office/drawing/2014/main" id="{C1768C25-A830-5324-F2E7-87444C80E12A}"/>
              </a:ext>
            </a:extLst>
          </p:cNvPr>
          <p:cNvSpPr txBox="1"/>
          <p:nvPr/>
        </p:nvSpPr>
        <p:spPr>
          <a:xfrm>
            <a:off x="8312335" y="935538"/>
            <a:ext cx="3181165"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nl-NL" dirty="0" err="1"/>
              <a:t>Observations</a:t>
            </a:r>
            <a:r>
              <a:rPr lang="nl-NL" dirty="0"/>
              <a:t>/</a:t>
            </a:r>
            <a:r>
              <a:rPr lang="nl-NL" dirty="0" err="1"/>
              <a:t>conclusions</a:t>
            </a:r>
            <a:r>
              <a:rPr lang="nl-NL" dirty="0"/>
              <a:t>:</a:t>
            </a:r>
          </a:p>
          <a:p>
            <a:pPr marL="0" marR="0" indent="0" algn="l" defTabSz="914400" rtl="0" fontAlgn="auto" latinLnBrk="0" hangingPunct="0">
              <a:lnSpc>
                <a:spcPct val="100000"/>
              </a:lnSpc>
              <a:spcBef>
                <a:spcPts val="0"/>
              </a:spcBef>
              <a:spcAft>
                <a:spcPts val="0"/>
              </a:spcAft>
              <a:buClrTx/>
              <a:buSzTx/>
              <a:buFontTx/>
              <a:buNone/>
              <a:tabLst/>
            </a:pPr>
            <a:r>
              <a:rPr kumimoji="0" lang="nl-NL" sz="1800" b="0" i="0" u="none" strike="noStrike" cap="none" spc="0" normalizeH="0" baseline="0" dirty="0">
                <a:ln>
                  <a:noFill/>
                </a:ln>
                <a:solidFill>
                  <a:srgbClr val="000000"/>
                </a:solidFill>
                <a:effectLst/>
                <a:uFillTx/>
                <a:latin typeface="Arial"/>
                <a:ea typeface="Arial"/>
                <a:cs typeface="Arial"/>
                <a:sym typeface="Arial"/>
              </a:rPr>
              <a:t>……</a:t>
            </a:r>
          </a:p>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92587170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85CA-3BFE-B832-046D-4B293BE0EA1A}"/>
              </a:ext>
            </a:extLst>
          </p:cNvPr>
          <p:cNvSpPr>
            <a:spLocks noGrp="1"/>
          </p:cNvSpPr>
          <p:nvPr>
            <p:ph type="title"/>
          </p:nvPr>
        </p:nvSpPr>
        <p:spPr/>
        <p:txBody>
          <a:bodyPr/>
          <a:lstStyle/>
          <a:p>
            <a:r>
              <a:rPr lang="nl-NL" dirty="0"/>
              <a:t>Product goal</a:t>
            </a:r>
            <a:endParaRPr lang="en-GB" dirty="0"/>
          </a:p>
        </p:txBody>
      </p:sp>
      <p:sp>
        <p:nvSpPr>
          <p:cNvPr id="3" name="Text Placeholder 2">
            <a:extLst>
              <a:ext uri="{FF2B5EF4-FFF2-40B4-BE49-F238E27FC236}">
                <a16:creationId xmlns:a16="http://schemas.microsoft.com/office/drawing/2014/main" id="{2F39A509-4E20-8673-0BCB-5836F838ECD1}"/>
              </a:ext>
            </a:extLst>
          </p:cNvPr>
          <p:cNvSpPr>
            <a:spLocks noGrp="1"/>
          </p:cNvSpPr>
          <p:nvPr>
            <p:ph type="body" idx="1"/>
          </p:nvPr>
        </p:nvSpPr>
        <p:spPr>
          <a:xfrm>
            <a:off x="698500" y="1438183"/>
            <a:ext cx="10773500" cy="4510181"/>
          </a:xfrm>
        </p:spPr>
        <p:txBody>
          <a:bodyPr/>
          <a:lstStyle/>
          <a:p>
            <a:endParaRPr lang="en-GB" dirty="0"/>
          </a:p>
        </p:txBody>
      </p:sp>
    </p:spTree>
    <p:extLst>
      <p:ext uri="{BB962C8B-B14F-4D97-AF65-F5344CB8AC3E}">
        <p14:creationId xmlns:p14="http://schemas.microsoft.com/office/powerpoint/2010/main" val="194896922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jdelijke aanduiding voor tekst 46">
            <a:extLst>
              <a:ext uri="{FF2B5EF4-FFF2-40B4-BE49-F238E27FC236}">
                <a16:creationId xmlns:a16="http://schemas.microsoft.com/office/drawing/2014/main" id="{43B21ADF-AC91-4738-AAFA-9356794F9379}"/>
              </a:ext>
            </a:extLst>
          </p:cNvPr>
          <p:cNvSpPr>
            <a:spLocks noGrp="1"/>
          </p:cNvSpPr>
          <p:nvPr>
            <p:ph type="body" sz="quarter" idx="14"/>
          </p:nvPr>
        </p:nvSpPr>
        <p:spPr>
          <a:solidFill>
            <a:srgbClr val="00A6D6"/>
          </a:solidFill>
        </p:spPr>
        <p:txBody>
          <a:bodyPr/>
          <a:lstStyle/>
          <a:p>
            <a:r>
              <a:rPr lang="nl-NL" dirty="0"/>
              <a:t> </a:t>
            </a:r>
          </a:p>
        </p:txBody>
      </p:sp>
      <p:sp>
        <p:nvSpPr>
          <p:cNvPr id="5" name="Titel 4">
            <a:extLst>
              <a:ext uri="{FF2B5EF4-FFF2-40B4-BE49-F238E27FC236}">
                <a16:creationId xmlns:a16="http://schemas.microsoft.com/office/drawing/2014/main" id="{0519F502-C245-4036-9F1B-103CAB35873E}"/>
              </a:ext>
            </a:extLst>
          </p:cNvPr>
          <p:cNvSpPr>
            <a:spLocks noGrp="1"/>
          </p:cNvSpPr>
          <p:nvPr>
            <p:ph type="title"/>
          </p:nvPr>
        </p:nvSpPr>
        <p:spPr/>
        <p:txBody>
          <a:bodyPr/>
          <a:lstStyle/>
          <a:p>
            <a:r>
              <a:rPr lang="nl-NL" dirty="0" err="1"/>
              <a:t>Thank</a:t>
            </a:r>
            <a:r>
              <a:rPr lang="nl-NL" dirty="0"/>
              <a:t> </a:t>
            </a:r>
            <a:r>
              <a:rPr lang="nl-NL" dirty="0" err="1"/>
              <a:t>you</a:t>
            </a:r>
            <a:r>
              <a:rPr lang="nl-NL" dirty="0"/>
              <a:t> </a:t>
            </a:r>
            <a:r>
              <a:rPr lang="nl-NL" dirty="0" err="1"/>
              <a:t>for</a:t>
            </a:r>
            <a:r>
              <a:rPr lang="nl-NL" dirty="0"/>
              <a:t> tour attention</a:t>
            </a:r>
          </a:p>
        </p:txBody>
      </p:sp>
      <p:sp>
        <p:nvSpPr>
          <p:cNvPr id="23" name="Tijdelijke aanduiding voor tekst 22">
            <a:extLst>
              <a:ext uri="{FF2B5EF4-FFF2-40B4-BE49-F238E27FC236}">
                <a16:creationId xmlns:a16="http://schemas.microsoft.com/office/drawing/2014/main" id="{1B64251C-432A-419D-A275-C16685B82C40}"/>
              </a:ext>
            </a:extLst>
          </p:cNvPr>
          <p:cNvSpPr>
            <a:spLocks noGrp="1"/>
          </p:cNvSpPr>
          <p:nvPr>
            <p:ph type="body" sz="quarter" idx="4294967295"/>
          </p:nvPr>
        </p:nvSpPr>
        <p:spPr>
          <a:xfrm>
            <a:off x="698500" y="5835457"/>
            <a:ext cx="1454913" cy="688793"/>
          </a:xfrm>
        </p:spPr>
        <p:txBody>
          <a:bodyPr/>
          <a:lstStyle/>
          <a:p>
            <a:r>
              <a:rPr lang="nl-NL" dirty="0"/>
              <a:t> </a:t>
            </a:r>
          </a:p>
        </p:txBody>
      </p:sp>
    </p:spTree>
    <p:extLst>
      <p:ext uri="{BB962C8B-B14F-4D97-AF65-F5344CB8AC3E}">
        <p14:creationId xmlns:p14="http://schemas.microsoft.com/office/powerpoint/2010/main" val="106232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Basic stramien Powerpoint (compact)" id="{A4594E41-FC70-45C1-AC3A-131FE841D67E}" vid="{9D4A310D-94BF-4CCD-8336-0701D5A41E3A}"/>
    </a:ext>
  </a:ext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878a322-d110-404d-8591-8977e4f7768d">
      <UserInfo>
        <DisplayName>Giorgos Kontoes</DisplayName>
        <AccountId>732</AccountId>
        <AccountType/>
      </UserInfo>
      <UserInfo>
        <DisplayName>Storm de Kam</DisplayName>
        <AccountId>5007</AccountId>
        <AccountType/>
      </UserInfo>
      <UserInfo>
        <DisplayName>Anne Ploemen</DisplayName>
        <AccountId>6895</AccountId>
        <AccountType/>
      </UserInfo>
      <UserInfo>
        <DisplayName>Louise Nanninga</DisplayName>
        <AccountId>6896</AccountId>
        <AccountType/>
      </UserInfo>
      <UserInfo>
        <DisplayName>Tom Vreugdenhil</DisplayName>
        <AccountId>7011</AccountId>
        <AccountType/>
      </UserInfo>
      <UserInfo>
        <DisplayName>Elio Çinar San Segundo</DisplayName>
        <AccountId>7012</AccountId>
        <AccountType/>
      </UserInfo>
      <UserInfo>
        <DisplayName>Jelle Hilhorst</DisplayName>
        <AccountId>7013</AccountId>
        <AccountType/>
      </UserInfo>
      <UserInfo>
        <DisplayName>Pepijn van Kampen</DisplayName>
        <AccountId>7014</AccountId>
        <AccountType/>
      </UserInfo>
      <UserInfo>
        <DisplayName>Pornpawee Uliss</DisplayName>
        <AccountId>7015</AccountId>
        <AccountType/>
      </UserInfo>
      <UserInfo>
        <DisplayName>Lars Koolen</DisplayName>
        <AccountId>7421</AccountId>
        <AccountType/>
      </UserInfo>
      <UserInfo>
        <DisplayName>bart Wijnja</DisplayName>
        <AccountId>7422</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1ED4DCF60591A44AAB3EE560AB47ABB" ma:contentTypeVersion="4" ma:contentTypeDescription="Een nieuw document maken." ma:contentTypeScope="" ma:versionID="82ac3a51116a7e2a5ddbdd1ed37f67c1">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d0d60f5b3da63a431ec21b1780a4f539"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2EC280-D4BD-4A1A-ADA5-612003BA70F3}">
  <ds:schemaRefs>
    <ds:schemaRef ds:uri="4878a322-d110-404d-8591-8977e4f7768d"/>
    <ds:schemaRef ds:uri="http://purl.org/dc/terms/"/>
    <ds:schemaRef ds:uri="http://purl.org/dc/elements/1.1/"/>
    <ds:schemaRef ds:uri="http://purl.org/dc/dcmitype/"/>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 ds:uri="0fee4eeb-e725-4e09-a2c6-b2e7e1963b2c"/>
    <ds:schemaRef ds:uri="http://www.w3.org/XML/1998/namespace"/>
  </ds:schemaRefs>
</ds:datastoreItem>
</file>

<file path=customXml/itemProps2.xml><?xml version="1.0" encoding="utf-8"?>
<ds:datastoreItem xmlns:ds="http://schemas.openxmlformats.org/officeDocument/2006/customXml" ds:itemID="{30B35286-4A3C-4A34-AFEE-A7C0A80D4B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ee4eeb-e725-4e09-a2c6-b2e7e1963b2c"/>
    <ds:schemaRef ds:uri="4878a322-d110-404d-8591-8977e4f776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7F544C-4EA6-42D2-B10E-804023A44C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TU Delft</Template>
  <TotalTime>175</TotalTime>
  <Words>98</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Helvetica</vt:lpstr>
      <vt:lpstr>Open Sans</vt:lpstr>
      <vt:lpstr>Open Sans Bold</vt:lpstr>
      <vt:lpstr>Roboto Slab Regular Regular</vt:lpstr>
      <vt:lpstr>Segoe UI</vt:lpstr>
      <vt:lpstr>Segoe UI Light</vt:lpstr>
      <vt:lpstr>Wingdings</vt:lpstr>
      <vt:lpstr>TU Delft</vt:lpstr>
      <vt:lpstr>PowerPoint Presentation</vt:lpstr>
      <vt:lpstr>Problem: water scarcity in Burkina Faso  </vt:lpstr>
      <vt:lpstr>(Client)</vt:lpstr>
      <vt:lpstr>Last week analysis:</vt:lpstr>
      <vt:lpstr>Socio-economic, demographic and political situation    </vt:lpstr>
      <vt:lpstr> </vt:lpstr>
      <vt:lpstr>Drought analysis </vt:lpstr>
      <vt:lpstr>Product goal</vt:lpstr>
      <vt:lpstr>Thank you for tour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sophie</cp:lastModifiedBy>
  <cp:revision>6</cp:revision>
  <dcterms:created xsi:type="dcterms:W3CDTF">2022-11-25T13:24:58Z</dcterms:created>
  <dcterms:modified xsi:type="dcterms:W3CDTF">2023-03-02T19:42:51Z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