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39:11.3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39:13.6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39:11.3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4:39:13.69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1:56:03.9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7223 6874 24575,'2'-23'0,"0"0"0,2 0 0,1 0 0,10-30 0,-8 29 0,-1 0 0,0 0 0,3-44 0,-6 25 0,2 1 0,12-45 0,-8 47 0,-2 0 0,3-66 0,-10 53 0,5-197 0,0 178 0,20-104 0,10 27 0,-15 72 0,-3 0 0,10-136 0,-27 196 0,-2 1 0,0 0 0,-1 0 0,0 0 0,-1 1 0,-1-1 0,-1 1 0,0 0 0,-16-27 0,15 26 0,1 0 0,1 0 0,0 0 0,1-1 0,1 1 0,1-1 0,-1-19 0,7-118 0,-3 149 0,2-26 0,2-1 0,1 1 0,2 1 0,19-52 0,63-112 0,-71 157 0,-13 23 0,-1 0 0,0 0 0,-1 0 0,0 0 0,-2 0 0,3-27 0,-6-90 0,-2 60 0,1 31 0,-1 1 0,-3 0 0,-18-68 0,-49-110 0,9 28 0,42 112 0,14 41 0,-2 1 0,-1 0 0,-2 0 0,-31-55 0,27 63 0,-2 1 0,-1 1 0,-34-34 0,-76-58 0,123 111 0,-5-5 0,1-1 0,0-1 0,1 1 0,0-2 0,1 1 0,1-1 0,0-1 0,1 0 0,1 1 0,0-2 0,1 1 0,1-1 0,-3-21 0,-2-24 0,3 0 0,2-69 0,4 113 0,14-327 0,0 2 0,-14 324 0,1-18 0,-2 0 0,-2 0 0,-1 0 0,-16-65 0,9 68 0,-2-1 0,-1 2 0,-2 0 0,-1 1 0,-31-43 0,33 54 0,-2 1 0,0 0 0,-1 1 0,-1 0 0,-1 2 0,-1 0 0,0 2 0,-34-19 0,2 8 0,-1 2 0,-100-28 0,-118-12 0,237 55 0,1-2 0,1-2 0,-42-20 0,-7-9 0,33 17 0,41 19 0,-1 0 0,0 1 0,0 0 0,0 0 0,0 1 0,-16-3 0,-5 3 0,-49 1 0,53 3 0,1-2 0,-50-6 0,-17-15 0,-117-42 0,162 50 0,-67-12 0,-18-4 0,-121-53 0,167 54 0,-269-80 0,287 93 0,0 3 0,-1 3 0,-92-2 0,31 15 0,67-1 0,-69-5 0,4-20 0,-255-23 0,282 30 0,-156-4 0,-105 20 0,155 2 0,30-2 0,-208 27 0,278-12 0,2 1 0,-200 6 0,-52-24 0,352 2 0,0 0 0,0 1 0,0 0 0,0 0 0,0 0 0,0 0 0,0 1 0,1 0 0,-1 0 0,0 0 0,1 0 0,0 1 0,-1 0 0,1 0 0,0 0 0,0 0 0,1 0 0,-1 1 0,1 0 0,0 0 0,0 0 0,0 0 0,0 0 0,-2 7 0,-2-1 0,-29 49 0,-2-1 0,-56 62 0,83-107 0,1 0 0,1 1 0,0 0 0,1 1 0,0-1 0,-7 22 0,-26 98 0,23-67 0,-9 33 0,16-54 0,-2-1 0,-33 75 0,41-106 0,0 1 0,0 0 0,-4 27 0,-5 18 0,4-26 0,3 0 0,0 1 0,3 0 0,1 0 0,1 1 0,2-1 0,2 0 0,1 0 0,11 45 0,46 193 0,-5-31 0,-42-177 0,27 179 0,-33-179 0,17 136 0,45 115 0,-59-262 0,-3 1 0,-2 1 0,-3-1 0,-2 0 0,-3 1 0,-2-1 0,-2 0 0,-20 69 0,5-48 0,-40 154 0,52-184 0,3 0 0,2 0 0,1 51 0,5-78 0,1-1 0,1 0 0,1 1 0,0-2 0,1 1 0,2 0 0,-1-1 0,2 0 0,18 30 0,106 172 0,-97-168 0,2-2 0,51 53 0,-21-25 0,91 136 0,-4-5 0,-40-58 0,-72-91 0,2-1 0,3-3 0,61 56 0,-5-25 0,38 35 0,13 33 0,48 42 0,-182-180 0,0-2 0,1 0 0,45 21 0,73 23 0,-117-50 0,86 31 0,-56-21 0,-1 1 0,0 3 0,65 38 0,-39-8 0,-48-30 0,1-2 0,1-1 0,50 22 0,33-2 0,1-5 0,127 21 0,-11-3 0,170 54 0,-252-56 0,-22-7 0,-97-31 0,0 1 0,-2 0 0,1 3 0,42 30 0,4 1 0,-1 1 0,-2 4 0,106 97 0,47 56 0,-214-196 0,-1-1 0,1-1 0,19 10 0,-21-13 0,0 1 0,0 1 0,-1-1 0,1 2 0,-1-1 0,12 13 0,10 13 0,40 34 0,18 17 0,-15 1 0,47 48 0,-114-127 0,-1 1 0,1-1 0,1-1 0,-1 1 0,1-1 0,-1 0 0,1-1 0,0 1 0,1-1 0,-1-1 0,1 1 0,-1-1 0,1 0 0,0-1 0,9 1 0,5-2 0,1-1 0,-1-1 0,44-9 0,-63 10 0,8 0 0,1 0 0,-1 1 0,1 0 0,-1 1 0,0 0 0,1 0 0,12 5 0,-9-3 0,0-1 0,0 0 0,16 0 0,-25-3 0,1 0 0,-1 0 0,0 0 0,1-1 0,-1 1 0,0-1 0,0-1 0,0 1 0,-1-1 0,9-5 0,52-42 0,-43 31 0,-11 9 0,159-133 0,-61 37 0,59-53 0,-130 123 0,-2-2 0,54-69 0,-80 95 0,1 0 0,-1 1 0,24-17 0,5-4 0,-29 24 0,0 1 0,0 0 0,1 1 0,0 0 0,0 1 0,22-6 0,6-4 0,-24 10 0,0 0 0,0 2 0,1 0 0,-1 1 0,1 0 0,-1 1 0,26 2 0,-24 0 0,-1-1 0,1 0 0,0-2 0,-1 0 0,0-1 0,32-9 0,150-74 0,-166 68-1365,-22 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1:56:15.27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6872 13827 24575,'-1'-2'0,"1"1"0,-1 0 0,0-1 0,1 1 0,-1-1 0,0 1 0,0 0 0,0 0 0,0 0 0,0-1 0,0 1 0,0 0 0,0 0 0,-1 0 0,1 1 0,0-1 0,-1 0 0,1 0 0,-3 0 0,-3-4 0,-17-14 0,-36-36 0,-9-7 0,-2 8 0,-53-46 0,106 86 0,-1 0 0,-1 1 0,0 1 0,-25-11 0,-15-9 0,46 22 0,-1 2 0,0 0 0,0 0 0,0 1 0,-1 1 0,0 1 0,0 0 0,-1 1 0,1 1 0,-21-2 0,20 5 0,-1-1 0,1-1 0,-1-1 0,1 0 0,0-1 0,1-1 0,-26-11 0,-274-150 0,299 157 0,0 1 0,-21-7 0,-24-12 0,35 13 0,0 2 0,-1 2 0,0 0 0,0 2 0,-1 0 0,0 3 0,-1 0 0,1 2 0,-1 1 0,-30 1 0,-909 3 0,939-4 0,0-1 0,0-2 0,-45-12 0,46 9 0,-1 2 0,0 1 0,-48-3 0,57 7 0,1-1 0,-31-7 0,29 5 0,-44-4 0,12 3 0,0-1 0,-80-22 0,86 17 0,-34-7 0,0-4 0,1-3 0,2-3 0,-93-48 0,-16-27 0,180 99 0,1-1 0,-1-1 0,1 0 0,1 0 0,-1 0 0,1 0 0,0-1 0,-9-14 0,-1-5 0,-16-34 0,29 54 0,-9-24 0,10 24 0,-1 0 0,1 0 0,-1 1 0,0-1 0,0 1 0,0-1 0,-1 1 0,-8-9 0,-4-2 0,2 0 0,0-1 0,0-1 0,2 0 0,0-1 0,2 0 0,0-1 0,1 0 0,0 0 0,2-1 0,1 0 0,0 0 0,-4-38 0,-45-261 0,53 311 0,-1 0 0,-1 1 0,0-1 0,0 1 0,0 0 0,-1 0 0,0 1 0,-1 0 0,0-1 0,0 2 0,0-1 0,-11-8 0,-17-20 0,20 21 0,0 1 0,-17-14 0,-27-24 0,7 0 0,35 38 0,2-2 0,-1 0 0,2-1 0,-15-21 0,11 14 0,0 0 0,-1 2 0,-1 0 0,-1 1 0,-1 1 0,-1 1 0,0 1 0,-38-22 0,43 28 0,1-2 0,1 0 0,0 0 0,1-2 0,0 0 0,-13-19 0,-64-106 0,67 101 0,2 0 0,-26-69 0,3 9 0,27 62 0,-92-164 0,92 176 0,-1 2 0,-1 0 0,-45-40 0,54 52 0,-136-149 0,137 145 0,0-1 0,1 0 0,0-1 0,2 0 0,0 0 0,-8-31 0,-7-15 0,-8-34 0,22 65 0,-22-55 0,13 46 0,-16-67 0,7 20 0,23 81 0,-53-188 0,30 17 0,20 132 0,3-1 0,4-81 0,1 79 0,-2 0 0,-8-59 0,3 83 0,-12-37 0,11 43 0,0-1 0,1 1 0,-3-36 0,6 2 0,3 37 0,-1 0 0,-1 0 0,-1-1 0,0 1 0,-1 0 0,-1 0 0,0 1 0,-9-22 0,12 36 0,-19-41 0,-1 0 0,-31-42 0,11 34 0,30 39 0,1-2 0,0 1 0,1-1 0,0 0 0,1-1 0,-11-26 0,4-8 0,10 32 0,1 1 0,-2-1 0,0 1 0,-9-15 0,-12-15 0,-3-5 0,-35-77 0,-3-51 0,52 134 0,-5-15 0,2 0 0,-10-63 0,6 26 0,13 62 0,3 1 0,-6-45 0,9-343 0,6 220 0,19-149 0,-15 284 0,3 10 0,2 1 0,2 1 0,35-90 0,-29 89 0,22-60 0,31-97 0,-57 171 0,2 0 0,29-49 0,0-1 0,-14 23 0,53-131 0,-78 183 0,1-1 0,0 1 0,14-20 0,13-23 0,54-138 0,10-17 0,36-70 0,-117 244 0,-14 29 0,0 0 0,1 1 0,1-1 0,0 1 0,0 1 0,13-15 0,10-7 0,1 3 0,1 0 0,2 2 0,37-23 0,-23 21 0,-15 10 0,-1-1 0,-1-2 0,34-30 0,-57 43 0,1 1 0,-1-1 0,0 0 0,-1-1 0,0 1 0,0-1 0,-1-1 0,0 1 0,-1-1 0,0 1 0,-1-1 0,1 0 0,-2-1 0,0 1 0,2-19 0,-5-204 0,-1 91 0,3 63 0,-3-91 0,1 162 0,0 1 0,-1-1 0,0 1 0,0-1 0,0 1 0,-1 0 0,0 0 0,-6-10 0,-3-1 0,-24-28 0,22 29 0,-23-34 0,23 25 0,1 0 0,1 0 0,-17-56 0,1-15 0,-29-110 0,44 159 0,-2 2 0,-38-83 0,26 69 0,11 16 0,2 0 0,-12-65 0,14 56 0,4 27 0,0 1 0,-2 0 0,-14-27 0,10 24 0,8 13 0,1 0 0,0-1 0,1 1 0,0-1 0,2 0 0,-2-19 0,3-100 0,2 91 0,1-49 0,15-94 0,-8 101 0,-5 46 0,10-48 0,-7 54 0,-6 25 0,0 1 0,1 0 0,0-1 0,0 1 0,1 0 0,0 0 0,1 1 0,-1-1 0,10-12 0,-11 17 0,13-19 0,2 0 0,0 2 0,1 0 0,1 1 0,26-20 0,-43 37 0,1 1 0,-1-1 0,1 1 0,0 0 0,-1 0 0,1 0 0,0 0 0,0 1 0,0-1 0,0 1 0,0-1 0,0 1 0,-1 0 0,1 0 0,0 1 0,0-1 0,0 1 0,5 1 0,3 1 0,0 2 0,-1-1 0,17 11 0,-19-9 0,1-2 0,0 1 0,0-1 0,12 3 0,24 1 0,-37-8 0,0 1 0,-1 0 0,1 1 0,-1 0 0,1 0 0,-1 1 0,1-1 0,-1 2 0,10 5 0,-8-5 0,0 1 0,0-2 0,1 1 0,0-1 0,-1-1 0,1 0 0,0 0 0,0-1 0,0 0 0,0-1 0,0 0 0,12-2 0,-3 2 0,-1 0 0,23 3 0,-35-2 0,0 1 0,0-1 0,0 1 0,0 0 0,-1 0 0,1 1 0,-1-1 0,0 1 0,1 0 0,7 8 0,13 8 0,1-1 0,1 0 0,53 23 0,16 10 0,-80-42 0,-1-2 0,35 12 0,8 3 0,-51-18 0,1-2 0,0 1 0,0-1 0,13 1 0,-13-1 0,0-1 0,0 1 0,16 6 0,-19-4 0,0 0 0,-1 0 0,0 1 0,0 0 0,-1 0 0,1 0 0,-1 0 0,0 1 0,0 0 0,4 10 0,12 14 0,13 12 0,-13-18 0,27 43 0,-39-50 0,14 33 0,-17-34 0,2 0 0,0-1 0,10 15 0,-5-9 0,-1 0 0,-1 1 0,-1 0 0,-1 0 0,-1 1 0,-1 0 0,6 40 0,-9-46 0,2-1 0,0 1 0,1-1 0,1 0 0,0-1 0,1 1 0,0-1 0,2-1 0,0 0 0,0 0 0,20 19 0,0-12-1365,-14-15-5461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6T11:56:22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140 0 24575,'0'25'0,"2"0"0,0 0 0,2 0 0,0-1 0,2 1 0,1-1 0,15 37 0,-10-32 0,7 35 0,-13-40 0,2-1 0,0 0 0,15 29 0,-16-37 0,-1-1 0,-1 1 0,0 1 0,-1-1 0,-1 1 0,2 25 0,-2-21 0,0 0 0,1 0 0,9 25 0,49 117 0,-58-151 0,0 0 0,-1 1 0,0-1 0,0 1 0,-2-1 0,2 17 0,-5 76 0,0-47 0,2 29 0,1-7 0,-3-1 0,-4 1 0,-15 77 0,5-90 0,-2-1 0,-30 69 0,40-110 0,1-1 0,1 2 0,-4 35 0,-8 34 0,9-52 0,3 1 0,1 0 0,2-1 0,4 82 0,-2 49 0,-4-135 0,-2-1 0,-14 45 0,4-12 0,-2 5 0,9-41 0,1 1 0,3 0 0,0 0 0,0 45 0,9 932 0,-4-679 0,0-315 0,-1-1 0,-1 0 0,0 0 0,-1 0 0,-9 21 0,7-20 0,0 1 0,1 0 0,-4 35 0,-3 66 0,-2 71 0,13-173 0,0 1 0,-2 0 0,-5 19 0,3-18 0,2 1 0,-2 25 0,4 295 0,2-162 0,-5-133-1365,-2-30-5461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B0EA-0A92-1568-7AA3-A4A04100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FB95E-844C-2CE4-5F4E-31070FD8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F7F4-AE95-CB40-4E6D-F984F325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C198-49A1-7BAA-57BC-21D7A589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771A-1F4B-806A-1B3C-4D2D1B3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673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A36-C32F-C961-C362-89BE8F8D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E429F-0F87-F9CA-AD46-A0D5EAD8D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7E8C-F0D5-1404-1B4D-1305B966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A8A4-DC5F-5C56-6429-8903C62B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4C773-1E1D-B3D2-F17D-6A78E382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8833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8A4DAB-D310-6649-1A44-A1DD44EA8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588D8-8FA8-112B-2722-E9B15951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53C1-C178-1334-A38C-39BAA335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BB3E-886B-C42B-FDC7-D2A54C61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8B901-386B-4B76-246E-F8FE3F1F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655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3A86-969C-AEE4-F262-95BFC885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8DA5-A83E-85E5-C136-36C6C9BB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16ADB-DBE4-7BE8-39D7-718CDF41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D84C-59C2-6AC0-324F-D01B3B787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9ECA-4683-4E6F-0E10-F9375F8A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189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E76B-136E-2F1F-F89C-080C95AD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CC18C-3434-733C-9672-B04DEB1C5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6B7A-01D1-44A5-3C4A-34C213E7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306AE-EB1E-D11E-FF03-94077A09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12FE-B62B-AEEB-8709-BEF5D42A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904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D1B1-2FEB-E6CE-042E-0E448034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B621-0BF8-E52E-4DBB-7F372E29A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8B345-41BE-CACB-8B5C-5FB0C7251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842CE-EFB3-AAD4-D239-69DAC29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42F66-0665-3D19-AC71-1BFD15B2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6EE8-EDBB-2E2C-4D6E-9496C0AC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05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4184-1CD5-7457-5DD7-41C32437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508E0-9AF9-66BF-A78D-C0DB418D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B8968-2F92-9B6D-51BA-C78545F5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2F24B-C866-ACF0-C02A-4F0359D6E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711A4-E1EF-F080-E027-230292A8D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A33D7-E5E3-09D4-268D-7046E782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EC054-DD5D-93FE-B030-419490F5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0B9F0-F2B3-ABDE-BCCB-48940EF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804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E3E1-7502-635D-F8AD-D9B4D4EA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D3F42-A308-7BE4-C1CF-AA15145D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41927-B08A-A6EB-2B16-A6548522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3E934-0DA5-A1E7-7C4D-61768C02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9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49474-8F7F-D019-8EAD-37251CC1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ECF81-8182-757A-C9A3-BE49FB45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1964C-6808-5326-2A26-BA3F682E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862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13F7-6BE1-8ED6-648E-DA089756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3217-0ABB-1E62-746A-6C0EAA88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BBABE-2CAE-3365-6C7F-61FB162E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DD706-D54E-BBD6-91BA-1D5834F3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F9F50-92A0-6998-470F-2F9BC062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7FB5-2377-03F7-1EFC-22E1BE5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837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EBF7-388C-8057-1C94-CE6EA801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89668-5ED7-8CB2-2A66-BFF58D10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477A-1345-0876-73D7-F10685670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B6CA8-B65D-C4DE-A09C-AB42AD4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8F58F-66A7-2304-F27F-74D2D5A6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F60B8-012C-A18E-609A-728AD928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626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24DEA-D5E5-B89F-58CF-4A9D38B3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547F2-8DC2-1EB1-A85D-AF7BDA62E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0D16E-C786-8176-AE0A-74A2E9AD7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37EF5-B084-4A97-BFDD-F9A9A7401B3F}" type="datetimeFigureOut">
              <a:rPr lang="en-NL" smtClean="0"/>
              <a:t>19/06/2023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75B9-929D-C09D-0421-9498D6014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E8FD-4885-913C-6286-075E28DC2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142C-0AA5-4883-BED6-0F1A2A7A96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9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customXml" Target="../ink/ink6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3CAEE0-1148-83C6-2913-644988B14240}"/>
              </a:ext>
            </a:extLst>
          </p:cNvPr>
          <p:cNvCxnSpPr>
            <a:cxnSpLocks/>
          </p:cNvCxnSpPr>
          <p:nvPr/>
        </p:nvCxnSpPr>
        <p:spPr>
          <a:xfrm flipH="1">
            <a:off x="3035016" y="550885"/>
            <a:ext cx="1669403" cy="5952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2357F-1B71-01E5-C700-8A0A6B980225}"/>
              </a:ext>
            </a:extLst>
          </p:cNvPr>
          <p:cNvCxnSpPr>
            <a:cxnSpLocks/>
          </p:cNvCxnSpPr>
          <p:nvPr/>
        </p:nvCxnSpPr>
        <p:spPr>
          <a:xfrm>
            <a:off x="2888059" y="830425"/>
            <a:ext cx="1207211" cy="1751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CB4C931-228F-1A43-2CE0-6F4681F2B600}"/>
              </a:ext>
            </a:extLst>
          </p:cNvPr>
          <p:cNvSpPr txBox="1"/>
          <p:nvPr/>
        </p:nvSpPr>
        <p:spPr>
          <a:xfrm>
            <a:off x="3760795" y="158184"/>
            <a:ext cx="199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Measured Q: 100 L /s</a:t>
            </a:r>
            <a:endParaRPr lang="en-NL" sz="16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F44DD-42AD-20EE-6D58-090A01A49388}"/>
              </a:ext>
            </a:extLst>
          </p:cNvPr>
          <p:cNvCxnSpPr>
            <a:cxnSpLocks/>
          </p:cNvCxnSpPr>
          <p:nvPr/>
        </p:nvCxnSpPr>
        <p:spPr>
          <a:xfrm>
            <a:off x="1930265" y="4194173"/>
            <a:ext cx="1207211" cy="1751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25372D-8D62-341E-1C31-EFC62C1E5BAE}"/>
              </a:ext>
            </a:extLst>
          </p:cNvPr>
          <p:cNvCxnSpPr>
            <a:cxnSpLocks/>
          </p:cNvCxnSpPr>
          <p:nvPr/>
        </p:nvCxnSpPr>
        <p:spPr>
          <a:xfrm flipH="1">
            <a:off x="3703733" y="4351937"/>
            <a:ext cx="123388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C8DFCFA-4804-3D43-F305-8C5037933734}"/>
              </a:ext>
            </a:extLst>
          </p:cNvPr>
          <p:cNvSpPr/>
          <p:nvPr/>
        </p:nvSpPr>
        <p:spPr>
          <a:xfrm>
            <a:off x="2910276" y="5709654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947882-F6C2-9AEF-AEE1-1772C7AF8B73}"/>
              </a:ext>
            </a:extLst>
          </p:cNvPr>
          <p:cNvSpPr/>
          <p:nvPr/>
        </p:nvSpPr>
        <p:spPr>
          <a:xfrm>
            <a:off x="3410695" y="4105174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9F793A-1D51-DFED-0037-EDD2BBB3FCC8}"/>
              </a:ext>
            </a:extLst>
          </p:cNvPr>
          <p:cNvSpPr/>
          <p:nvPr/>
        </p:nvSpPr>
        <p:spPr>
          <a:xfrm>
            <a:off x="3849894" y="2336472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75B6BA0-D6AF-45FC-4AB4-66CCDB62A327}"/>
              </a:ext>
            </a:extLst>
          </p:cNvPr>
          <p:cNvGrpSpPr/>
          <p:nvPr/>
        </p:nvGrpSpPr>
        <p:grpSpPr>
          <a:xfrm>
            <a:off x="1054168" y="2155070"/>
            <a:ext cx="103320" cy="38131"/>
            <a:chOff x="1054168" y="2155070"/>
            <a:chExt cx="103320" cy="381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4AC39B-1DCF-28AE-89BB-A21CA2583864}"/>
                    </a:ext>
                  </a:extLst>
                </p14:cNvPr>
                <p14:cNvContentPartPr/>
                <p14:nvPr/>
              </p14:nvContentPartPr>
              <p14:xfrm>
                <a:off x="1157128" y="2155070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4AC39B-1DCF-28AE-89BB-A21CA25838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8128" y="21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193AA7-169F-C0AF-54F5-166AD7BD04E2}"/>
                    </a:ext>
                  </a:extLst>
                </p14:cNvPr>
                <p14:cNvContentPartPr/>
                <p14:nvPr/>
              </p14:nvContentPartPr>
              <p14:xfrm>
                <a:off x="1054168" y="2192841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193AA7-169F-C0AF-54F5-166AD7BD04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5528" y="2183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623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3CAEE0-1148-83C6-2913-644988B14240}"/>
              </a:ext>
            </a:extLst>
          </p:cNvPr>
          <p:cNvCxnSpPr>
            <a:cxnSpLocks/>
          </p:cNvCxnSpPr>
          <p:nvPr/>
        </p:nvCxnSpPr>
        <p:spPr>
          <a:xfrm flipH="1">
            <a:off x="3035016" y="550885"/>
            <a:ext cx="1669403" cy="5952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2357F-1B71-01E5-C700-8A0A6B980225}"/>
              </a:ext>
            </a:extLst>
          </p:cNvPr>
          <p:cNvCxnSpPr>
            <a:cxnSpLocks/>
          </p:cNvCxnSpPr>
          <p:nvPr/>
        </p:nvCxnSpPr>
        <p:spPr>
          <a:xfrm>
            <a:off x="2888059" y="830425"/>
            <a:ext cx="1207211" cy="1751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A17FBC4-6237-C68D-AF48-CD4ECDE3B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01210"/>
              </p:ext>
            </p:extLst>
          </p:nvPr>
        </p:nvGraphicFramePr>
        <p:xfrm>
          <a:off x="2271618" y="2769580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4816195-C7DE-F870-EAAE-DACD1F6EF505}"/>
              </a:ext>
            </a:extLst>
          </p:cNvPr>
          <p:cNvSpPr txBox="1"/>
          <p:nvPr/>
        </p:nvSpPr>
        <p:spPr>
          <a:xfrm>
            <a:off x="2392916" y="2449232"/>
            <a:ext cx="125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Downstream</a:t>
            </a:r>
            <a:endParaRPr lang="en-N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4C931-228F-1A43-2CE0-6F4681F2B600}"/>
              </a:ext>
            </a:extLst>
          </p:cNvPr>
          <p:cNvSpPr txBox="1"/>
          <p:nvPr/>
        </p:nvSpPr>
        <p:spPr>
          <a:xfrm>
            <a:off x="3760795" y="158184"/>
            <a:ext cx="199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Measured Q: 100 L /s</a:t>
            </a:r>
            <a:endParaRPr lang="en-NL" sz="1600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E8A838B-CF51-92E4-6FC4-DF080DE0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48834"/>
              </p:ext>
            </p:extLst>
          </p:nvPr>
        </p:nvGraphicFramePr>
        <p:xfrm>
          <a:off x="4704419" y="1156351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CADD92A-21D4-9F3B-D0F9-DDCB1ED0BA25}"/>
              </a:ext>
            </a:extLst>
          </p:cNvPr>
          <p:cNvSpPr txBox="1"/>
          <p:nvPr/>
        </p:nvSpPr>
        <p:spPr>
          <a:xfrm>
            <a:off x="4945650" y="817797"/>
            <a:ext cx="100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Upstream</a:t>
            </a:r>
            <a:endParaRPr lang="en-NL" sz="16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B627216-BB9D-7163-2782-8499FD248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242"/>
              </p:ext>
            </p:extLst>
          </p:nvPr>
        </p:nvGraphicFramePr>
        <p:xfrm>
          <a:off x="1303700" y="866959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C71A07A-25F0-2593-0E35-01959D8A7E20}"/>
              </a:ext>
            </a:extLst>
          </p:cNvPr>
          <p:cNvSpPr txBox="1"/>
          <p:nvPr/>
        </p:nvSpPr>
        <p:spPr>
          <a:xfrm>
            <a:off x="1585400" y="528405"/>
            <a:ext cx="93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Tributary</a:t>
            </a:r>
            <a:endParaRPr lang="en-NL" sz="16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AF29C58-377B-4DB2-1DD7-971B9519F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20591"/>
              </p:ext>
            </p:extLst>
          </p:nvPr>
        </p:nvGraphicFramePr>
        <p:xfrm>
          <a:off x="5033071" y="3991254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0.11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13.9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CAF37A1-527A-42CC-297B-9BB7BF056C18}"/>
              </a:ext>
            </a:extLst>
          </p:cNvPr>
          <p:cNvSpPr txBox="1"/>
          <p:nvPr/>
        </p:nvSpPr>
        <p:spPr>
          <a:xfrm>
            <a:off x="5113049" y="3652700"/>
            <a:ext cx="1297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Groundwater</a:t>
            </a:r>
            <a:endParaRPr lang="en-NL" sz="1600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9A222DB-184D-501B-EFBD-78C60F4FF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86742"/>
              </p:ext>
            </p:extLst>
          </p:nvPr>
        </p:nvGraphicFramePr>
        <p:xfrm>
          <a:off x="3521779" y="5258212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1.36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136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F44DD-42AD-20EE-6D58-090A01A49388}"/>
              </a:ext>
            </a:extLst>
          </p:cNvPr>
          <p:cNvCxnSpPr>
            <a:cxnSpLocks/>
          </p:cNvCxnSpPr>
          <p:nvPr/>
        </p:nvCxnSpPr>
        <p:spPr>
          <a:xfrm>
            <a:off x="1930265" y="4194173"/>
            <a:ext cx="1207211" cy="1751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25372D-8D62-341E-1C31-EFC62C1E5BAE}"/>
              </a:ext>
            </a:extLst>
          </p:cNvPr>
          <p:cNvCxnSpPr>
            <a:cxnSpLocks/>
          </p:cNvCxnSpPr>
          <p:nvPr/>
        </p:nvCxnSpPr>
        <p:spPr>
          <a:xfrm flipH="1">
            <a:off x="3703733" y="4351937"/>
            <a:ext cx="123388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C8DFCFA-4804-3D43-F305-8C5037933734}"/>
              </a:ext>
            </a:extLst>
          </p:cNvPr>
          <p:cNvSpPr/>
          <p:nvPr/>
        </p:nvSpPr>
        <p:spPr>
          <a:xfrm>
            <a:off x="2910276" y="5709654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947882-F6C2-9AEF-AEE1-1772C7AF8B73}"/>
              </a:ext>
            </a:extLst>
          </p:cNvPr>
          <p:cNvSpPr/>
          <p:nvPr/>
        </p:nvSpPr>
        <p:spPr>
          <a:xfrm>
            <a:off x="3410695" y="4105174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9F793A-1D51-DFED-0037-EDD2BBB3FCC8}"/>
              </a:ext>
            </a:extLst>
          </p:cNvPr>
          <p:cNvSpPr/>
          <p:nvPr/>
        </p:nvSpPr>
        <p:spPr>
          <a:xfrm>
            <a:off x="3849894" y="2336472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6BF2A6-9ABB-0489-2528-48D7B84B9F16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335086" y="2561087"/>
            <a:ext cx="2924130" cy="33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5B8269-514C-442D-F149-85C4C884F786}"/>
              </a:ext>
            </a:extLst>
          </p:cNvPr>
          <p:cNvSpPr/>
          <p:nvPr/>
        </p:nvSpPr>
        <p:spPr>
          <a:xfrm>
            <a:off x="7004840" y="1461120"/>
            <a:ext cx="4470477" cy="41745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50D55B-B742-3E68-0DE8-493604C81402}"/>
              </a:ext>
            </a:extLst>
          </p:cNvPr>
          <p:cNvSpPr txBox="1"/>
          <p:nvPr/>
        </p:nvSpPr>
        <p:spPr>
          <a:xfrm>
            <a:off x="3746598" y="4914036"/>
            <a:ext cx="100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Upstream</a:t>
            </a:r>
            <a:endParaRPr lang="en-NL" sz="160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8BF14CA-5E52-5220-02C7-E7679CD11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92257"/>
              </p:ext>
            </p:extLst>
          </p:nvPr>
        </p:nvGraphicFramePr>
        <p:xfrm>
          <a:off x="724809" y="4900559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270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4DC82DC-D528-BE7C-764D-F267E9F8400F}"/>
              </a:ext>
            </a:extLst>
          </p:cNvPr>
          <p:cNvSpPr txBox="1"/>
          <p:nvPr/>
        </p:nvSpPr>
        <p:spPr>
          <a:xfrm>
            <a:off x="1006509" y="4562005"/>
            <a:ext cx="93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Tributary</a:t>
            </a:r>
            <a:endParaRPr lang="en-NL" sz="16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F40F5E-3953-5539-CE15-363C4D4C3968}"/>
              </a:ext>
            </a:extLst>
          </p:cNvPr>
          <p:cNvCxnSpPr>
            <a:cxnSpLocks/>
            <a:stCxn id="39" idx="5"/>
            <a:endCxn id="49" idx="2"/>
          </p:cNvCxnSpPr>
          <p:nvPr/>
        </p:nvCxnSpPr>
        <p:spPr>
          <a:xfrm>
            <a:off x="4264031" y="2719913"/>
            <a:ext cx="2740809" cy="82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259392-3B28-A1BB-A68F-EBEFC63912B4}"/>
              </a:ext>
            </a:extLst>
          </p:cNvPr>
          <p:cNvCxnSpPr>
            <a:cxnSpLocks/>
          </p:cNvCxnSpPr>
          <p:nvPr/>
        </p:nvCxnSpPr>
        <p:spPr>
          <a:xfrm flipH="1">
            <a:off x="9030923" y="1856871"/>
            <a:ext cx="718040" cy="1776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6FC0F-EC9D-5653-2ACE-93AAAC5D0913}"/>
              </a:ext>
            </a:extLst>
          </p:cNvPr>
          <p:cNvCxnSpPr>
            <a:cxnSpLocks/>
          </p:cNvCxnSpPr>
          <p:nvPr/>
        </p:nvCxnSpPr>
        <p:spPr>
          <a:xfrm>
            <a:off x="8785108" y="2059878"/>
            <a:ext cx="571939" cy="67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AFAAB6A-FA32-286E-A745-782909180E0E}"/>
              </a:ext>
            </a:extLst>
          </p:cNvPr>
          <p:cNvSpPr txBox="1"/>
          <p:nvPr/>
        </p:nvSpPr>
        <p:spPr>
          <a:xfrm>
            <a:off x="8801169" y="985605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</a:t>
            </a:r>
            <a:endParaRPr lang="en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D8383C6-958D-FEE7-5C76-B0DCC54BC135}"/>
                  </a:ext>
                </a:extLst>
              </p:cNvPr>
              <p:cNvSpPr txBox="1"/>
              <p:nvPr/>
            </p:nvSpPr>
            <p:spPr>
              <a:xfrm>
                <a:off x="9755121" y="1942262"/>
                <a:ext cx="62863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𝒖𝒑</m:t>
                          </m:r>
                        </m:sub>
                      </m:sSub>
                    </m:oMath>
                  </m:oMathPara>
                </a14:m>
                <a:endParaRPr lang="en-NL" b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D8383C6-958D-FEE7-5C76-B0DCC54B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121" y="1942262"/>
                <a:ext cx="628634" cy="39421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7B651C-DC39-74DC-E811-1DEB6D3C6962}"/>
                  </a:ext>
                </a:extLst>
              </p:cNvPr>
              <p:cNvSpPr txBox="1"/>
              <p:nvPr/>
            </p:nvSpPr>
            <p:spPr>
              <a:xfrm>
                <a:off x="7377429" y="3693735"/>
                <a:ext cx="2916119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200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GB" sz="1600" dirty="0"/>
                  <a:t> + 300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</m:oMath>
                </a14:m>
                <a:r>
                  <a:rPr lang="en-GB" sz="1600" dirty="0"/>
                  <a:t> = 220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NL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7B651C-DC39-74DC-E811-1DEB6D3C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429" y="3693735"/>
                <a:ext cx="2916119" cy="360612"/>
              </a:xfrm>
              <a:prstGeom prst="rect">
                <a:avLst/>
              </a:prstGeom>
              <a:blipFill>
                <a:blip r:embed="rId3"/>
                <a:stretch>
                  <a:fillRect l="-1044"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FFC73B9-C0B9-7C80-CDD9-F478762D804E}"/>
                  </a:ext>
                </a:extLst>
              </p:cNvPr>
              <p:cNvSpPr txBox="1"/>
              <p:nvPr/>
            </p:nvSpPr>
            <p:spPr>
              <a:xfrm>
                <a:off x="8178575" y="2035207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𝒕𝒓𝒊</m:t>
                          </m:r>
                        </m:sub>
                      </m:sSub>
                    </m:oMath>
                  </m:oMathPara>
                </a14:m>
                <a:endParaRPr lang="en-NL" b="1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FFC73B9-C0B9-7C80-CDD9-F478762D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75" y="2035207"/>
                <a:ext cx="63825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18BD2D-019B-61CC-189E-384A6D9D773A}"/>
                  </a:ext>
                </a:extLst>
              </p:cNvPr>
              <p:cNvSpPr txBox="1"/>
              <p:nvPr/>
            </p:nvSpPr>
            <p:spPr>
              <a:xfrm>
                <a:off x="9340078" y="3012709"/>
                <a:ext cx="864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𝒅𝒐𝒘𝒏</m:t>
                          </m:r>
                        </m:sub>
                      </m:sSub>
                    </m:oMath>
                  </m:oMathPara>
                </a14:m>
                <a:endParaRPr lang="en-NL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18BD2D-019B-61CC-189E-384A6D9D7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078" y="3012709"/>
                <a:ext cx="864276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B578CC-D4CD-BF7E-7CA4-836FEB7C5005}"/>
                  </a:ext>
                </a:extLst>
              </p:cNvPr>
              <p:cNvSpPr txBox="1"/>
              <p:nvPr/>
            </p:nvSpPr>
            <p:spPr>
              <a:xfrm>
                <a:off x="7326948" y="4076262"/>
                <a:ext cx="3525581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200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GB" sz="1600" dirty="0"/>
                  <a:t> +  300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</m:oMath>
                </a14:m>
                <a:r>
                  <a:rPr lang="en-GB" sz="1600" dirty="0"/>
                  <a:t> =  220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GB" sz="1600" dirty="0"/>
                  <a:t>)</a:t>
                </a:r>
                <a:endParaRPr lang="en-NL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B578CC-D4CD-BF7E-7CA4-836FEB7C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948" y="4076262"/>
                <a:ext cx="3525581" cy="360612"/>
              </a:xfrm>
              <a:prstGeom prst="rect">
                <a:avLst/>
              </a:prstGeom>
              <a:blipFill>
                <a:blip r:embed="rId6"/>
                <a:stretch>
                  <a:fillRect l="-1038"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6F309B1-9DDF-5FA7-54EC-ACC8CB90E19C}"/>
                  </a:ext>
                </a:extLst>
              </p:cNvPr>
              <p:cNvSpPr txBox="1"/>
              <p:nvPr/>
            </p:nvSpPr>
            <p:spPr>
              <a:xfrm>
                <a:off x="8382228" y="4449458"/>
                <a:ext cx="1642822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80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</m:oMath>
                </a14:m>
                <a:r>
                  <a:rPr lang="en-GB" sz="1600" dirty="0"/>
                  <a:t> =  20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NL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6F309B1-9DDF-5FA7-54EC-ACC8CB90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228" y="4449458"/>
                <a:ext cx="1642822" cy="360612"/>
              </a:xfrm>
              <a:prstGeom prst="rect">
                <a:avLst/>
              </a:prstGeom>
              <a:blipFill>
                <a:blip r:embed="rId7"/>
                <a:stretch>
                  <a:fillRect l="-1852"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F87EA8F-8799-8BAC-82C0-91B94C7AD4C5}"/>
                  </a:ext>
                </a:extLst>
              </p:cNvPr>
              <p:cNvSpPr txBox="1"/>
              <p:nvPr/>
            </p:nvSpPr>
            <p:spPr>
              <a:xfrm>
                <a:off x="8635284" y="4762655"/>
                <a:ext cx="1546642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𝒕𝒓𝒊</m:t>
                        </m:r>
                      </m:sub>
                    </m:sSub>
                  </m:oMath>
                </a14:m>
                <a:r>
                  <a:rPr lang="en-GB" sz="1600" b="1" dirty="0"/>
                  <a:t> =  0.25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endParaRPr lang="en-NL" sz="1600" b="1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F87EA8F-8799-8BAC-82C0-91B94C7AD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84" y="4762655"/>
                <a:ext cx="1546642" cy="360612"/>
              </a:xfrm>
              <a:prstGeom prst="rect">
                <a:avLst/>
              </a:prstGeom>
              <a:blipFill>
                <a:blip r:embed="rId8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A412E6-F585-C6D9-F877-D0BC185FA503}"/>
                  </a:ext>
                </a:extLst>
              </p:cNvPr>
              <p:cNvSpPr txBox="1"/>
              <p:nvPr/>
            </p:nvSpPr>
            <p:spPr>
              <a:xfrm>
                <a:off x="8434325" y="5072284"/>
                <a:ext cx="1745414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𝒅𝒐𝒘𝒏</m:t>
                        </m:r>
                      </m:sub>
                    </m:sSub>
                  </m:oMath>
                </a14:m>
                <a:r>
                  <a:rPr lang="en-GB" sz="1600" b="1" dirty="0"/>
                  <a:t> =  1.25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endParaRPr lang="en-NL" sz="1600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A412E6-F585-C6D9-F877-D0BC185F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25" y="5072284"/>
                <a:ext cx="1745414" cy="360612"/>
              </a:xfrm>
              <a:prstGeom prst="rect">
                <a:avLst/>
              </a:prstGeom>
              <a:blipFill>
                <a:blip r:embed="rId9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2F0F9654-D321-EC33-3C50-71792FDD1ECA}"/>
              </a:ext>
            </a:extLst>
          </p:cNvPr>
          <p:cNvSpPr txBox="1"/>
          <p:nvPr/>
        </p:nvSpPr>
        <p:spPr>
          <a:xfrm>
            <a:off x="7377429" y="5838697"/>
            <a:ext cx="400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80 % from main channel, 20 % from tributary</a:t>
            </a:r>
            <a:endParaRPr lang="en-NL" sz="1600" b="1" dirty="0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75B6BA0-D6AF-45FC-4AB4-66CCDB62A327}"/>
              </a:ext>
            </a:extLst>
          </p:cNvPr>
          <p:cNvGrpSpPr/>
          <p:nvPr/>
        </p:nvGrpSpPr>
        <p:grpSpPr>
          <a:xfrm>
            <a:off x="1054168" y="2155070"/>
            <a:ext cx="103320" cy="38131"/>
            <a:chOff x="1054168" y="2155070"/>
            <a:chExt cx="103320" cy="3813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4AC39B-1DCF-28AE-89BB-A21CA2583864}"/>
                    </a:ext>
                  </a:extLst>
                </p14:cNvPr>
                <p14:cNvContentPartPr/>
                <p14:nvPr/>
              </p14:nvContentPartPr>
              <p14:xfrm>
                <a:off x="1157128" y="2155070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4AC39B-1DCF-28AE-89BB-A21CA25838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8128" y="21464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F193AA7-169F-C0AF-54F5-166AD7BD04E2}"/>
                    </a:ext>
                  </a:extLst>
                </p14:cNvPr>
                <p14:cNvContentPartPr/>
                <p14:nvPr/>
              </p14:nvContentPartPr>
              <p14:xfrm>
                <a:off x="1054168" y="2192841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193AA7-169F-C0AF-54F5-166AD7BD04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5528" y="218384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052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3CAEE0-1148-83C6-2913-644988B14240}"/>
              </a:ext>
            </a:extLst>
          </p:cNvPr>
          <p:cNvCxnSpPr>
            <a:cxnSpLocks/>
          </p:cNvCxnSpPr>
          <p:nvPr/>
        </p:nvCxnSpPr>
        <p:spPr>
          <a:xfrm flipH="1">
            <a:off x="3035016" y="550885"/>
            <a:ext cx="1669403" cy="59523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22357F-1B71-01E5-C700-8A0A6B980225}"/>
              </a:ext>
            </a:extLst>
          </p:cNvPr>
          <p:cNvCxnSpPr>
            <a:cxnSpLocks/>
          </p:cNvCxnSpPr>
          <p:nvPr/>
        </p:nvCxnSpPr>
        <p:spPr>
          <a:xfrm>
            <a:off x="2888059" y="830425"/>
            <a:ext cx="1207211" cy="1751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A17FBC4-6237-C68D-AF48-CD4ECDE3B031}"/>
              </a:ext>
            </a:extLst>
          </p:cNvPr>
          <p:cNvGraphicFramePr>
            <a:graphicFrameLocks noGrp="1"/>
          </p:cNvGraphicFramePr>
          <p:nvPr/>
        </p:nvGraphicFramePr>
        <p:xfrm>
          <a:off x="2271618" y="2769580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220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4816195-C7DE-F870-EAAE-DACD1F6EF505}"/>
              </a:ext>
            </a:extLst>
          </p:cNvPr>
          <p:cNvSpPr txBox="1"/>
          <p:nvPr/>
        </p:nvSpPr>
        <p:spPr>
          <a:xfrm>
            <a:off x="2392916" y="2449232"/>
            <a:ext cx="1254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Downstream</a:t>
            </a:r>
            <a:endParaRPr lang="en-N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B4C931-228F-1A43-2CE0-6F4681F2B600}"/>
              </a:ext>
            </a:extLst>
          </p:cNvPr>
          <p:cNvSpPr txBox="1"/>
          <p:nvPr/>
        </p:nvSpPr>
        <p:spPr>
          <a:xfrm>
            <a:off x="3760795" y="158184"/>
            <a:ext cx="1991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Measured Q: 100 L /s</a:t>
            </a:r>
            <a:endParaRPr lang="en-NL" sz="1600" b="1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E8A838B-CF51-92E4-6FC4-DF080DE08BB1}"/>
              </a:ext>
            </a:extLst>
          </p:cNvPr>
          <p:cNvGraphicFramePr>
            <a:graphicFrameLocks noGrp="1"/>
          </p:cNvGraphicFramePr>
          <p:nvPr/>
        </p:nvGraphicFramePr>
        <p:xfrm>
          <a:off x="4704419" y="1156351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CADD92A-21D4-9F3B-D0F9-DDCB1ED0BA25}"/>
              </a:ext>
            </a:extLst>
          </p:cNvPr>
          <p:cNvSpPr txBox="1"/>
          <p:nvPr/>
        </p:nvSpPr>
        <p:spPr>
          <a:xfrm>
            <a:off x="4945650" y="817797"/>
            <a:ext cx="100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Upstream</a:t>
            </a:r>
            <a:endParaRPr lang="en-NL" sz="1600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B627216-BB9D-7163-2782-8499FD24887B}"/>
              </a:ext>
            </a:extLst>
          </p:cNvPr>
          <p:cNvGraphicFramePr>
            <a:graphicFrameLocks noGrp="1"/>
          </p:cNvGraphicFramePr>
          <p:nvPr/>
        </p:nvGraphicFramePr>
        <p:xfrm>
          <a:off x="1303700" y="866959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C71A07A-25F0-2593-0E35-01959D8A7E20}"/>
              </a:ext>
            </a:extLst>
          </p:cNvPr>
          <p:cNvSpPr txBox="1"/>
          <p:nvPr/>
        </p:nvSpPr>
        <p:spPr>
          <a:xfrm>
            <a:off x="1585400" y="528405"/>
            <a:ext cx="93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Tributary</a:t>
            </a:r>
            <a:endParaRPr lang="en-NL" sz="16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AF29C58-377B-4DB2-1DD7-971B9519F151}"/>
              </a:ext>
            </a:extLst>
          </p:cNvPr>
          <p:cNvGraphicFramePr>
            <a:graphicFrameLocks noGrp="1"/>
          </p:cNvGraphicFramePr>
          <p:nvPr/>
        </p:nvGraphicFramePr>
        <p:xfrm>
          <a:off x="5033071" y="3991254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0.11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13.9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CAF37A1-527A-42CC-297B-9BB7BF056C18}"/>
              </a:ext>
            </a:extLst>
          </p:cNvPr>
          <p:cNvSpPr txBox="1"/>
          <p:nvPr/>
        </p:nvSpPr>
        <p:spPr>
          <a:xfrm>
            <a:off x="5113049" y="3652700"/>
            <a:ext cx="1297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Groundwater</a:t>
            </a:r>
            <a:endParaRPr lang="en-NL" sz="1600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9A222DB-184D-501B-EFBD-78C60F4FF419}"/>
              </a:ext>
            </a:extLst>
          </p:cNvPr>
          <p:cNvGraphicFramePr>
            <a:graphicFrameLocks noGrp="1"/>
          </p:cNvGraphicFramePr>
          <p:nvPr/>
        </p:nvGraphicFramePr>
        <p:xfrm>
          <a:off x="3521779" y="5258212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205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1.36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136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F44DD-42AD-20EE-6D58-090A01A49388}"/>
              </a:ext>
            </a:extLst>
          </p:cNvPr>
          <p:cNvCxnSpPr>
            <a:cxnSpLocks/>
          </p:cNvCxnSpPr>
          <p:nvPr/>
        </p:nvCxnSpPr>
        <p:spPr>
          <a:xfrm>
            <a:off x="1930265" y="4194173"/>
            <a:ext cx="1207211" cy="1751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25372D-8D62-341E-1C31-EFC62C1E5BAE}"/>
              </a:ext>
            </a:extLst>
          </p:cNvPr>
          <p:cNvCxnSpPr>
            <a:cxnSpLocks/>
          </p:cNvCxnSpPr>
          <p:nvPr/>
        </p:nvCxnSpPr>
        <p:spPr>
          <a:xfrm flipH="1">
            <a:off x="3703733" y="4351937"/>
            <a:ext cx="123388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C8DFCFA-4804-3D43-F305-8C5037933734}"/>
              </a:ext>
            </a:extLst>
          </p:cNvPr>
          <p:cNvSpPr/>
          <p:nvPr/>
        </p:nvSpPr>
        <p:spPr>
          <a:xfrm>
            <a:off x="2910276" y="5709654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947882-F6C2-9AEF-AEE1-1772C7AF8B73}"/>
              </a:ext>
            </a:extLst>
          </p:cNvPr>
          <p:cNvSpPr/>
          <p:nvPr/>
        </p:nvSpPr>
        <p:spPr>
          <a:xfrm>
            <a:off x="3410695" y="4105174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9F793A-1D51-DFED-0037-EDD2BBB3FCC8}"/>
              </a:ext>
            </a:extLst>
          </p:cNvPr>
          <p:cNvSpPr/>
          <p:nvPr/>
        </p:nvSpPr>
        <p:spPr>
          <a:xfrm>
            <a:off x="3849894" y="2336472"/>
            <a:ext cx="485192" cy="44922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6BF2A6-9ABB-0489-2528-48D7B84B9F16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335086" y="2561087"/>
            <a:ext cx="2924130" cy="33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5B8269-514C-442D-F149-85C4C884F786}"/>
              </a:ext>
            </a:extLst>
          </p:cNvPr>
          <p:cNvSpPr/>
          <p:nvPr/>
        </p:nvSpPr>
        <p:spPr>
          <a:xfrm>
            <a:off x="7004840" y="1461120"/>
            <a:ext cx="4470477" cy="41745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50D55B-B742-3E68-0DE8-493604C81402}"/>
              </a:ext>
            </a:extLst>
          </p:cNvPr>
          <p:cNvSpPr txBox="1"/>
          <p:nvPr/>
        </p:nvSpPr>
        <p:spPr>
          <a:xfrm>
            <a:off x="3746598" y="4914036"/>
            <a:ext cx="1002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Upstream</a:t>
            </a:r>
            <a:endParaRPr lang="en-NL" sz="160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8BF14CA-5E52-5220-02C7-E7679CD11A81}"/>
              </a:ext>
            </a:extLst>
          </p:cNvPr>
          <p:cNvGraphicFramePr>
            <a:graphicFrameLocks noGrp="1"/>
          </p:cNvGraphicFramePr>
          <p:nvPr/>
        </p:nvGraphicFramePr>
        <p:xfrm>
          <a:off x="724809" y="4900559"/>
          <a:ext cx="145697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3410">
                  <a:extLst>
                    <a:ext uri="{9D8B030D-6E8A-4147-A177-3AD203B41FA5}">
                      <a16:colId xmlns:a16="http://schemas.microsoft.com/office/drawing/2014/main" val="207520927"/>
                    </a:ext>
                  </a:extLst>
                </a:gridCol>
                <a:gridCol w="613568">
                  <a:extLst>
                    <a:ext uri="{9D8B030D-6E8A-4147-A177-3AD203B41FA5}">
                      <a16:colId xmlns:a16="http://schemas.microsoft.com/office/drawing/2014/main" val="3597902954"/>
                    </a:ext>
                  </a:extLst>
                </a:gridCol>
              </a:tblGrid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EC [</a:t>
                      </a:r>
                      <a:r>
                        <a:rPr lang="en-GB" sz="1400" b="1" dirty="0" err="1"/>
                        <a:t>uS</a:t>
                      </a:r>
                      <a:r>
                        <a:rPr lang="en-GB" sz="1400" b="1" dirty="0"/>
                        <a:t>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270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748609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Share [-]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9915"/>
                  </a:ext>
                </a:extLst>
              </a:tr>
              <a:tr h="264917">
                <a:tc>
                  <a:txBody>
                    <a:bodyPr/>
                    <a:lstStyle/>
                    <a:p>
                      <a:r>
                        <a:rPr lang="en-GB" sz="1400" b="1" dirty="0"/>
                        <a:t>Q [L/s]</a:t>
                      </a:r>
                      <a:endParaRPr lang="en-NL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-</a:t>
                      </a:r>
                      <a:endParaRPr lang="en-NL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90729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F4DC82DC-D528-BE7C-764D-F267E9F8400F}"/>
              </a:ext>
            </a:extLst>
          </p:cNvPr>
          <p:cNvSpPr txBox="1"/>
          <p:nvPr/>
        </p:nvSpPr>
        <p:spPr>
          <a:xfrm>
            <a:off x="1006509" y="4562005"/>
            <a:ext cx="935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Tributary</a:t>
            </a:r>
            <a:endParaRPr lang="en-NL" sz="16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F40F5E-3953-5539-CE15-363C4D4C3968}"/>
              </a:ext>
            </a:extLst>
          </p:cNvPr>
          <p:cNvCxnSpPr>
            <a:cxnSpLocks/>
            <a:stCxn id="39" idx="5"/>
            <a:endCxn id="49" idx="2"/>
          </p:cNvCxnSpPr>
          <p:nvPr/>
        </p:nvCxnSpPr>
        <p:spPr>
          <a:xfrm>
            <a:off x="4264031" y="2719913"/>
            <a:ext cx="2740809" cy="82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259392-3B28-A1BB-A68F-EBEFC63912B4}"/>
              </a:ext>
            </a:extLst>
          </p:cNvPr>
          <p:cNvCxnSpPr>
            <a:cxnSpLocks/>
          </p:cNvCxnSpPr>
          <p:nvPr/>
        </p:nvCxnSpPr>
        <p:spPr>
          <a:xfrm flipH="1">
            <a:off x="9030923" y="1856871"/>
            <a:ext cx="718040" cy="17763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A6FC0F-EC9D-5653-2ACE-93AAAC5D0913}"/>
              </a:ext>
            </a:extLst>
          </p:cNvPr>
          <p:cNvCxnSpPr>
            <a:cxnSpLocks/>
          </p:cNvCxnSpPr>
          <p:nvPr/>
        </p:nvCxnSpPr>
        <p:spPr>
          <a:xfrm>
            <a:off x="8785108" y="2059878"/>
            <a:ext cx="571939" cy="6718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AFAAB6A-FA32-286E-A745-782909180E0E}"/>
              </a:ext>
            </a:extLst>
          </p:cNvPr>
          <p:cNvSpPr txBox="1"/>
          <p:nvPr/>
        </p:nvSpPr>
        <p:spPr>
          <a:xfrm>
            <a:off x="8801169" y="985605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</a:t>
            </a:r>
            <a:endParaRPr lang="en-NL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6279DF8-37CD-F512-C200-028C3B9CAE2F}"/>
                  </a:ext>
                </a:extLst>
              </p14:cNvPr>
              <p14:cNvContentPartPr/>
              <p14:nvPr/>
            </p14:nvContentPartPr>
            <p14:xfrm>
              <a:off x="1473757" y="19619"/>
              <a:ext cx="2725332" cy="2944217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6279DF8-37CD-F512-C200-028C3B9CAE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758" y="10980"/>
                <a:ext cx="2742971" cy="2961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78A0E83-F8E4-EF93-A8D9-1068AF3970FE}"/>
                  </a:ext>
                </a:extLst>
              </p14:cNvPr>
              <p14:cNvContentPartPr/>
              <p14:nvPr/>
            </p14:nvContentPartPr>
            <p14:xfrm>
              <a:off x="661408" y="1012790"/>
              <a:ext cx="2473920" cy="4978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78A0E83-F8E4-EF93-A8D9-1068AF3970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768" y="1003790"/>
                <a:ext cx="2491560" cy="49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8DEA9C0-71BD-7C11-BDF7-FB2C8441AAA7}"/>
                  </a:ext>
                </a:extLst>
              </p14:cNvPr>
              <p14:cNvContentPartPr/>
              <p14:nvPr/>
            </p14:nvContentPartPr>
            <p14:xfrm>
              <a:off x="3439168" y="2976590"/>
              <a:ext cx="145800" cy="2057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8DEA9C0-71BD-7C11-BDF7-FB2C8441AA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0168" y="2967590"/>
                <a:ext cx="163440" cy="20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D8383C6-958D-FEE7-5C76-B0DCC54BC135}"/>
                  </a:ext>
                </a:extLst>
              </p:cNvPr>
              <p:cNvSpPr txBox="1"/>
              <p:nvPr/>
            </p:nvSpPr>
            <p:spPr>
              <a:xfrm>
                <a:off x="9755121" y="1942262"/>
                <a:ext cx="62863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𝒖𝒑</m:t>
                          </m:r>
                        </m:sub>
                      </m:sSub>
                    </m:oMath>
                  </m:oMathPara>
                </a14:m>
                <a:endParaRPr lang="en-NL" b="1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D8383C6-958D-FEE7-5C76-B0DCC54B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121" y="1942262"/>
                <a:ext cx="628634" cy="394210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7B651C-DC39-74DC-E811-1DEB6D3C6962}"/>
                  </a:ext>
                </a:extLst>
              </p:cNvPr>
              <p:cNvSpPr txBox="1"/>
              <p:nvPr/>
            </p:nvSpPr>
            <p:spPr>
              <a:xfrm>
                <a:off x="7377429" y="3693735"/>
                <a:ext cx="2916119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200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GB" sz="1600" dirty="0"/>
                  <a:t> + 300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</m:oMath>
                </a14:m>
                <a:r>
                  <a:rPr lang="en-GB" sz="1600" dirty="0"/>
                  <a:t> = 220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NL" sz="16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47B651C-DC39-74DC-E811-1DEB6D3C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429" y="3693735"/>
                <a:ext cx="2916119" cy="360612"/>
              </a:xfrm>
              <a:prstGeom prst="rect">
                <a:avLst/>
              </a:prstGeom>
              <a:blipFill>
                <a:blip r:embed="rId9"/>
                <a:stretch>
                  <a:fillRect l="-1044"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FFC73B9-C0B9-7C80-CDD9-F478762D804E}"/>
                  </a:ext>
                </a:extLst>
              </p:cNvPr>
              <p:cNvSpPr txBox="1"/>
              <p:nvPr/>
            </p:nvSpPr>
            <p:spPr>
              <a:xfrm>
                <a:off x="8178575" y="2035207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𝒕𝒓𝒊</m:t>
                          </m:r>
                        </m:sub>
                      </m:sSub>
                    </m:oMath>
                  </m:oMathPara>
                </a14:m>
                <a:endParaRPr lang="en-NL" b="1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FFC73B9-C0B9-7C80-CDD9-F478762D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75" y="2035207"/>
                <a:ext cx="638252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18BD2D-019B-61CC-189E-384A6D9D773A}"/>
                  </a:ext>
                </a:extLst>
              </p:cNvPr>
              <p:cNvSpPr txBox="1"/>
              <p:nvPr/>
            </p:nvSpPr>
            <p:spPr>
              <a:xfrm>
                <a:off x="9340078" y="3012709"/>
                <a:ext cx="8642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𝒅𝒐𝒘𝒏</m:t>
                          </m:r>
                        </m:sub>
                      </m:sSub>
                    </m:oMath>
                  </m:oMathPara>
                </a14:m>
                <a:endParaRPr lang="en-NL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18BD2D-019B-61CC-189E-384A6D9D7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078" y="3012709"/>
                <a:ext cx="86427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B578CC-D4CD-BF7E-7CA4-836FEB7C5005}"/>
                  </a:ext>
                </a:extLst>
              </p:cNvPr>
              <p:cNvSpPr txBox="1"/>
              <p:nvPr/>
            </p:nvSpPr>
            <p:spPr>
              <a:xfrm>
                <a:off x="7326948" y="4076262"/>
                <a:ext cx="3525581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200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GB" sz="1600" dirty="0"/>
                  <a:t> +  300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</m:oMath>
                </a14:m>
                <a:r>
                  <a:rPr lang="en-GB" sz="1600" dirty="0"/>
                  <a:t> =  220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GB" sz="1600" dirty="0"/>
                  <a:t>)</a:t>
                </a:r>
                <a:endParaRPr lang="en-NL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B578CC-D4CD-BF7E-7CA4-836FEB7C5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948" y="4076262"/>
                <a:ext cx="3525581" cy="360612"/>
              </a:xfrm>
              <a:prstGeom prst="rect">
                <a:avLst/>
              </a:prstGeom>
              <a:blipFill>
                <a:blip r:embed="rId12"/>
                <a:stretch>
                  <a:fillRect l="-1038"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6F309B1-9DDF-5FA7-54EC-ACC8CB90E19C}"/>
                  </a:ext>
                </a:extLst>
              </p:cNvPr>
              <p:cNvSpPr txBox="1"/>
              <p:nvPr/>
            </p:nvSpPr>
            <p:spPr>
              <a:xfrm>
                <a:off x="8382228" y="4449458"/>
                <a:ext cx="1642822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80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𝑡𝑟𝑖</m:t>
                        </m:r>
                      </m:sub>
                    </m:sSub>
                  </m:oMath>
                </a14:m>
                <a:r>
                  <a:rPr lang="en-GB" sz="1600" dirty="0"/>
                  <a:t> =  20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endParaRPr lang="en-NL" sz="16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6F309B1-9DDF-5FA7-54EC-ACC8CB90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228" y="4449458"/>
                <a:ext cx="1642822" cy="360612"/>
              </a:xfrm>
              <a:prstGeom prst="rect">
                <a:avLst/>
              </a:prstGeom>
              <a:blipFill>
                <a:blip r:embed="rId13"/>
                <a:stretch>
                  <a:fillRect l="-1852"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F87EA8F-8799-8BAC-82C0-91B94C7AD4C5}"/>
                  </a:ext>
                </a:extLst>
              </p:cNvPr>
              <p:cNvSpPr txBox="1"/>
              <p:nvPr/>
            </p:nvSpPr>
            <p:spPr>
              <a:xfrm>
                <a:off x="8635284" y="4762655"/>
                <a:ext cx="1546642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𝒕𝒓𝒊</m:t>
                        </m:r>
                      </m:sub>
                    </m:sSub>
                  </m:oMath>
                </a14:m>
                <a:r>
                  <a:rPr lang="en-GB" sz="1600" b="1" dirty="0"/>
                  <a:t> =  0.25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endParaRPr lang="en-NL" sz="1600" b="1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F87EA8F-8799-8BAC-82C0-91B94C7AD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284" y="4762655"/>
                <a:ext cx="1546642" cy="360612"/>
              </a:xfrm>
              <a:prstGeom prst="rect">
                <a:avLst/>
              </a:prstGeom>
              <a:blipFill>
                <a:blip r:embed="rId14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A412E6-F585-C6D9-F877-D0BC185FA503}"/>
                  </a:ext>
                </a:extLst>
              </p:cNvPr>
              <p:cNvSpPr txBox="1"/>
              <p:nvPr/>
            </p:nvSpPr>
            <p:spPr>
              <a:xfrm>
                <a:off x="8434325" y="5072284"/>
                <a:ext cx="1745414" cy="360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𝒅𝒐𝒘𝒏</m:t>
                        </m:r>
                      </m:sub>
                    </m:sSub>
                  </m:oMath>
                </a14:m>
                <a:r>
                  <a:rPr lang="en-GB" sz="1600" b="1" dirty="0"/>
                  <a:t> =  1.25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endParaRPr lang="en-NL" sz="1600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1A412E6-F585-C6D9-F877-D0BC185F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25" y="5072284"/>
                <a:ext cx="1745414" cy="360612"/>
              </a:xfrm>
              <a:prstGeom prst="rect">
                <a:avLst/>
              </a:prstGeom>
              <a:blipFill>
                <a:blip r:embed="rId15"/>
                <a:stretch>
                  <a:fillRect t="-3390" b="-1694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2F0F9654-D321-EC33-3C50-71792FDD1ECA}"/>
              </a:ext>
            </a:extLst>
          </p:cNvPr>
          <p:cNvSpPr txBox="1"/>
          <p:nvPr/>
        </p:nvSpPr>
        <p:spPr>
          <a:xfrm>
            <a:off x="7377429" y="5838697"/>
            <a:ext cx="40097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80 % from main channel, 20 % from tributary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37464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307</Words>
  <Application>Microsoft Office PowerPoint</Application>
  <PresentationFormat>Widescreen</PresentationFormat>
  <Paragraphs>107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van Leeuwen</dc:creator>
  <cp:lastModifiedBy>David Haasnoot</cp:lastModifiedBy>
  <cp:revision>2</cp:revision>
  <dcterms:created xsi:type="dcterms:W3CDTF">2023-06-16T07:37:21Z</dcterms:created>
  <dcterms:modified xsi:type="dcterms:W3CDTF">2023-06-19T07:40:10Z</dcterms:modified>
</cp:coreProperties>
</file>