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9" r:id="rId5"/>
    <p:sldId id="260" r:id="rId6"/>
    <p:sldId id="303" r:id="rId7"/>
    <p:sldId id="262" r:id="rId8"/>
    <p:sldId id="270" r:id="rId9"/>
    <p:sldId id="30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841"/>
    <a:srgbClr val="A50033"/>
    <a:srgbClr val="00A6D7"/>
    <a:srgbClr val="01B8C9"/>
    <a:srgbClr val="0176C2"/>
    <a:srgbClr val="0066A2"/>
    <a:srgbClr val="009B77"/>
    <a:srgbClr val="FFB81C"/>
    <a:srgbClr val="E03C31"/>
    <a:srgbClr val="6F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/>
    <p:restoredTop sz="95909"/>
  </p:normalViewPr>
  <p:slideViewPr>
    <p:cSldViewPr snapToGrid="0" snapToObjects="1">
      <p:cViewPr varScale="1">
        <p:scale>
          <a:sx n="93" d="100"/>
          <a:sy n="93" d="100"/>
        </p:scale>
        <p:origin x="6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600" b="0" i="0" u="none" strike="noStrike">
                <a:solidFill>
                  <a:srgbClr val="000000"/>
                </a:solidFill>
                <a:latin typeface="Roboto Slab Bold"/>
              </a:defRPr>
            </a:pPr>
            <a:r>
              <a:rPr lang="en-GB" sz="1600" b="0" i="0" u="none" strike="noStrike" dirty="0">
                <a:solidFill>
                  <a:srgbClr val="000000"/>
                </a:solidFill>
                <a:latin typeface="Roboto Slab Bold"/>
              </a:rPr>
              <a:t>Title</a:t>
            </a:r>
          </a:p>
        </c:rich>
      </c:tx>
      <c:layout>
        <c:manualLayout>
          <c:xMode val="edge"/>
          <c:yMode val="edge"/>
          <c:x val="0.46339418934342586"/>
          <c:y val="7.5334675780119242E-3"/>
          <c:w val="0.1492"/>
          <c:h val="8.2868200000000003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90579"/>
          <c:y val="8.2868200000000003E-2"/>
          <c:w val="0.60953199999999996"/>
          <c:h val="0.81294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Plaats titel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05E1-7646-9082-6EBC4C7D02B9}"/>
              </c:ext>
            </c:extLst>
          </c:dPt>
          <c:dPt>
            <c:idx val="1"/>
            <c:bubble3D val="0"/>
            <c:spPr>
              <a:solidFill>
                <a:srgbClr val="A5003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E1-7646-9082-6EBC4C7D02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E1-7646-9082-6EBC4C7D02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E1-7646-9082-6EBC4C7D02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E1-7646-9082-6EBC4C7D02B9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Roboto Slab Regular Regular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5E1-7646-9082-6EBC4C7D02B9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Roboto Slab Regular Regular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5E1-7646-9082-6EBC4C7D02B9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Roboto Slab Regular Regular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05E1-7646-9082-6EBC4C7D02B9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Roboto Slab Regular Regular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05E1-7646-9082-6EBC4C7D02B9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Roboto Slab Regular Regular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05E1-7646-9082-6EBC4C7D02B9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Roboto Slab Regular Regular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Onderwerp1</c:v>
                </c:pt>
                <c:pt idx="1">
                  <c:v>Onderwerp2</c:v>
                </c:pt>
                <c:pt idx="2">
                  <c:v>Onderwerp3</c:v>
                </c:pt>
                <c:pt idx="3">
                  <c:v>Onderwerp4</c:v>
                </c:pt>
                <c:pt idx="4">
                  <c:v>Onderwerp5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</c:v>
                </c:pt>
                <c:pt idx="1">
                  <c:v>0.2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E1-7646-9082-6EBC4C7D0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5333000000000001"/>
          <c:w val="1"/>
          <c:h val="4.66704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200" b="0" i="0" u="none" strike="noStrike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56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D23CA7-B714-F332-A930-4EEABC49D6EE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82F758C-96DE-F79E-CD62-0B2C71EB8D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84A1054A-835A-C9BB-159A-809E2EAB0F8B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4144EA5-CF99-EB22-6C4D-97CC3E00AB0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FA3DBEB-FA6A-A824-8378-185A74F362AD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4CC8CBA-2A39-98BA-EAFD-C34D1DCCF6CD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7B39B0E-5B0D-9927-CB9C-3AB8F125BCF2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7A485E7-0741-2520-D249-49A0FF67384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2900FD93-92E2-98B0-45A1-C220948BFE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448D5AB-56AC-5B42-0D8E-3443A5F60CD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5756472-E828-6430-CCC0-6164D5B45FD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FE1129FB-C814-9D9A-23A2-C699AF1B92E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4ED0B218-B1D0-83F3-560E-EB4E31E05134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8E3203B8-0FF6-D429-F346-6D8EB1C63F75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8" y="1413981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11DCFD-0159-AE1A-74A4-6421C93D139C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08F5EF41-2E54-5354-9531-AF622601B9E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206A86CF-9424-136E-D661-F00A29D2AD5D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FD09A7B4-97BD-AE6D-2D9D-C23E16ED7D86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A5B95626-60F9-2A08-3458-9F401F0C32F5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205DB2E-CB2B-69A3-102C-E05AC693B9EB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9BEADB96-0737-9487-98CC-51CFA624079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6709527F-CFBE-58E7-CA48-56B547274A34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331EC64-2F97-77BC-4526-3A6CFC43AA5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317057E-4991-CBBD-5019-C8D0E27D7D02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716D2C72-4B24-5382-6C7F-E78749A8B47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481F94D-DB3E-D629-42F1-9B411934EB0F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3A115000-AE9E-43DD-5A35-BCB2527E32B8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AA5EA87A-1F05-6B5A-62FA-12C5F86B4E6F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E6D7CA-9B46-E46C-4222-84903804194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74D29EA-407C-4524-6C19-F737EE7699E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C64BF20-4BC3-FA04-C40E-D888551904E9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4A19F5E-D5B5-6F9D-BE70-820A390364A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93F9051-E1B6-92A9-8DA0-E47F12B53FD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2B3B4B1D-DA21-F8F5-C036-D0B299E483E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AB3007CB-EB9C-A432-8151-C9442B931E4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AB154C-089A-A075-1805-29C1C2E70E5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4975C522-E3F7-761C-A193-701C081C30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D620E3A-4A5E-11A5-8454-25937019C34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0F68169-6A7C-1331-DF1A-C1CAD0E849A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0B2556FE-2BDA-7278-70CF-4B41F0FBF310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5285EFF-69DC-6DB0-81B1-5EF3809004B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4A11A2BD-88AD-B54E-F524-3A40D203284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7606E3-5A65-5FC6-0F33-5B19C2F9C37D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39E2278B-0776-BB2D-6677-4E104E3A822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ADFB4AB-E027-3F09-C483-BFEAD5D8984E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C761F62-739D-9655-0498-504DD7E9B272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5BF9CAEB-5882-EB26-8ADA-2832D38D0932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3C1F6A6C-315F-A29A-2454-A4FDE962B3D8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B102860-4CFC-3DA2-94A0-0275EE0CC171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7B6346ED-FE56-9698-D104-AB68843C7989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523C3F3A-E7FE-8FFD-831B-536D27193C5F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B53881C8-8D0E-1FAA-C91E-877D30464898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FA222B2-0F79-D9B3-8D69-966428708B2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452459A5-C7E3-423B-467D-1169062E280C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73EC423D-7B54-EAEE-6AA2-4DCA2EBC295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2EE6D85D-9180-4FFB-4E4B-AEF2E7949CE1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94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(Wit)</a:t>
            </a: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C294A7-9E89-BBF9-ACEC-E1B0EE6C7558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CEDF56E0-65DC-DB14-0424-856A36460EE9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DA52D894-1346-17A2-579D-DDB5A8193E0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69A3717E-4E67-A0CF-0267-55C2CCC39140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FE1FD93E-E718-273C-61F5-49A4BF85536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FC0CE83-C6C3-E898-FF2A-7C5D87F3A4C0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6C2C962B-4AFB-BAFA-3387-CC58C2C2E5D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4C1147C-28F3-5282-C4C1-2965C6BAD438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51A3CB89-269F-4D60-28C8-7436E8344F8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4506FAC0-42D4-ED8F-3ACD-33C65C573E6B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82B984B-E77F-D6E1-438A-F3F3AC0F6936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A304DA1C-F988-B353-D7F2-361D6AAB35C4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AF57F1C-4D90-9529-9418-7C8287FBB24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60B90420-9BB2-7DBB-B650-04518FE5B6A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08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98" name="Rechthoek 350"/>
          <p:cNvSpPr/>
          <p:nvPr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9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Grafiek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66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3147786" cy="49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Plaats hier je titel</a:t>
            </a:r>
          </a:p>
        </p:txBody>
      </p:sp>
      <p:sp>
        <p:nvSpPr>
          <p:cNvPr id="21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591900"/>
            <a:ext cx="3147786" cy="43564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A06D27-3D8D-4043-8052-2A090E1BA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BACE01-2A95-CECB-D271-A61C846365D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31F8C455-F065-AD77-F953-E1227F400856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2795249-C4B5-5A29-E9F6-6727BDBEFD37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EB94B492-3CD2-E1D5-AF6F-5ABB805942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29">
                <a:extLst>
                  <a:ext uri="{FF2B5EF4-FFF2-40B4-BE49-F238E27FC236}">
                    <a16:creationId xmlns:a16="http://schemas.microsoft.com/office/drawing/2014/main" id="{F0B217E8-756F-E648-4D1A-0655AEEC432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0">
                <a:extLst>
                  <a:ext uri="{FF2B5EF4-FFF2-40B4-BE49-F238E27FC236}">
                    <a16:creationId xmlns:a16="http://schemas.microsoft.com/office/drawing/2014/main" id="{10A725A3-F4F4-5DA8-88AC-B3D9E7BE28CF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1">
                <a:extLst>
                  <a:ext uri="{FF2B5EF4-FFF2-40B4-BE49-F238E27FC236}">
                    <a16:creationId xmlns:a16="http://schemas.microsoft.com/office/drawing/2014/main" id="{B26A2F7E-7FB0-770D-1B6C-4CFEC736B7B4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2">
                <a:extLst>
                  <a:ext uri="{FF2B5EF4-FFF2-40B4-BE49-F238E27FC236}">
                    <a16:creationId xmlns:a16="http://schemas.microsoft.com/office/drawing/2014/main" id="{DB409652-1C24-663B-B915-751604D6F54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3">
                <a:extLst>
                  <a:ext uri="{FF2B5EF4-FFF2-40B4-BE49-F238E27FC236}">
                    <a16:creationId xmlns:a16="http://schemas.microsoft.com/office/drawing/2014/main" id="{2BDA9536-FA52-0E1E-C754-52C3188B1FF9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4">
                <a:extLst>
                  <a:ext uri="{FF2B5EF4-FFF2-40B4-BE49-F238E27FC236}">
                    <a16:creationId xmlns:a16="http://schemas.microsoft.com/office/drawing/2014/main" id="{BAB14921-C422-87EC-51EC-C4FFC382A61E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7">
                <a:extLst>
                  <a:ext uri="{FF2B5EF4-FFF2-40B4-BE49-F238E27FC236}">
                    <a16:creationId xmlns:a16="http://schemas.microsoft.com/office/drawing/2014/main" id="{0CEBC2E4-C088-41A9-FB0A-A71D0A510B01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8">
                <a:extLst>
                  <a:ext uri="{FF2B5EF4-FFF2-40B4-BE49-F238E27FC236}">
                    <a16:creationId xmlns:a16="http://schemas.microsoft.com/office/drawing/2014/main" id="{C1CE708E-5B61-6349-EEE7-A9B7F571881B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Rechthoek 39">
                <a:extLst>
                  <a:ext uri="{FF2B5EF4-FFF2-40B4-BE49-F238E27FC236}">
                    <a16:creationId xmlns:a16="http://schemas.microsoft.com/office/drawing/2014/main" id="{7A272947-049D-6785-2530-0C3EE77E9BD8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E66A5BFB-F2B5-6599-C28D-41012DBC47DC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E493D16D-3009-48A7-8CAE-D76DFD02422C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4" name="Tijdelijke aanduiding voor tekst 183">
            <a:extLst>
              <a:ext uri="{FF2B5EF4-FFF2-40B4-BE49-F238E27FC236}">
                <a16:creationId xmlns:a16="http://schemas.microsoft.com/office/drawing/2014/main" id="{53F1B21A-CF3B-6441-A870-5260B9155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1608"/>
            <a:ext cx="12191998" cy="6869608"/>
          </a:xfrm>
          <a:custGeom>
            <a:avLst/>
            <a:gdLst>
              <a:gd name="connsiteX0" fmla="*/ 3185333 w 12191998"/>
              <a:gd name="connsiteY0" fmla="*/ 0 h 6869608"/>
              <a:gd name="connsiteX1" fmla="*/ 8925946 w 12191998"/>
              <a:gd name="connsiteY1" fmla="*/ 0 h 6869608"/>
              <a:gd name="connsiteX2" fmla="*/ 8948177 w 12191998"/>
              <a:gd name="connsiteY2" fmla="*/ 48565 h 6869608"/>
              <a:gd name="connsiteX3" fmla="*/ 11992586 w 12191998"/>
              <a:gd name="connsiteY3" fmla="*/ 1044578 h 6869608"/>
              <a:gd name="connsiteX4" fmla="*/ 12191998 w 12191998"/>
              <a:gd name="connsiteY4" fmla="*/ 989575 h 6869608"/>
              <a:gd name="connsiteX5" fmla="*/ 12191998 w 12191998"/>
              <a:gd name="connsiteY5" fmla="*/ 6196705 h 6869608"/>
              <a:gd name="connsiteX6" fmla="*/ 11851510 w 12191998"/>
              <a:gd name="connsiteY6" fmla="*/ 6626723 h 6869608"/>
              <a:gd name="connsiteX7" fmla="*/ 11646947 w 12191998"/>
              <a:gd name="connsiteY7" fmla="*/ 6869608 h 6869608"/>
              <a:gd name="connsiteX8" fmla="*/ 6613960 w 12191998"/>
              <a:gd name="connsiteY8" fmla="*/ 6869608 h 6869608"/>
              <a:gd name="connsiteX9" fmla="*/ 6636609 w 12191998"/>
              <a:gd name="connsiteY9" fmla="*/ 6805697 h 6869608"/>
              <a:gd name="connsiteX10" fmla="*/ 7241039 w 12191998"/>
              <a:gd name="connsiteY10" fmla="*/ 4210206 h 6869608"/>
              <a:gd name="connsiteX11" fmla="*/ 7198578 w 12191998"/>
              <a:gd name="connsiteY11" fmla="*/ 3111481 h 6869608"/>
              <a:gd name="connsiteX12" fmla="*/ 6593496 w 12191998"/>
              <a:gd name="connsiteY12" fmla="*/ 3838657 h 6869608"/>
              <a:gd name="connsiteX13" fmla="*/ 1147743 w 12191998"/>
              <a:gd name="connsiteY13" fmla="*/ 4894917 h 6869608"/>
              <a:gd name="connsiteX14" fmla="*/ 3182435 w 12191998"/>
              <a:gd name="connsiteY14" fmla="*/ 5149 h 6869608"/>
              <a:gd name="connsiteX15" fmla="*/ 0 w 12191998"/>
              <a:gd name="connsiteY15" fmla="*/ 0 h 6869608"/>
              <a:gd name="connsiteX16" fmla="*/ 1541390 w 12191998"/>
              <a:gd name="connsiteY16" fmla="*/ 0 h 6869608"/>
              <a:gd name="connsiteX17" fmla="*/ 1224979 w 12191998"/>
              <a:gd name="connsiteY17" fmla="*/ 267087 h 6869608"/>
              <a:gd name="connsiteX18" fmla="*/ 354211 w 12191998"/>
              <a:gd name="connsiteY18" fmla="*/ 947343 h 6869608"/>
              <a:gd name="connsiteX19" fmla="*/ 0 w 12191998"/>
              <a:gd name="connsiteY19" fmla="*/ 1210989 h 68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8" h="6869608">
                <a:moveTo>
                  <a:pt x="3185333" y="0"/>
                </a:moveTo>
                <a:lnTo>
                  <a:pt x="8925946" y="0"/>
                </a:lnTo>
                <a:lnTo>
                  <a:pt x="8948177" y="48565"/>
                </a:lnTo>
                <a:cubicBezTo>
                  <a:pt x="9485809" y="1122949"/>
                  <a:pt x="10723864" y="1348553"/>
                  <a:pt x="11992586" y="1044578"/>
                </a:cubicBezTo>
                <a:lnTo>
                  <a:pt x="12191998" y="989575"/>
                </a:lnTo>
                <a:lnTo>
                  <a:pt x="12191998" y="6196705"/>
                </a:lnTo>
                <a:lnTo>
                  <a:pt x="11851510" y="6626723"/>
                </a:lnTo>
                <a:lnTo>
                  <a:pt x="11646947" y="6869608"/>
                </a:lnTo>
                <a:lnTo>
                  <a:pt x="6613960" y="6869608"/>
                </a:lnTo>
                <a:lnTo>
                  <a:pt x="6636609" y="6805697"/>
                </a:lnTo>
                <a:cubicBezTo>
                  <a:pt x="6886291" y="6046491"/>
                  <a:pt x="7073513" y="5195475"/>
                  <a:pt x="7241039" y="4210206"/>
                </a:cubicBezTo>
                <a:cubicBezTo>
                  <a:pt x="7325965" y="3711264"/>
                  <a:pt x="7331269" y="3159250"/>
                  <a:pt x="7198578" y="3111481"/>
                </a:cubicBezTo>
                <a:cubicBezTo>
                  <a:pt x="7012804" y="3047785"/>
                  <a:pt x="6864186" y="3355642"/>
                  <a:pt x="6593496" y="3838657"/>
                </a:cubicBezTo>
                <a:cubicBezTo>
                  <a:pt x="5579714" y="5590242"/>
                  <a:pt x="2288907" y="7617838"/>
                  <a:pt x="1147743" y="4894917"/>
                </a:cubicBezTo>
                <a:cubicBezTo>
                  <a:pt x="486928" y="3322469"/>
                  <a:pt x="2068305" y="1869445"/>
                  <a:pt x="3182435" y="5149"/>
                </a:cubicBezTo>
                <a:close/>
                <a:moveTo>
                  <a:pt x="0" y="0"/>
                </a:moveTo>
                <a:lnTo>
                  <a:pt x="1541390" y="0"/>
                </a:lnTo>
                <a:lnTo>
                  <a:pt x="1224979" y="267087"/>
                </a:lnTo>
                <a:cubicBezTo>
                  <a:pt x="944161" y="496828"/>
                  <a:pt x="652150" y="722628"/>
                  <a:pt x="354211" y="947343"/>
                </a:cubicBezTo>
                <a:lnTo>
                  <a:pt x="0" y="1210989"/>
                </a:lnTo>
                <a:close/>
              </a:path>
            </a:pathLst>
          </a:custGeom>
          <a:solidFill>
            <a:srgbClr val="01B8C9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F0ABF8FD-475B-8344-9393-4BC5BAD9A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A80FD-2CA8-17DE-01B0-6834BDEB2B5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6E531BAD-BA54-79AF-6F09-ECD85125907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3E21D9E-B033-D6A4-2D4E-E7C3BC29BE32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A896D7E-3E7D-EA59-E08E-7F161441EE28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27E43984-F384-F21F-8469-814149357BE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B9CBF6C-D7DD-1FBA-8852-88B5A45D4E8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95ED7A00-2015-D1DF-BDC2-BA453CBE00A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72B6209-AB0F-2555-7997-A009584D9170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A3F1C66E-0988-F08B-6891-5B3CEE7B4D23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ECB7149-7397-4F1A-9988-31CC388F30A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12E5B67E-9451-EB66-CA14-C55DA04B297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53BE5A4-4F6E-F73A-9845-474C05C13CD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3657350-B9B4-CCAE-FD7B-7396D49059F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25C5D61-CA3C-BBBC-335F-C9BEC78AA08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64" r:id="rId6"/>
    <p:sldLayoutId id="2147483673" r:id="rId7"/>
    <p:sldLayoutId id="2147483674" r:id="rId8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0" y="2854510"/>
            <a:ext cx="3729203" cy="22776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nl-NL" dirty="0"/>
              <a:t>Christine Martin – 5603463</a:t>
            </a:r>
          </a:p>
          <a:p>
            <a:r>
              <a:rPr lang="nl-NL" dirty="0"/>
              <a:t>David Haasnoot – 4897900</a:t>
            </a:r>
          </a:p>
          <a:p>
            <a:r>
              <a:rPr lang="nl-NL" dirty="0"/>
              <a:t>Dwiva Anbiya Taruna – 5849578</a:t>
            </a:r>
          </a:p>
          <a:p>
            <a:r>
              <a:rPr lang="nl-NL" dirty="0"/>
              <a:t>Thomas Poort – 4715500</a:t>
            </a:r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498" y="1413982"/>
            <a:ext cx="3729206" cy="11979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nl-NL" dirty="0"/>
              <a:t>Group 5 </a:t>
            </a:r>
          </a:p>
          <a:p>
            <a:r>
              <a:rPr lang="nl-NL" dirty="0"/>
              <a:t>ENVM-1603</a:t>
            </a:r>
            <a:endParaRPr dirty="0"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Strategies for solution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dirty="0"/>
              <a:t>Hydraulic of system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dirty="0"/>
              <a:t>Landuse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/>
              <a:t>Soil Type</a:t>
            </a:r>
            <a:endParaRPr lang="nl-NL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498" y="6510371"/>
            <a:ext cx="1454913" cy="688793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5D4E6C-3BAA-4FB2-B07C-A512F5F85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" y="0"/>
            <a:ext cx="12191998" cy="6869608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19" name="Vertical Text Placeholder 18">
            <a:extLst>
              <a:ext uri="{FF2B5EF4-FFF2-40B4-BE49-F238E27FC236}">
                <a16:creationId xmlns:a16="http://schemas.microsoft.com/office/drawing/2014/main" id="{60AE976A-F7FB-4937-8D43-09C94C8B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498" y="808632"/>
            <a:ext cx="10798175" cy="5229851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rPr>
              <a:t>Lorem ipsum </a:t>
            </a:r>
            <a:r>
              <a:rPr lang="nl-NL" dirty="0">
                <a:latin typeface="Roboto Slab Medium" pitchFamily="2" charset="0"/>
                <a:ea typeface="Roboto Slab Medium" pitchFamily="2" charset="0"/>
              </a:rPr>
              <a:t>dolor sit amet, </a:t>
            </a:r>
            <a:br>
              <a:rPr lang="nl-NL" dirty="0">
                <a:latin typeface="Roboto Slab Medium" pitchFamily="2" charset="0"/>
                <a:ea typeface="Roboto Slab Medium" pitchFamily="2" charset="0"/>
              </a:rPr>
            </a:br>
            <a:r>
              <a:rPr lang="en-GB" dirty="0">
                <a:latin typeface="Roboto Slab Medium" pitchFamily="2" charset="0"/>
                <a:ea typeface="Roboto Slab Medium" pitchFamily="2" charset="0"/>
              </a:rPr>
              <a:t>consectetur adipiscing elit, </a:t>
            </a:r>
            <a:br>
              <a:rPr lang="en-GB" dirty="0">
                <a:latin typeface="Roboto Slab Medium" pitchFamily="2" charset="0"/>
                <a:ea typeface="Roboto Slab Medium" pitchFamily="2" charset="0"/>
              </a:rPr>
            </a:br>
            <a:r>
              <a:rPr lang="en-GB" dirty="0">
                <a:latin typeface="Roboto Slab Medium" pitchFamily="2" charset="0"/>
                <a:ea typeface="Roboto Slab Medium" pitchFamily="2" charset="0"/>
              </a:rPr>
              <a:t>sed do eiusmod </a:t>
            </a:r>
            <a:r>
              <a:rPr lang="en-GB" dirty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</a:rPr>
              <a:t>tempor </a:t>
            </a:r>
            <a:br>
              <a:rPr lang="en-GB" dirty="0">
                <a:latin typeface="Roboto Slab Medium" pitchFamily="2" charset="0"/>
                <a:ea typeface="Roboto Slab Medium" pitchFamily="2" charset="0"/>
              </a:rPr>
            </a:br>
            <a:r>
              <a:rPr lang="en-GB" dirty="0">
                <a:latin typeface="Roboto Slab Medium" pitchFamily="2" charset="0"/>
                <a:ea typeface="Roboto Slab Medium" pitchFamily="2" charset="0"/>
              </a:rPr>
              <a:t>incididunt </a:t>
            </a:r>
            <a:r>
              <a:rPr lang="en-GB" dirty="0" err="1">
                <a:latin typeface="Roboto Slab Medium" pitchFamily="2" charset="0"/>
                <a:ea typeface="Roboto Slab Medium" pitchFamily="2" charset="0"/>
              </a:rPr>
              <a:t>ut</a:t>
            </a:r>
            <a:r>
              <a:rPr lang="en-GB" dirty="0">
                <a:latin typeface="Roboto Slab Medium" pitchFamily="2" charset="0"/>
                <a:ea typeface="Roboto Slab Medium" pitchFamily="2" charset="0"/>
              </a:rPr>
              <a:t> labore.</a:t>
            </a:r>
            <a:endParaRPr lang="nl-NL" dirty="0">
              <a:latin typeface="Roboto Slab Medium" pitchFamily="2" charset="0"/>
              <a:ea typeface="Roboto Slab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Vertical Text Placeholder 18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Lorem ipsum </a:t>
            </a:r>
            <a:r>
              <a:rPr>
                <a:solidFill>
                  <a:srgbClr val="000000"/>
                </a:solidFill>
              </a:rPr>
              <a:t>dolor sit amet,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consectetur adipiscing elit,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sed do eiusmod </a:t>
            </a:r>
            <a:r>
              <a:rPr>
                <a:solidFill>
                  <a:schemeClr val="accent3"/>
                </a:solidFill>
              </a:rPr>
              <a:t>tempor </a:t>
            </a:r>
            <a:br>
              <a:rPr>
                <a:solidFill>
                  <a:schemeClr val="accent3"/>
                </a:solidFill>
              </a:rPr>
            </a:br>
            <a:r>
              <a:rPr>
                <a:solidFill>
                  <a:srgbClr val="000000"/>
                </a:solidFill>
              </a:rPr>
              <a:t>incididunt ut labore.</a:t>
            </a:r>
          </a:p>
        </p:txBody>
      </p:sp>
      <p:sp>
        <p:nvSpPr>
          <p:cNvPr id="3169" name="Tijdelijke aanduiding voor datum 3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4" name="Tijdelijke aanduiding voor grafiek 11"/>
          <p:cNvGraphicFramePr/>
          <p:nvPr>
            <p:extLst>
              <p:ext uri="{D42A27DB-BD31-4B8C-83A1-F6EECF244321}">
                <p14:modId xmlns:p14="http://schemas.microsoft.com/office/powerpoint/2010/main" val="3138985787"/>
              </p:ext>
            </p:extLst>
          </p:nvPr>
        </p:nvGraphicFramePr>
        <p:xfrm>
          <a:off x="4781126" y="800454"/>
          <a:ext cx="6848899" cy="505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45" name="Text Placeholder 32"/>
          <p:cNvSpPr txBox="1">
            <a:spLocks noGrp="1"/>
          </p:cNvSpPr>
          <p:nvPr>
            <p:ph type="body" sz="half" idx="1"/>
          </p:nvPr>
        </p:nvSpPr>
        <p:spPr>
          <a:xfrm>
            <a:off x="0" y="-1"/>
            <a:ext cx="4455885" cy="685800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rgbClr val="000000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246" name="Titel 25"/>
          <p:cNvSpPr txBox="1">
            <a:spLocks noGrp="1"/>
          </p:cNvSpPr>
          <p:nvPr>
            <p:ph type="title"/>
          </p:nvPr>
        </p:nvSpPr>
        <p:spPr>
          <a:xfrm>
            <a:off x="698500" y="741499"/>
            <a:ext cx="3147786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dirty="0" err="1"/>
              <a:t>Title</a:t>
            </a:r>
            <a:endParaRPr dirty="0"/>
          </a:p>
        </p:txBody>
      </p:sp>
      <p:sp>
        <p:nvSpPr>
          <p:cNvPr id="3247" name="Tijdelijke aanduiding voor verticale tekst 18"/>
          <p:cNvSpPr txBox="1"/>
          <p:nvPr/>
        </p:nvSpPr>
        <p:spPr>
          <a:xfrm>
            <a:off x="698500" y="1591899"/>
            <a:ext cx="3147786" cy="435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63525" indent="-263525" defTabSz="719137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00000"/>
              <a:buChar char="▪"/>
              <a:defRPr sz="1600">
                <a:solidFill>
                  <a:srgbClr val="FFFFFF"/>
                </a:solidFill>
              </a:defRPr>
            </a:pPr>
            <a:r>
              <a:t>Lorem ipsum dolor sit amet, consectetur adipiscing elit</a:t>
            </a:r>
          </a:p>
          <a:p>
            <a:pPr marL="263525" indent="-263525" defTabSz="719137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00000"/>
              <a:buChar char="▪"/>
              <a:defRPr sz="1600">
                <a:solidFill>
                  <a:srgbClr val="FFFFFF"/>
                </a:solidFill>
              </a:defRPr>
            </a:pPr>
            <a:r>
              <a:t>Sagittis eu volutpat odio </a:t>
            </a:r>
            <a:br/>
            <a:r>
              <a:t>facilisis mauris sit amet.</a:t>
            </a:r>
          </a:p>
          <a:p>
            <a:pPr marL="263525" indent="-263525" defTabSz="719137">
              <a:lnSpc>
                <a:spcPct val="90000"/>
              </a:lnSpc>
              <a:spcBef>
                <a:spcPts val="1200"/>
              </a:spcBef>
              <a:buClr>
                <a:srgbClr val="FFFFFF"/>
              </a:buClr>
              <a:buSzPct val="100000"/>
              <a:buChar char="▪"/>
              <a:defRPr sz="1600">
                <a:solidFill>
                  <a:srgbClr val="FFFFFF"/>
                </a:solidFill>
              </a:defRPr>
            </a:pPr>
            <a:r>
              <a:t>Massa placerat duis </a:t>
            </a:r>
            <a:br/>
            <a:r>
              <a:t>ultricies lacus.</a:t>
            </a:r>
          </a:p>
        </p:txBody>
      </p:sp>
      <p:sp>
        <p:nvSpPr>
          <p:cNvPr id="3248" name="Tijdelijke aanduiding voor datum 4"/>
          <p:cNvSpPr txBox="1"/>
          <p:nvPr/>
        </p:nvSpPr>
        <p:spPr>
          <a:xfrm>
            <a:off x="9789848" y="6246130"/>
            <a:ext cx="118110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t>09-10-2020</a:t>
            </a:r>
          </a:p>
        </p:txBody>
      </p:sp>
      <p:sp>
        <p:nvSpPr>
          <p:cNvPr id="3250" name="Text Placeholder 31"/>
          <p:cNvSpPr>
            <a:spLocks noGrp="1"/>
          </p:cNvSpPr>
          <p:nvPr>
            <p:ph type="body" idx="4294967295"/>
          </p:nvPr>
        </p:nvSpPr>
        <p:spPr>
          <a:xfrm>
            <a:off x="698499" y="5835456"/>
            <a:ext cx="1454915" cy="6887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537F33F-3839-8B44-AD49-D95CD72F9DFA}" vid="{A8BF4048-0FE2-714D-B48F-5A9977B08C8D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45FA38EFD6D645960FBC0DDB903B21" ma:contentTypeVersion="10" ma:contentTypeDescription="Een nieuw document maken." ma:contentTypeScope="" ma:versionID="7b68279436268cec97691c2ce0715cf4">
  <xsd:schema xmlns:xsd="http://www.w3.org/2001/XMLSchema" xmlns:xs="http://www.w3.org/2001/XMLSchema" xmlns:p="http://schemas.microsoft.com/office/2006/metadata/properties" xmlns:ns3="cd5db80a-28fe-45ff-85db-1519f069e397" xmlns:ns4="e015ac9b-3df2-44de-9ba6-1f54a1c2d7fa" targetNamespace="http://schemas.microsoft.com/office/2006/metadata/properties" ma:root="true" ma:fieldsID="d8b08fea6739f1ab7a9a10d6ead237e6" ns3:_="" ns4:_="">
    <xsd:import namespace="cd5db80a-28fe-45ff-85db-1519f069e397"/>
    <xsd:import namespace="e015ac9b-3df2-44de-9ba6-1f54a1c2d7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db80a-28fe-45ff-85db-1519f069e3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5ac9b-3df2-44de-9ba6-1f54a1c2d7f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15ac9b-3df2-44de-9ba6-1f54a1c2d7fa">
      <UserInfo>
        <DisplayName>Jakob Napiontek</DisplayName>
        <AccountId>2337</AccountId>
        <AccountType/>
      </UserInfo>
      <UserInfo>
        <DisplayName>Tom van Petersen</DisplayName>
        <AccountId>2338</AccountId>
        <AccountType/>
      </UserInfo>
      <UserInfo>
        <DisplayName>Maurits van der Wijk</DisplayName>
        <AccountId>2339</AccountId>
        <AccountType/>
      </UserInfo>
      <UserInfo>
        <DisplayName>Aina Cabrero Sinol</DisplayName>
        <AccountId>2340</AccountId>
        <AccountType/>
      </UserInfo>
      <UserInfo>
        <DisplayName>Janne Hargens</DisplayName>
        <AccountId>7539</AccountId>
        <AccountType/>
      </UserInfo>
    </SharedWithUsers>
    <_activity xmlns="cd5db80a-28fe-45ff-85db-1519f069e397" xsi:nil="true"/>
  </documentManagement>
</p:properties>
</file>

<file path=customXml/itemProps1.xml><?xml version="1.0" encoding="utf-8"?>
<ds:datastoreItem xmlns:ds="http://schemas.openxmlformats.org/officeDocument/2006/customXml" ds:itemID="{C7E56878-FF92-4009-ACD7-316E49AF9A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D5303-CED0-44CB-A9D3-D349A614F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5db80a-28fe-45ff-85db-1519f069e397"/>
    <ds:schemaRef ds:uri="e015ac9b-3df2-44de-9ba6-1f54a1c2d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0FA753-BE94-4D70-8659-8E115CC0BC99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cd5db80a-28fe-45ff-85db-1519f069e397"/>
    <ds:schemaRef ds:uri="http://purl.org/dc/elements/1.1/"/>
    <ds:schemaRef ds:uri="http://purl.org/dc/dcmitype/"/>
    <ds:schemaRef ds:uri="e015ac9b-3df2-44de-9ba6-1f54a1c2d7fa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36</TotalTime>
  <Words>116</Words>
  <Application>Microsoft Office PowerPoint</Application>
  <PresentationFormat>Widescreen</PresentationFormat>
  <Paragraphs>29</Paragraphs>
  <Slides>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</vt:lpstr>
      <vt:lpstr>Roboto Slab Bold</vt:lpstr>
      <vt:lpstr>Roboto Slab Medium</vt:lpstr>
      <vt:lpstr>Roboto Slab Regular Regular</vt:lpstr>
      <vt:lpstr>Wingdings</vt:lpstr>
      <vt:lpstr>TU Delft</vt:lpstr>
      <vt:lpstr>PowerPoint Presentation</vt:lpstr>
      <vt:lpstr>Strategies for solution</vt:lpstr>
      <vt:lpstr>PowerPoint Presentation</vt:lpstr>
      <vt:lpstr>PowerPoint Presentation</vt:lpstr>
      <vt:lpstr>Title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Dwiva Dwiva Anbiya Taruna</cp:lastModifiedBy>
  <cp:revision>6</cp:revision>
  <dcterms:created xsi:type="dcterms:W3CDTF">2022-12-05T10:58:58Z</dcterms:created>
  <dcterms:modified xsi:type="dcterms:W3CDTF">2023-05-23T10:17:38Z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0x010100F145FA38EFD6D645960FBC0DDB903B21</vt:lpwstr>
  </property>
</Properties>
</file>