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1"/>
  </p:notesMasterIdLst>
  <p:sldIdLst>
    <p:sldId id="256" r:id="rId2"/>
    <p:sldId id="258" r:id="rId3"/>
    <p:sldId id="260" r:id="rId4"/>
    <p:sldId id="262" r:id="rId5"/>
    <p:sldId id="263" r:id="rId6"/>
    <p:sldId id="264" r:id="rId7"/>
    <p:sldId id="265" r:id="rId8"/>
    <p:sldId id="266" r:id="rId9"/>
    <p:sldId id="267" r:id="rId10"/>
  </p:sldIdLst>
  <p:sldSz cx="24384000" cy="13716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50" autoAdjust="0"/>
    <p:restoredTop sz="77778" autoAdjust="0"/>
  </p:normalViewPr>
  <p:slideViewPr>
    <p:cSldViewPr>
      <p:cViewPr varScale="1">
        <p:scale>
          <a:sx n="30" d="100"/>
          <a:sy n="30" d="100"/>
        </p:scale>
        <p:origin x="336" y="224"/>
      </p:cViewPr>
      <p:guideLst>
        <p:guide orient="horz" pos="4320"/>
        <p:guide pos="76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A457519C-61F9-44CA-8CCF-6DFDCF36C3DF}" type="datetimeFigureOut">
              <a:rPr lang="en-US" smtClean="0"/>
              <a:t>1/23/16</a:t>
            </a:fld>
            <a:endParaRPr lang="en-US"/>
          </a:p>
        </p:txBody>
      </p:sp>
      <p:sp>
        <p:nvSpPr>
          <p:cNvPr id="4" name="Slide Image Placeholder 3"/>
          <p:cNvSpPr>
            <a:spLocks noGrp="1" noRot="1" noChangeAspect="1"/>
          </p:cNvSpPr>
          <p:nvPr>
            <p:ph type="sldImg" idx="2"/>
          </p:nvPr>
        </p:nvSpPr>
        <p:spPr>
          <a:xfrm>
            <a:off x="533400" y="754063"/>
            <a:ext cx="67056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E320044F-B8EC-4A17-80B3-F8DB8193C3FB}" type="slidenum">
              <a:rPr lang="en-US" smtClean="0"/>
              <a:t>‹#›</a:t>
            </a:fld>
            <a:endParaRPr lang="en-US"/>
          </a:p>
        </p:txBody>
      </p:sp>
    </p:spTree>
    <p:extLst>
      <p:ext uri="{BB962C8B-B14F-4D97-AF65-F5344CB8AC3E}">
        <p14:creationId xmlns:p14="http://schemas.microsoft.com/office/powerpoint/2010/main" val="381893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Rapportbook</a:t>
            </a:r>
            <a:r>
              <a:rPr lang="en-US" sz="1200" b="0" i="0" kern="1200" dirty="0" smtClean="0">
                <a:solidFill>
                  <a:schemeClr val="tx1"/>
                </a:solidFill>
                <a:effectLst/>
                <a:latin typeface="+mn-lt"/>
                <a:ea typeface="+mn-ea"/>
                <a:cs typeface="+mn-cs"/>
              </a:rPr>
              <a:t> a geo based social network that connects businesses and individuals in the same local area. </a:t>
            </a:r>
            <a:r>
              <a:rPr lang="en-US" baseline="0" dirty="0" smtClean="0"/>
              <a:t>We are past BETA but in a long term vision, this is still our MVP because an app is never done. There are always new products to add, redesigns and code to refactor to improve performance. </a:t>
            </a:r>
          </a:p>
          <a:p>
            <a:r>
              <a:rPr lang="en-US" baseline="0" dirty="0" smtClean="0"/>
              <a:t>But our team is what makes all this happen.</a:t>
            </a:r>
          </a:p>
          <a:p>
            <a:r>
              <a:rPr lang="en-US" baseline="0" dirty="0" smtClean="0"/>
              <a:t>Melissa as our CFO has prior experience in fund raising for non profits.</a:t>
            </a:r>
          </a:p>
          <a:p>
            <a:r>
              <a:rPr lang="en-US" baseline="0" dirty="0" smtClean="0"/>
              <a:t>David has extensive experience has a business owner and within marketing.</a:t>
            </a:r>
          </a:p>
          <a:p>
            <a:r>
              <a:rPr lang="en-US" baseline="0" dirty="0" smtClean="0"/>
              <a:t>Erin is a communications major at </a:t>
            </a:r>
            <a:r>
              <a:rPr lang="en-US" baseline="0" dirty="0" err="1" smtClean="0"/>
              <a:t>Lindenwood</a:t>
            </a:r>
            <a:r>
              <a:rPr lang="en-US" baseline="0" dirty="0" smtClean="0"/>
              <a:t>, so her formal education gives her the skill set to be the face of the company.</a:t>
            </a:r>
          </a:p>
          <a:p>
            <a:r>
              <a:rPr lang="en-US" baseline="0" dirty="0" smtClean="0"/>
              <a:t>Anna has tons of experience in crafting social media content relative to a company and industry and increasing engagement across all platforms.</a:t>
            </a:r>
          </a:p>
          <a:p>
            <a:r>
              <a:rPr lang="en-US" baseline="0" dirty="0" smtClean="0"/>
              <a:t>And Kathy uses many social media platforms professionally so she knows better than anyone, what other establish companies are doing design wise and what constitutes as a good user experience.</a:t>
            </a:r>
            <a:endParaRPr lang="en-US" dirty="0"/>
          </a:p>
        </p:txBody>
      </p:sp>
      <p:sp>
        <p:nvSpPr>
          <p:cNvPr id="4" name="Slide Number Placeholder 3"/>
          <p:cNvSpPr>
            <a:spLocks noGrp="1"/>
          </p:cNvSpPr>
          <p:nvPr>
            <p:ph type="sldNum" sz="quarter" idx="10"/>
          </p:nvPr>
        </p:nvSpPr>
        <p:spPr/>
        <p:txBody>
          <a:bodyPr/>
          <a:lstStyle/>
          <a:p>
            <a:fld id="{E320044F-B8EC-4A17-80B3-F8DB8193C3FB}" type="slidenum">
              <a:rPr lang="en-US" smtClean="0"/>
              <a:t>1</a:t>
            </a:fld>
            <a:endParaRPr lang="en-US"/>
          </a:p>
        </p:txBody>
      </p:sp>
    </p:spTree>
    <p:extLst>
      <p:ext uri="{BB962C8B-B14F-4D97-AF65-F5344CB8AC3E}">
        <p14:creationId xmlns:p14="http://schemas.microsoft.com/office/powerpoint/2010/main" val="1222201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we do is canvass small businesses in</a:t>
            </a:r>
            <a:r>
              <a:rPr lang="en-US" baseline="0" dirty="0" smtClean="0"/>
              <a:t> the area about what we offer. When they learn that they can post content in a real time feed without any algorithms or unknown metrics affecting their visibility, they get ecstatic. </a:t>
            </a:r>
            <a:endParaRPr lang="en-US" dirty="0"/>
          </a:p>
        </p:txBody>
      </p:sp>
      <p:sp>
        <p:nvSpPr>
          <p:cNvPr id="4" name="Slide Number Placeholder 3"/>
          <p:cNvSpPr>
            <a:spLocks noGrp="1"/>
          </p:cNvSpPr>
          <p:nvPr>
            <p:ph type="sldNum" sz="quarter" idx="10"/>
          </p:nvPr>
        </p:nvSpPr>
        <p:spPr/>
        <p:txBody>
          <a:bodyPr/>
          <a:lstStyle/>
          <a:p>
            <a:fld id="{E320044F-B8EC-4A17-80B3-F8DB8193C3FB}" type="slidenum">
              <a:rPr lang="en-US" smtClean="0"/>
              <a:t>2</a:t>
            </a:fld>
            <a:endParaRPr lang="en-US"/>
          </a:p>
        </p:txBody>
      </p:sp>
    </p:spTree>
    <p:extLst>
      <p:ext uri="{BB962C8B-B14F-4D97-AF65-F5344CB8AC3E}">
        <p14:creationId xmlns:p14="http://schemas.microsoft.com/office/powerpoint/2010/main" val="1139719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biggest advantage</a:t>
            </a:r>
            <a:r>
              <a:rPr lang="en-US" baseline="0" dirty="0" smtClean="0"/>
              <a:t> is that we are a geo based app. So this allows businesses to be seen by consumers in their community every time they post something, for free! Regardless if they have followers or not.</a:t>
            </a:r>
            <a:endParaRPr lang="en-US" dirty="0"/>
          </a:p>
        </p:txBody>
      </p:sp>
      <p:sp>
        <p:nvSpPr>
          <p:cNvPr id="4" name="Slide Number Placeholder 3"/>
          <p:cNvSpPr>
            <a:spLocks noGrp="1"/>
          </p:cNvSpPr>
          <p:nvPr>
            <p:ph type="sldNum" sz="quarter" idx="10"/>
          </p:nvPr>
        </p:nvSpPr>
        <p:spPr/>
        <p:txBody>
          <a:bodyPr/>
          <a:lstStyle/>
          <a:p>
            <a:fld id="{E320044F-B8EC-4A17-80B3-F8DB8193C3FB}" type="slidenum">
              <a:rPr lang="en-US" smtClean="0"/>
              <a:t>3</a:t>
            </a:fld>
            <a:endParaRPr lang="en-US"/>
          </a:p>
        </p:txBody>
      </p:sp>
    </p:spTree>
    <p:extLst>
      <p:ext uri="{BB962C8B-B14F-4D97-AF65-F5344CB8AC3E}">
        <p14:creationId xmlns:p14="http://schemas.microsoft.com/office/powerpoint/2010/main" val="1157390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businesses post content, our</a:t>
            </a:r>
            <a:r>
              <a:rPr lang="en-US" baseline="0" dirty="0" smtClean="0"/>
              <a:t> Connection Feed grows and the amount of content becomes overwhelming, granted it’s all good content. But the race to be seen organically increases drastically. This is where our business model flourishes. If there are 100 posts in a category in a city, owners want their product to be seen first. So through promoted posts, we will make sure of that. </a:t>
            </a:r>
            <a:endParaRPr lang="en-US" dirty="0"/>
          </a:p>
        </p:txBody>
      </p:sp>
      <p:sp>
        <p:nvSpPr>
          <p:cNvPr id="4" name="Slide Number Placeholder 3"/>
          <p:cNvSpPr>
            <a:spLocks noGrp="1"/>
          </p:cNvSpPr>
          <p:nvPr>
            <p:ph type="sldNum" sz="quarter" idx="10"/>
          </p:nvPr>
        </p:nvSpPr>
        <p:spPr/>
        <p:txBody>
          <a:bodyPr/>
          <a:lstStyle/>
          <a:p>
            <a:fld id="{E320044F-B8EC-4A17-80B3-F8DB8193C3FB}" type="slidenum">
              <a:rPr lang="en-US" smtClean="0"/>
              <a:t>4</a:t>
            </a:fld>
            <a:endParaRPr lang="en-US"/>
          </a:p>
        </p:txBody>
      </p:sp>
    </p:spTree>
    <p:extLst>
      <p:ext uri="{BB962C8B-B14F-4D97-AF65-F5344CB8AC3E}">
        <p14:creationId xmlns:p14="http://schemas.microsoft.com/office/powerpoint/2010/main" val="1819641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20044F-B8EC-4A17-80B3-F8DB8193C3FB}" type="slidenum">
              <a:rPr lang="en-US" smtClean="0"/>
              <a:t>5</a:t>
            </a:fld>
            <a:endParaRPr lang="en-US"/>
          </a:p>
        </p:txBody>
      </p:sp>
    </p:spTree>
    <p:extLst>
      <p:ext uri="{BB962C8B-B14F-4D97-AF65-F5344CB8AC3E}">
        <p14:creationId xmlns:p14="http://schemas.microsoft.com/office/powerpoint/2010/main" val="1664062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fill this company and product can grow large enough and produce enough revenue to the point we won’t need to be acquired. So our vision is to IPO.</a:t>
            </a:r>
            <a:endParaRPr lang="en-US" dirty="0"/>
          </a:p>
        </p:txBody>
      </p:sp>
      <p:sp>
        <p:nvSpPr>
          <p:cNvPr id="4" name="Slide Number Placeholder 3"/>
          <p:cNvSpPr>
            <a:spLocks noGrp="1"/>
          </p:cNvSpPr>
          <p:nvPr>
            <p:ph type="sldNum" sz="quarter" idx="10"/>
          </p:nvPr>
        </p:nvSpPr>
        <p:spPr/>
        <p:txBody>
          <a:bodyPr/>
          <a:lstStyle/>
          <a:p>
            <a:fld id="{E320044F-B8EC-4A17-80B3-F8DB8193C3FB}" type="slidenum">
              <a:rPr lang="en-US" smtClean="0"/>
              <a:t>6</a:t>
            </a:fld>
            <a:endParaRPr lang="en-US"/>
          </a:p>
        </p:txBody>
      </p:sp>
    </p:spTree>
    <p:extLst>
      <p:ext uri="{BB962C8B-B14F-4D97-AF65-F5344CB8AC3E}">
        <p14:creationId xmlns:p14="http://schemas.microsoft.com/office/powerpoint/2010/main" val="581766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Usage increases every day for</a:t>
            </a:r>
            <a:r>
              <a:rPr lang="en-US" baseline="0" dirty="0" smtClean="0"/>
              <a:t> us. We find that owners prefer to do a lot of direct message to network. Also, we have given the ability to attach any combination of photos, video and documents, Which makes our messaging app more appealing than leaving our app to go to email. Videos can also be up to 10 minutes long, which is very appealing to members as well.</a:t>
            </a:r>
          </a:p>
        </p:txBody>
      </p:sp>
      <p:sp>
        <p:nvSpPr>
          <p:cNvPr id="4" name="Slide Number Placeholder 3"/>
          <p:cNvSpPr>
            <a:spLocks noGrp="1"/>
          </p:cNvSpPr>
          <p:nvPr>
            <p:ph type="sldNum" sz="quarter" idx="10"/>
          </p:nvPr>
        </p:nvSpPr>
        <p:spPr/>
        <p:txBody>
          <a:bodyPr/>
          <a:lstStyle/>
          <a:p>
            <a:fld id="{E320044F-B8EC-4A17-80B3-F8DB8193C3FB}" type="slidenum">
              <a:rPr lang="en-US" smtClean="0"/>
              <a:t>7</a:t>
            </a:fld>
            <a:endParaRPr lang="en-US"/>
          </a:p>
        </p:txBody>
      </p:sp>
    </p:spTree>
    <p:extLst>
      <p:ext uri="{BB962C8B-B14F-4D97-AF65-F5344CB8AC3E}">
        <p14:creationId xmlns:p14="http://schemas.microsoft.com/office/powerpoint/2010/main" val="1577844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Naturally, by our company being a </a:t>
            </a:r>
            <a:r>
              <a:rPr lang="en-US" dirty="0" err="1" smtClean="0"/>
              <a:t>tecnnology</a:t>
            </a:r>
            <a:r>
              <a:rPr lang="en-US" dirty="0" smtClean="0"/>
              <a:t> company, most of our revenue will go to engineering. But being a virtual</a:t>
            </a:r>
            <a:r>
              <a:rPr lang="en-US" baseline="0" dirty="0" smtClean="0"/>
              <a:t> environment save us a lot of money from a hardware perspective.</a:t>
            </a:r>
            <a:endParaRPr lang="en-US" dirty="0"/>
          </a:p>
        </p:txBody>
      </p:sp>
      <p:sp>
        <p:nvSpPr>
          <p:cNvPr id="4" name="Slide Number Placeholder 3"/>
          <p:cNvSpPr>
            <a:spLocks noGrp="1"/>
          </p:cNvSpPr>
          <p:nvPr>
            <p:ph type="sldNum" sz="quarter" idx="10"/>
          </p:nvPr>
        </p:nvSpPr>
        <p:spPr/>
        <p:txBody>
          <a:bodyPr/>
          <a:lstStyle/>
          <a:p>
            <a:fld id="{E320044F-B8EC-4A17-80B3-F8DB8193C3FB}" type="slidenum">
              <a:rPr lang="en-US" smtClean="0"/>
              <a:t>8</a:t>
            </a:fld>
            <a:endParaRPr lang="en-US"/>
          </a:p>
        </p:txBody>
      </p:sp>
    </p:spTree>
    <p:extLst>
      <p:ext uri="{BB962C8B-B14F-4D97-AF65-F5344CB8AC3E}">
        <p14:creationId xmlns:p14="http://schemas.microsoft.com/office/powerpoint/2010/main" val="228574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advisor team is rich is business and marketing experience is acts as a crutch for us when we need to</a:t>
            </a:r>
            <a:r>
              <a:rPr lang="en-US" baseline="0" dirty="0" smtClean="0"/>
              <a:t> understand what are the needs of our members and what can we do to entice new members to sign up.</a:t>
            </a:r>
            <a:endParaRPr lang="en-US" dirty="0"/>
          </a:p>
        </p:txBody>
      </p:sp>
      <p:sp>
        <p:nvSpPr>
          <p:cNvPr id="4" name="Slide Number Placeholder 3"/>
          <p:cNvSpPr>
            <a:spLocks noGrp="1"/>
          </p:cNvSpPr>
          <p:nvPr>
            <p:ph type="sldNum" sz="quarter" idx="10"/>
          </p:nvPr>
        </p:nvSpPr>
        <p:spPr/>
        <p:txBody>
          <a:bodyPr/>
          <a:lstStyle/>
          <a:p>
            <a:fld id="{E320044F-B8EC-4A17-80B3-F8DB8193C3FB}" type="slidenum">
              <a:rPr lang="en-US" smtClean="0"/>
              <a:t>9</a:t>
            </a:fld>
            <a:endParaRPr lang="en-US"/>
          </a:p>
        </p:txBody>
      </p:sp>
    </p:spTree>
    <p:extLst>
      <p:ext uri="{BB962C8B-B14F-4D97-AF65-F5344CB8AC3E}">
        <p14:creationId xmlns:p14="http://schemas.microsoft.com/office/powerpoint/2010/main" val="2326964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4260855"/>
            <a:ext cx="207264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3657600" y="7772400"/>
            <a:ext cx="17068800" cy="3505200"/>
          </a:xfrm>
        </p:spPr>
        <p:txBody>
          <a:bodyPr/>
          <a:lstStyle>
            <a:lvl1pPr marL="0" indent="0" algn="ctr">
              <a:buNone/>
              <a:defRPr>
                <a:solidFill>
                  <a:schemeClr val="tx1">
                    <a:tint val="75000"/>
                  </a:schemeClr>
                </a:solidFill>
              </a:defRPr>
            </a:lvl1pPr>
            <a:lvl2pPr marL="1088500" indent="0" algn="ctr">
              <a:buNone/>
              <a:defRPr>
                <a:solidFill>
                  <a:schemeClr val="tx1">
                    <a:tint val="75000"/>
                  </a:schemeClr>
                </a:solidFill>
              </a:defRPr>
            </a:lvl2pPr>
            <a:lvl3pPr marL="2177000" indent="0" algn="ctr">
              <a:buNone/>
              <a:defRPr>
                <a:solidFill>
                  <a:schemeClr val="tx1">
                    <a:tint val="75000"/>
                  </a:schemeClr>
                </a:solidFill>
              </a:defRPr>
            </a:lvl3pPr>
            <a:lvl4pPr marL="3265500" indent="0" algn="ctr">
              <a:buNone/>
              <a:defRPr>
                <a:solidFill>
                  <a:schemeClr val="tx1">
                    <a:tint val="75000"/>
                  </a:schemeClr>
                </a:solidFill>
              </a:defRPr>
            </a:lvl4pPr>
            <a:lvl5pPr marL="4353999" indent="0" algn="ctr">
              <a:buNone/>
              <a:defRPr>
                <a:solidFill>
                  <a:schemeClr val="tx1">
                    <a:tint val="75000"/>
                  </a:schemeClr>
                </a:solidFill>
              </a:defRPr>
            </a:lvl5pPr>
            <a:lvl6pPr marL="5442499" indent="0" algn="ctr">
              <a:buNone/>
              <a:defRPr>
                <a:solidFill>
                  <a:schemeClr val="tx1">
                    <a:tint val="75000"/>
                  </a:schemeClr>
                </a:solidFill>
              </a:defRPr>
            </a:lvl6pPr>
            <a:lvl7pPr marL="6530999" indent="0" algn="ctr">
              <a:buNone/>
              <a:defRPr>
                <a:solidFill>
                  <a:schemeClr val="tx1">
                    <a:tint val="75000"/>
                  </a:schemeClr>
                </a:solidFill>
              </a:defRPr>
            </a:lvl7pPr>
            <a:lvl8pPr marL="7619494" indent="0" algn="ctr">
              <a:buNone/>
              <a:defRPr>
                <a:solidFill>
                  <a:schemeClr val="tx1">
                    <a:tint val="75000"/>
                  </a:schemeClr>
                </a:solidFill>
              </a:defRPr>
            </a:lvl8pPr>
            <a:lvl9pPr marL="870799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eaLnBrk="1" latinLnBrk="0" hangingPunct="1"/>
            <a:r>
              <a:rPr lang="en-US" smtClean="0"/>
              <a:t>11/25/2015</a:t>
            </a: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3795391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r>
              <a:rPr lang="en-US" smtClean="0"/>
              <a:t>11/25/2015</a:t>
            </a: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56573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142400" y="1098550"/>
            <a:ext cx="146304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51200" y="1098550"/>
            <a:ext cx="434848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r>
              <a:rPr lang="en-US" smtClean="0"/>
              <a:t>11/25/2015</a:t>
            </a: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2706487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r>
              <a:rPr lang="en-US" smtClean="0"/>
              <a:t>11/25/2015</a:t>
            </a: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3722305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168" y="8813805"/>
            <a:ext cx="20726400" cy="2724150"/>
          </a:xfrm>
        </p:spPr>
        <p:txBody>
          <a:bodyPr anchor="t"/>
          <a:lstStyle>
            <a:lvl1pPr algn="l">
              <a:defRPr sz="9500" b="1" cap="all"/>
            </a:lvl1pPr>
          </a:lstStyle>
          <a:p>
            <a:r>
              <a:rPr lang="en-US" smtClean="0"/>
              <a:t>Click to edit Master title style</a:t>
            </a:r>
            <a:endParaRPr lang="en-US"/>
          </a:p>
        </p:txBody>
      </p:sp>
      <p:sp>
        <p:nvSpPr>
          <p:cNvPr id="3" name="Text Placeholder 2"/>
          <p:cNvSpPr>
            <a:spLocks noGrp="1"/>
          </p:cNvSpPr>
          <p:nvPr>
            <p:ph type="body" idx="1"/>
          </p:nvPr>
        </p:nvSpPr>
        <p:spPr>
          <a:xfrm>
            <a:off x="1926168" y="5813427"/>
            <a:ext cx="20726400" cy="3000374"/>
          </a:xfrm>
        </p:spPr>
        <p:txBody>
          <a:bodyPr anchor="b"/>
          <a:lstStyle>
            <a:lvl1pPr marL="0" indent="0">
              <a:buNone/>
              <a:defRPr sz="4800">
                <a:solidFill>
                  <a:schemeClr val="tx1">
                    <a:tint val="75000"/>
                  </a:schemeClr>
                </a:solidFill>
              </a:defRPr>
            </a:lvl1pPr>
            <a:lvl2pPr marL="1088500" indent="0">
              <a:buNone/>
              <a:defRPr sz="4300">
                <a:solidFill>
                  <a:schemeClr val="tx1">
                    <a:tint val="75000"/>
                  </a:schemeClr>
                </a:solidFill>
              </a:defRPr>
            </a:lvl2pPr>
            <a:lvl3pPr marL="2177000" indent="0">
              <a:buNone/>
              <a:defRPr sz="3800">
                <a:solidFill>
                  <a:schemeClr val="tx1">
                    <a:tint val="75000"/>
                  </a:schemeClr>
                </a:solidFill>
              </a:defRPr>
            </a:lvl3pPr>
            <a:lvl4pPr marL="3265500" indent="0">
              <a:buNone/>
              <a:defRPr sz="3300">
                <a:solidFill>
                  <a:schemeClr val="tx1">
                    <a:tint val="75000"/>
                  </a:schemeClr>
                </a:solidFill>
              </a:defRPr>
            </a:lvl4pPr>
            <a:lvl5pPr marL="4353999" indent="0">
              <a:buNone/>
              <a:defRPr sz="3300">
                <a:solidFill>
                  <a:schemeClr val="tx1">
                    <a:tint val="75000"/>
                  </a:schemeClr>
                </a:solidFill>
              </a:defRPr>
            </a:lvl5pPr>
            <a:lvl6pPr marL="5442499" indent="0">
              <a:buNone/>
              <a:defRPr sz="3300">
                <a:solidFill>
                  <a:schemeClr val="tx1">
                    <a:tint val="75000"/>
                  </a:schemeClr>
                </a:solidFill>
              </a:defRPr>
            </a:lvl6pPr>
            <a:lvl7pPr marL="6530999" indent="0">
              <a:buNone/>
              <a:defRPr sz="3300">
                <a:solidFill>
                  <a:schemeClr val="tx1">
                    <a:tint val="75000"/>
                  </a:schemeClr>
                </a:solidFill>
              </a:defRPr>
            </a:lvl7pPr>
            <a:lvl8pPr marL="7619494" indent="0">
              <a:buNone/>
              <a:defRPr sz="3300">
                <a:solidFill>
                  <a:schemeClr val="tx1">
                    <a:tint val="75000"/>
                  </a:schemeClr>
                </a:solidFill>
              </a:defRPr>
            </a:lvl8pPr>
            <a:lvl9pPr marL="8707997" indent="0">
              <a:buNone/>
              <a:defRPr sz="3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r>
              <a:rPr lang="en-US" smtClean="0"/>
              <a:t>11/25/2015</a:t>
            </a: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2375831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51200" y="6400805"/>
            <a:ext cx="29057600" cy="18103850"/>
          </a:xfrm>
        </p:spPr>
        <p:txBody>
          <a:bodyPr/>
          <a:lstStyle>
            <a:lvl1pPr>
              <a:defRPr sz="6700"/>
            </a:lvl1pPr>
            <a:lvl2pPr>
              <a:defRPr sz="5700"/>
            </a:lvl2pPr>
            <a:lvl3pPr>
              <a:defRPr sz="4800"/>
            </a:lvl3pPr>
            <a:lvl4pPr>
              <a:defRPr sz="4300"/>
            </a:lvl4pPr>
            <a:lvl5pPr>
              <a:defRPr sz="4300"/>
            </a:lvl5pPr>
            <a:lvl6pPr>
              <a:defRPr sz="4300"/>
            </a:lvl6pPr>
            <a:lvl7pPr>
              <a:defRPr sz="4300"/>
            </a:lvl7pPr>
            <a:lvl8pPr>
              <a:defRPr sz="4300"/>
            </a:lvl8pPr>
            <a:lvl9pPr>
              <a:defRPr sz="4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715200" y="6400805"/>
            <a:ext cx="29057600" cy="18103850"/>
          </a:xfrm>
        </p:spPr>
        <p:txBody>
          <a:bodyPr/>
          <a:lstStyle>
            <a:lvl1pPr>
              <a:defRPr sz="6700"/>
            </a:lvl1pPr>
            <a:lvl2pPr>
              <a:defRPr sz="5700"/>
            </a:lvl2pPr>
            <a:lvl3pPr>
              <a:defRPr sz="4800"/>
            </a:lvl3pPr>
            <a:lvl4pPr>
              <a:defRPr sz="4300"/>
            </a:lvl4pPr>
            <a:lvl5pPr>
              <a:defRPr sz="4300"/>
            </a:lvl5pPr>
            <a:lvl6pPr>
              <a:defRPr sz="4300"/>
            </a:lvl6pPr>
            <a:lvl7pPr>
              <a:defRPr sz="4300"/>
            </a:lvl7pPr>
            <a:lvl8pPr>
              <a:defRPr sz="4300"/>
            </a:lvl8pPr>
            <a:lvl9pPr>
              <a:defRPr sz="4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eaLnBrk="1" latinLnBrk="0" hangingPunct="1"/>
            <a:r>
              <a:rPr lang="en-US" smtClean="0"/>
              <a:t>11/25/2015</a:t>
            </a:r>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141345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6"/>
            <a:ext cx="2194560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219200" y="3070226"/>
            <a:ext cx="10773835" cy="1279524"/>
          </a:xfrm>
        </p:spPr>
        <p:txBody>
          <a:bodyPr anchor="b"/>
          <a:lstStyle>
            <a:lvl1pPr marL="0" indent="0">
              <a:buNone/>
              <a:defRPr sz="5700" b="1"/>
            </a:lvl1pPr>
            <a:lvl2pPr marL="1088500" indent="0">
              <a:buNone/>
              <a:defRPr sz="4800" b="1"/>
            </a:lvl2pPr>
            <a:lvl3pPr marL="2177000" indent="0">
              <a:buNone/>
              <a:defRPr sz="4300" b="1"/>
            </a:lvl3pPr>
            <a:lvl4pPr marL="3265500" indent="0">
              <a:buNone/>
              <a:defRPr sz="3800" b="1"/>
            </a:lvl4pPr>
            <a:lvl5pPr marL="4353999" indent="0">
              <a:buNone/>
              <a:defRPr sz="3800" b="1"/>
            </a:lvl5pPr>
            <a:lvl6pPr marL="5442499" indent="0">
              <a:buNone/>
              <a:defRPr sz="3800" b="1"/>
            </a:lvl6pPr>
            <a:lvl7pPr marL="6530999" indent="0">
              <a:buNone/>
              <a:defRPr sz="3800" b="1"/>
            </a:lvl7pPr>
            <a:lvl8pPr marL="7619494" indent="0">
              <a:buNone/>
              <a:defRPr sz="3800" b="1"/>
            </a:lvl8pPr>
            <a:lvl9pPr marL="8707997" indent="0">
              <a:buNone/>
              <a:defRPr sz="3800" b="1"/>
            </a:lvl9pPr>
          </a:lstStyle>
          <a:p>
            <a:pPr lvl="0"/>
            <a:r>
              <a:rPr lang="en-US" smtClean="0"/>
              <a:t>Click to edit Master text styles</a:t>
            </a:r>
          </a:p>
        </p:txBody>
      </p:sp>
      <p:sp>
        <p:nvSpPr>
          <p:cNvPr id="4" name="Content Placeholder 3"/>
          <p:cNvSpPr>
            <a:spLocks noGrp="1"/>
          </p:cNvSpPr>
          <p:nvPr>
            <p:ph sz="half" idx="2"/>
          </p:nvPr>
        </p:nvSpPr>
        <p:spPr>
          <a:xfrm>
            <a:off x="1219200" y="4349750"/>
            <a:ext cx="10773835" cy="7902576"/>
          </a:xfrm>
        </p:spPr>
        <p:txBody>
          <a:bodyPr/>
          <a:lstStyle>
            <a:lvl1pPr>
              <a:defRPr sz="5700"/>
            </a:lvl1pPr>
            <a:lvl2pPr>
              <a:defRPr sz="4800"/>
            </a:lvl2pPr>
            <a:lvl3pPr>
              <a:defRPr sz="4300"/>
            </a:lvl3pPr>
            <a:lvl4pPr>
              <a:defRPr sz="3800"/>
            </a:lvl4pPr>
            <a:lvl5pPr>
              <a:defRPr sz="3800"/>
            </a:lvl5pPr>
            <a:lvl6pPr>
              <a:defRPr sz="3800"/>
            </a:lvl6pPr>
            <a:lvl7pPr>
              <a:defRPr sz="3800"/>
            </a:lvl7pPr>
            <a:lvl8pPr>
              <a:defRPr sz="3800"/>
            </a:lvl8pPr>
            <a:lvl9pPr>
              <a:defRPr sz="3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2386740" y="3070226"/>
            <a:ext cx="10778067" cy="1279524"/>
          </a:xfrm>
        </p:spPr>
        <p:txBody>
          <a:bodyPr anchor="b"/>
          <a:lstStyle>
            <a:lvl1pPr marL="0" indent="0">
              <a:buNone/>
              <a:defRPr sz="5700" b="1"/>
            </a:lvl1pPr>
            <a:lvl2pPr marL="1088500" indent="0">
              <a:buNone/>
              <a:defRPr sz="4800" b="1"/>
            </a:lvl2pPr>
            <a:lvl3pPr marL="2177000" indent="0">
              <a:buNone/>
              <a:defRPr sz="4300" b="1"/>
            </a:lvl3pPr>
            <a:lvl4pPr marL="3265500" indent="0">
              <a:buNone/>
              <a:defRPr sz="3800" b="1"/>
            </a:lvl4pPr>
            <a:lvl5pPr marL="4353999" indent="0">
              <a:buNone/>
              <a:defRPr sz="3800" b="1"/>
            </a:lvl5pPr>
            <a:lvl6pPr marL="5442499" indent="0">
              <a:buNone/>
              <a:defRPr sz="3800" b="1"/>
            </a:lvl6pPr>
            <a:lvl7pPr marL="6530999" indent="0">
              <a:buNone/>
              <a:defRPr sz="3800" b="1"/>
            </a:lvl7pPr>
            <a:lvl8pPr marL="7619494" indent="0">
              <a:buNone/>
              <a:defRPr sz="3800" b="1"/>
            </a:lvl8pPr>
            <a:lvl9pPr marL="8707997" indent="0">
              <a:buNone/>
              <a:defRPr sz="3800" b="1"/>
            </a:lvl9pPr>
          </a:lstStyle>
          <a:p>
            <a:pPr lvl="0"/>
            <a:r>
              <a:rPr lang="en-US" smtClean="0"/>
              <a:t>Click to edit Master text styles</a:t>
            </a:r>
          </a:p>
        </p:txBody>
      </p:sp>
      <p:sp>
        <p:nvSpPr>
          <p:cNvPr id="6" name="Content Placeholder 5"/>
          <p:cNvSpPr>
            <a:spLocks noGrp="1"/>
          </p:cNvSpPr>
          <p:nvPr>
            <p:ph sz="quarter" idx="4"/>
          </p:nvPr>
        </p:nvSpPr>
        <p:spPr>
          <a:xfrm>
            <a:off x="12386740" y="4349750"/>
            <a:ext cx="10778067" cy="7902576"/>
          </a:xfrm>
        </p:spPr>
        <p:txBody>
          <a:bodyPr/>
          <a:lstStyle>
            <a:lvl1pPr>
              <a:defRPr sz="5700"/>
            </a:lvl1pPr>
            <a:lvl2pPr>
              <a:defRPr sz="4800"/>
            </a:lvl2pPr>
            <a:lvl3pPr>
              <a:defRPr sz="4300"/>
            </a:lvl3pPr>
            <a:lvl4pPr>
              <a:defRPr sz="3800"/>
            </a:lvl4pPr>
            <a:lvl5pPr>
              <a:defRPr sz="3800"/>
            </a:lvl5pPr>
            <a:lvl6pPr>
              <a:defRPr sz="3800"/>
            </a:lvl6pPr>
            <a:lvl7pPr>
              <a:defRPr sz="3800"/>
            </a:lvl7pPr>
            <a:lvl8pPr>
              <a:defRPr sz="3800"/>
            </a:lvl8pPr>
            <a:lvl9pPr>
              <a:defRPr sz="3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eaLnBrk="1" latinLnBrk="0" hangingPunct="1"/>
            <a:r>
              <a:rPr lang="en-US" smtClean="0"/>
              <a:t>11/25/2015</a:t>
            </a:r>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3079234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r>
              <a:rPr lang="en-US" smtClean="0"/>
              <a:t>11/25/2015</a:t>
            </a:r>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272854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r>
              <a:rPr lang="en-US" smtClean="0"/>
              <a:t>11/25/2015</a:t>
            </a:r>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2008586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1" y="546100"/>
            <a:ext cx="8022168" cy="2324100"/>
          </a:xfrm>
        </p:spPr>
        <p:txBody>
          <a:bodyPr anchor="b"/>
          <a:lstStyle>
            <a:lvl1pPr algn="l">
              <a:defRPr sz="4800" b="1"/>
            </a:lvl1pPr>
          </a:lstStyle>
          <a:p>
            <a:r>
              <a:rPr lang="en-US" smtClean="0"/>
              <a:t>Click to edit Master title style</a:t>
            </a:r>
            <a:endParaRPr lang="en-US"/>
          </a:p>
        </p:txBody>
      </p:sp>
      <p:sp>
        <p:nvSpPr>
          <p:cNvPr id="3" name="Content Placeholder 2"/>
          <p:cNvSpPr>
            <a:spLocks noGrp="1"/>
          </p:cNvSpPr>
          <p:nvPr>
            <p:ph idx="1"/>
          </p:nvPr>
        </p:nvSpPr>
        <p:spPr>
          <a:xfrm>
            <a:off x="9533467" y="546105"/>
            <a:ext cx="13631333" cy="11706226"/>
          </a:xfrm>
        </p:spPr>
        <p:txBody>
          <a:bodyPr/>
          <a:lstStyle>
            <a:lvl1pPr>
              <a:defRPr sz="7600"/>
            </a:lvl1pPr>
            <a:lvl2pPr>
              <a:defRPr sz="6700"/>
            </a:lvl2pPr>
            <a:lvl3pPr>
              <a:defRPr sz="57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219201" y="2870205"/>
            <a:ext cx="8022168" cy="9382126"/>
          </a:xfrm>
        </p:spPr>
        <p:txBody>
          <a:bodyPr/>
          <a:lstStyle>
            <a:lvl1pPr marL="0" indent="0">
              <a:buNone/>
              <a:defRPr sz="3300"/>
            </a:lvl1pPr>
            <a:lvl2pPr marL="1088500" indent="0">
              <a:buNone/>
              <a:defRPr sz="2900"/>
            </a:lvl2pPr>
            <a:lvl3pPr marL="2177000" indent="0">
              <a:buNone/>
              <a:defRPr sz="2400"/>
            </a:lvl3pPr>
            <a:lvl4pPr marL="3265500" indent="0">
              <a:buNone/>
              <a:defRPr sz="2100"/>
            </a:lvl4pPr>
            <a:lvl5pPr marL="4353999" indent="0">
              <a:buNone/>
              <a:defRPr sz="2100"/>
            </a:lvl5pPr>
            <a:lvl6pPr marL="5442499" indent="0">
              <a:buNone/>
              <a:defRPr sz="2100"/>
            </a:lvl6pPr>
            <a:lvl7pPr marL="6530999" indent="0">
              <a:buNone/>
              <a:defRPr sz="2100"/>
            </a:lvl7pPr>
            <a:lvl8pPr marL="7619494" indent="0">
              <a:buNone/>
              <a:defRPr sz="2100"/>
            </a:lvl8pPr>
            <a:lvl9pPr marL="8707997" indent="0">
              <a:buNone/>
              <a:defRPr sz="21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r>
              <a:rPr lang="en-US" smtClean="0"/>
              <a:t>11/25/2015</a:t>
            </a:r>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2480516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79435" y="9601200"/>
            <a:ext cx="14630400" cy="1133476"/>
          </a:xfrm>
        </p:spPr>
        <p:txBody>
          <a:bodyPr anchor="b"/>
          <a:lstStyle>
            <a:lvl1pPr algn="l">
              <a:defRPr sz="4800" b="1"/>
            </a:lvl1pPr>
          </a:lstStyle>
          <a:p>
            <a:r>
              <a:rPr lang="en-US" smtClean="0"/>
              <a:t>Click to edit Master title style</a:t>
            </a:r>
            <a:endParaRPr lang="en-US"/>
          </a:p>
        </p:txBody>
      </p:sp>
      <p:sp>
        <p:nvSpPr>
          <p:cNvPr id="3" name="Picture Placeholder 2"/>
          <p:cNvSpPr>
            <a:spLocks noGrp="1"/>
          </p:cNvSpPr>
          <p:nvPr>
            <p:ph type="pic" idx="1"/>
          </p:nvPr>
        </p:nvSpPr>
        <p:spPr>
          <a:xfrm>
            <a:off x="4779435" y="1225550"/>
            <a:ext cx="14630400" cy="8229600"/>
          </a:xfrm>
        </p:spPr>
        <p:txBody>
          <a:bodyPr/>
          <a:lstStyle>
            <a:lvl1pPr marL="0" indent="0">
              <a:buNone/>
              <a:defRPr sz="7600"/>
            </a:lvl1pPr>
            <a:lvl2pPr marL="1088500" indent="0">
              <a:buNone/>
              <a:defRPr sz="6700"/>
            </a:lvl2pPr>
            <a:lvl3pPr marL="2177000" indent="0">
              <a:buNone/>
              <a:defRPr sz="5700"/>
            </a:lvl3pPr>
            <a:lvl4pPr marL="3265500" indent="0">
              <a:buNone/>
              <a:defRPr sz="4800"/>
            </a:lvl4pPr>
            <a:lvl5pPr marL="4353999" indent="0">
              <a:buNone/>
              <a:defRPr sz="4800"/>
            </a:lvl5pPr>
            <a:lvl6pPr marL="5442499" indent="0">
              <a:buNone/>
              <a:defRPr sz="4800"/>
            </a:lvl6pPr>
            <a:lvl7pPr marL="6530999" indent="0">
              <a:buNone/>
              <a:defRPr sz="4800"/>
            </a:lvl7pPr>
            <a:lvl8pPr marL="7619494" indent="0">
              <a:buNone/>
              <a:defRPr sz="4800"/>
            </a:lvl8pPr>
            <a:lvl9pPr marL="8707997" indent="0">
              <a:buNone/>
              <a:defRPr sz="4800"/>
            </a:lvl9pPr>
          </a:lstStyle>
          <a:p>
            <a:endParaRPr lang="en-US"/>
          </a:p>
        </p:txBody>
      </p:sp>
      <p:sp>
        <p:nvSpPr>
          <p:cNvPr id="4" name="Text Placeholder 3"/>
          <p:cNvSpPr>
            <a:spLocks noGrp="1"/>
          </p:cNvSpPr>
          <p:nvPr>
            <p:ph type="body" sz="half" idx="2"/>
          </p:nvPr>
        </p:nvSpPr>
        <p:spPr>
          <a:xfrm>
            <a:off x="4779435" y="10734676"/>
            <a:ext cx="14630400" cy="1609724"/>
          </a:xfrm>
        </p:spPr>
        <p:txBody>
          <a:bodyPr/>
          <a:lstStyle>
            <a:lvl1pPr marL="0" indent="0">
              <a:buNone/>
              <a:defRPr sz="3300"/>
            </a:lvl1pPr>
            <a:lvl2pPr marL="1088500" indent="0">
              <a:buNone/>
              <a:defRPr sz="2900"/>
            </a:lvl2pPr>
            <a:lvl3pPr marL="2177000" indent="0">
              <a:buNone/>
              <a:defRPr sz="2400"/>
            </a:lvl3pPr>
            <a:lvl4pPr marL="3265500" indent="0">
              <a:buNone/>
              <a:defRPr sz="2100"/>
            </a:lvl4pPr>
            <a:lvl5pPr marL="4353999" indent="0">
              <a:buNone/>
              <a:defRPr sz="2100"/>
            </a:lvl5pPr>
            <a:lvl6pPr marL="5442499" indent="0">
              <a:buNone/>
              <a:defRPr sz="2100"/>
            </a:lvl6pPr>
            <a:lvl7pPr marL="6530999" indent="0">
              <a:buNone/>
              <a:defRPr sz="2100"/>
            </a:lvl7pPr>
            <a:lvl8pPr marL="7619494" indent="0">
              <a:buNone/>
              <a:defRPr sz="2100"/>
            </a:lvl8pPr>
            <a:lvl9pPr marL="8707997" indent="0">
              <a:buNone/>
              <a:defRPr sz="21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r>
              <a:rPr lang="en-US" smtClean="0"/>
              <a:t>11/25/2015</a:t>
            </a:r>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38413391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549276"/>
            <a:ext cx="21945600" cy="2286000"/>
          </a:xfrm>
          <a:prstGeom prst="rect">
            <a:avLst/>
          </a:prstGeom>
        </p:spPr>
        <p:txBody>
          <a:bodyPr vert="horz" lIns="217700" tIns="108850" rIns="217700" bIns="10885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219200" y="3200405"/>
            <a:ext cx="21945600" cy="9051926"/>
          </a:xfrm>
          <a:prstGeom prst="rect">
            <a:avLst/>
          </a:prstGeom>
        </p:spPr>
        <p:txBody>
          <a:bodyPr vert="horz" lIns="217700" tIns="108850" rIns="217700" bIns="108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219200" y="12712705"/>
            <a:ext cx="5689600" cy="730250"/>
          </a:xfrm>
          <a:prstGeom prst="rect">
            <a:avLst/>
          </a:prstGeom>
        </p:spPr>
        <p:txBody>
          <a:bodyPr vert="horz" lIns="217700" tIns="108850" rIns="217700" bIns="108850" rtlCol="0" anchor="ctr"/>
          <a:lstStyle>
            <a:lvl1pPr algn="l">
              <a:defRPr sz="2900">
                <a:solidFill>
                  <a:schemeClr val="tx1">
                    <a:tint val="75000"/>
                  </a:schemeClr>
                </a:solidFill>
              </a:defRPr>
            </a:lvl1pPr>
          </a:lstStyle>
          <a:p>
            <a:pPr eaLnBrk="1" latinLnBrk="0" hangingPunct="1"/>
            <a:r>
              <a:rPr lang="en-US" smtClean="0"/>
              <a:t>11/25/2015</a:t>
            </a:r>
            <a:endParaRPr lang="en-US">
              <a:solidFill>
                <a:schemeClr val="tx1">
                  <a:shade val="50000"/>
                </a:schemeClr>
              </a:solidFill>
            </a:endParaRPr>
          </a:p>
        </p:txBody>
      </p:sp>
      <p:sp>
        <p:nvSpPr>
          <p:cNvPr id="5" name="Footer Placeholder 4"/>
          <p:cNvSpPr>
            <a:spLocks noGrp="1"/>
          </p:cNvSpPr>
          <p:nvPr>
            <p:ph type="ftr" sz="quarter" idx="3"/>
          </p:nvPr>
        </p:nvSpPr>
        <p:spPr>
          <a:xfrm>
            <a:off x="8331200" y="12712705"/>
            <a:ext cx="7721600" cy="730250"/>
          </a:xfrm>
          <a:prstGeom prst="rect">
            <a:avLst/>
          </a:prstGeom>
        </p:spPr>
        <p:txBody>
          <a:bodyPr vert="horz" lIns="217700" tIns="108850" rIns="217700" bIns="108850" rtlCol="0" anchor="ctr"/>
          <a:lstStyle>
            <a:lvl1pPr algn="ctr">
              <a:defRPr sz="2900">
                <a:solidFill>
                  <a:schemeClr val="tx1">
                    <a:tint val="75000"/>
                  </a:schemeClr>
                </a:solidFill>
              </a:defRPr>
            </a:lvl1pPr>
          </a:lstStyle>
          <a:p>
            <a:endParaRPr kumimoji="0" lang="en-US">
              <a:solidFill>
                <a:schemeClr val="tx1">
                  <a:shade val="50000"/>
                </a:schemeClr>
              </a:solidFill>
            </a:endParaRPr>
          </a:p>
        </p:txBody>
      </p:sp>
      <p:sp>
        <p:nvSpPr>
          <p:cNvPr id="6" name="Slide Number Placeholder 5"/>
          <p:cNvSpPr>
            <a:spLocks noGrp="1"/>
          </p:cNvSpPr>
          <p:nvPr>
            <p:ph type="sldNum" sz="quarter" idx="4"/>
          </p:nvPr>
        </p:nvSpPr>
        <p:spPr>
          <a:xfrm>
            <a:off x="17475200" y="12712705"/>
            <a:ext cx="5689600" cy="730250"/>
          </a:xfrm>
          <a:prstGeom prst="rect">
            <a:avLst/>
          </a:prstGeom>
        </p:spPr>
        <p:txBody>
          <a:bodyPr vert="horz" lIns="217700" tIns="108850" rIns="217700" bIns="108850" rtlCol="0" anchor="ctr"/>
          <a:lstStyle>
            <a:lvl1pPr algn="r">
              <a:defRPr sz="2900">
                <a:solidFill>
                  <a:schemeClr val="tx1">
                    <a:tint val="75000"/>
                  </a:schemeClr>
                </a:solidFill>
              </a:defRPr>
            </a:lvl1pPr>
          </a:lstStyle>
          <a:p>
            <a:fld id="{69E29E33-B620-47F9-BB04-8846C2A5AFCC}" type="slidenum">
              <a:rPr kumimoji="0" lang="en-US" smtClean="0"/>
              <a:pPr eaLnBrk="1" latinLnBrk="0" hangingPunct="1"/>
              <a:t>‹#›</a:t>
            </a:fld>
            <a:endParaRPr kumimoji="0" lang="en-US" dirty="0">
              <a:solidFill>
                <a:schemeClr val="tx1">
                  <a:shade val="50000"/>
                </a:schemeClr>
              </a:solidFill>
            </a:endParaRPr>
          </a:p>
        </p:txBody>
      </p:sp>
    </p:spTree>
    <p:extLst>
      <p:ext uri="{BB962C8B-B14F-4D97-AF65-F5344CB8AC3E}">
        <p14:creationId xmlns:p14="http://schemas.microsoft.com/office/powerpoint/2010/main" val="381343910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ctr" defTabSz="2177000" rtl="0" eaLnBrk="1" latinLnBrk="0" hangingPunct="1">
        <a:spcBef>
          <a:spcPct val="0"/>
        </a:spcBef>
        <a:buNone/>
        <a:defRPr sz="10500" kern="1200">
          <a:solidFill>
            <a:schemeClr val="tx1"/>
          </a:solidFill>
          <a:latin typeface="+mj-lt"/>
          <a:ea typeface="+mj-ea"/>
          <a:cs typeface="+mj-cs"/>
        </a:defRPr>
      </a:lvl1pPr>
    </p:titleStyle>
    <p:bodyStyle>
      <a:lvl1pPr marL="816375" indent="-816375" algn="l" defTabSz="2177000" rtl="0" eaLnBrk="1" latinLnBrk="0" hangingPunct="1">
        <a:spcBef>
          <a:spcPct val="20000"/>
        </a:spcBef>
        <a:buFont typeface="Arial" panose="020B0604020202020204" pitchFamily="34" charset="0"/>
        <a:buChar char="•"/>
        <a:defRPr sz="7600" kern="1200">
          <a:solidFill>
            <a:schemeClr val="tx1"/>
          </a:solidFill>
          <a:latin typeface="+mn-lt"/>
          <a:ea typeface="+mn-ea"/>
          <a:cs typeface="+mn-cs"/>
        </a:defRPr>
      </a:lvl1pPr>
      <a:lvl2pPr marL="1768813" indent="-680314" algn="l" defTabSz="2177000" rtl="0" eaLnBrk="1" latinLnBrk="0" hangingPunct="1">
        <a:spcBef>
          <a:spcPct val="20000"/>
        </a:spcBef>
        <a:buFont typeface="Arial" panose="020B0604020202020204" pitchFamily="34" charset="0"/>
        <a:buChar char="–"/>
        <a:defRPr sz="6700" kern="1200">
          <a:solidFill>
            <a:schemeClr val="tx1"/>
          </a:solidFill>
          <a:latin typeface="+mn-lt"/>
          <a:ea typeface="+mn-ea"/>
          <a:cs typeface="+mn-cs"/>
        </a:defRPr>
      </a:lvl2pPr>
      <a:lvl3pPr marL="2721250" indent="-544250" algn="l" defTabSz="2177000" rtl="0" eaLnBrk="1" latinLnBrk="0" hangingPunct="1">
        <a:spcBef>
          <a:spcPct val="20000"/>
        </a:spcBef>
        <a:buFont typeface="Arial" panose="020B0604020202020204" pitchFamily="34" charset="0"/>
        <a:buChar char="•"/>
        <a:defRPr sz="5700" kern="1200">
          <a:solidFill>
            <a:schemeClr val="tx1"/>
          </a:solidFill>
          <a:latin typeface="+mn-lt"/>
          <a:ea typeface="+mn-ea"/>
          <a:cs typeface="+mn-cs"/>
        </a:defRPr>
      </a:lvl3pPr>
      <a:lvl4pPr marL="3809750" indent="-544250" algn="l" defTabSz="2177000" rtl="0" eaLnBrk="1" latinLnBrk="0" hangingPunct="1">
        <a:spcBef>
          <a:spcPct val="20000"/>
        </a:spcBef>
        <a:buFont typeface="Arial" panose="020B0604020202020204" pitchFamily="34" charset="0"/>
        <a:buChar char="–"/>
        <a:defRPr sz="4800" kern="1200">
          <a:solidFill>
            <a:schemeClr val="tx1"/>
          </a:solidFill>
          <a:latin typeface="+mn-lt"/>
          <a:ea typeface="+mn-ea"/>
          <a:cs typeface="+mn-cs"/>
        </a:defRPr>
      </a:lvl4pPr>
      <a:lvl5pPr marL="4898249" indent="-544250" algn="l" defTabSz="2177000" rtl="0" eaLnBrk="1" latinLnBrk="0" hangingPunct="1">
        <a:spcBef>
          <a:spcPct val="20000"/>
        </a:spcBef>
        <a:buFont typeface="Arial" panose="020B0604020202020204" pitchFamily="34" charset="0"/>
        <a:buChar char="»"/>
        <a:defRPr sz="4800" kern="1200">
          <a:solidFill>
            <a:schemeClr val="tx1"/>
          </a:solidFill>
          <a:latin typeface="+mn-lt"/>
          <a:ea typeface="+mn-ea"/>
          <a:cs typeface="+mn-cs"/>
        </a:defRPr>
      </a:lvl5pPr>
      <a:lvl6pPr marL="5986749" indent="-544250" algn="l" defTabSz="2177000" rtl="0" eaLnBrk="1" latinLnBrk="0" hangingPunct="1">
        <a:spcBef>
          <a:spcPct val="20000"/>
        </a:spcBef>
        <a:buFont typeface="Arial" panose="020B0604020202020204" pitchFamily="34" charset="0"/>
        <a:buChar char="•"/>
        <a:defRPr sz="4800" kern="1200">
          <a:solidFill>
            <a:schemeClr val="tx1"/>
          </a:solidFill>
          <a:latin typeface="+mn-lt"/>
          <a:ea typeface="+mn-ea"/>
          <a:cs typeface="+mn-cs"/>
        </a:defRPr>
      </a:lvl6pPr>
      <a:lvl7pPr marL="7075249" indent="-544250" algn="l" defTabSz="2177000" rtl="0" eaLnBrk="1" latinLnBrk="0" hangingPunct="1">
        <a:spcBef>
          <a:spcPct val="20000"/>
        </a:spcBef>
        <a:buFont typeface="Arial" panose="020B0604020202020204" pitchFamily="34" charset="0"/>
        <a:buChar char="•"/>
        <a:defRPr sz="4800" kern="1200">
          <a:solidFill>
            <a:schemeClr val="tx1"/>
          </a:solidFill>
          <a:latin typeface="+mn-lt"/>
          <a:ea typeface="+mn-ea"/>
          <a:cs typeface="+mn-cs"/>
        </a:defRPr>
      </a:lvl7pPr>
      <a:lvl8pPr marL="8163749" indent="-544250" algn="l" defTabSz="2177000" rtl="0" eaLnBrk="1" latinLnBrk="0" hangingPunct="1">
        <a:spcBef>
          <a:spcPct val="20000"/>
        </a:spcBef>
        <a:buFont typeface="Arial" panose="020B0604020202020204" pitchFamily="34" charset="0"/>
        <a:buChar char="•"/>
        <a:defRPr sz="4800" kern="1200">
          <a:solidFill>
            <a:schemeClr val="tx1"/>
          </a:solidFill>
          <a:latin typeface="+mn-lt"/>
          <a:ea typeface="+mn-ea"/>
          <a:cs typeface="+mn-cs"/>
        </a:defRPr>
      </a:lvl8pPr>
      <a:lvl9pPr marL="9252246" indent="-544250" algn="l" defTabSz="2177000" rtl="0" eaLnBrk="1" latinLnBrk="0" hangingPunct="1">
        <a:spcBef>
          <a:spcPct val="20000"/>
        </a:spcBef>
        <a:buFont typeface="Arial" panose="020B0604020202020204" pitchFamily="34" charset="0"/>
        <a:buChar char="•"/>
        <a:defRPr sz="4800" kern="1200">
          <a:solidFill>
            <a:schemeClr val="tx1"/>
          </a:solidFill>
          <a:latin typeface="+mn-lt"/>
          <a:ea typeface="+mn-ea"/>
          <a:cs typeface="+mn-cs"/>
        </a:defRPr>
      </a:lvl9pPr>
    </p:bodyStyle>
    <p:otherStyle>
      <a:defPPr>
        <a:defRPr lang="en-US"/>
      </a:defPPr>
      <a:lvl1pPr marL="0" algn="l" defTabSz="2177000" rtl="0" eaLnBrk="1" latinLnBrk="0" hangingPunct="1">
        <a:defRPr sz="4300" kern="1200">
          <a:solidFill>
            <a:schemeClr val="tx1"/>
          </a:solidFill>
          <a:latin typeface="+mn-lt"/>
          <a:ea typeface="+mn-ea"/>
          <a:cs typeface="+mn-cs"/>
        </a:defRPr>
      </a:lvl1pPr>
      <a:lvl2pPr marL="1088500" algn="l" defTabSz="2177000" rtl="0" eaLnBrk="1" latinLnBrk="0" hangingPunct="1">
        <a:defRPr sz="4300" kern="1200">
          <a:solidFill>
            <a:schemeClr val="tx1"/>
          </a:solidFill>
          <a:latin typeface="+mn-lt"/>
          <a:ea typeface="+mn-ea"/>
          <a:cs typeface="+mn-cs"/>
        </a:defRPr>
      </a:lvl2pPr>
      <a:lvl3pPr marL="2177000" algn="l" defTabSz="2177000" rtl="0" eaLnBrk="1" latinLnBrk="0" hangingPunct="1">
        <a:defRPr sz="4300" kern="1200">
          <a:solidFill>
            <a:schemeClr val="tx1"/>
          </a:solidFill>
          <a:latin typeface="+mn-lt"/>
          <a:ea typeface="+mn-ea"/>
          <a:cs typeface="+mn-cs"/>
        </a:defRPr>
      </a:lvl3pPr>
      <a:lvl4pPr marL="3265500" algn="l" defTabSz="2177000" rtl="0" eaLnBrk="1" latinLnBrk="0" hangingPunct="1">
        <a:defRPr sz="4300" kern="1200">
          <a:solidFill>
            <a:schemeClr val="tx1"/>
          </a:solidFill>
          <a:latin typeface="+mn-lt"/>
          <a:ea typeface="+mn-ea"/>
          <a:cs typeface="+mn-cs"/>
        </a:defRPr>
      </a:lvl4pPr>
      <a:lvl5pPr marL="4353999" algn="l" defTabSz="2177000" rtl="0" eaLnBrk="1" latinLnBrk="0" hangingPunct="1">
        <a:defRPr sz="4300" kern="1200">
          <a:solidFill>
            <a:schemeClr val="tx1"/>
          </a:solidFill>
          <a:latin typeface="+mn-lt"/>
          <a:ea typeface="+mn-ea"/>
          <a:cs typeface="+mn-cs"/>
        </a:defRPr>
      </a:lvl5pPr>
      <a:lvl6pPr marL="5442499" algn="l" defTabSz="2177000" rtl="0" eaLnBrk="1" latinLnBrk="0" hangingPunct="1">
        <a:defRPr sz="4300" kern="1200">
          <a:solidFill>
            <a:schemeClr val="tx1"/>
          </a:solidFill>
          <a:latin typeface="+mn-lt"/>
          <a:ea typeface="+mn-ea"/>
          <a:cs typeface="+mn-cs"/>
        </a:defRPr>
      </a:lvl6pPr>
      <a:lvl7pPr marL="6530999" algn="l" defTabSz="2177000" rtl="0" eaLnBrk="1" latinLnBrk="0" hangingPunct="1">
        <a:defRPr sz="4300" kern="1200">
          <a:solidFill>
            <a:schemeClr val="tx1"/>
          </a:solidFill>
          <a:latin typeface="+mn-lt"/>
          <a:ea typeface="+mn-ea"/>
          <a:cs typeface="+mn-cs"/>
        </a:defRPr>
      </a:lvl7pPr>
      <a:lvl8pPr marL="7619494" algn="l" defTabSz="2177000" rtl="0" eaLnBrk="1" latinLnBrk="0" hangingPunct="1">
        <a:defRPr sz="4300" kern="1200">
          <a:solidFill>
            <a:schemeClr val="tx1"/>
          </a:solidFill>
          <a:latin typeface="+mn-lt"/>
          <a:ea typeface="+mn-ea"/>
          <a:cs typeface="+mn-cs"/>
        </a:defRPr>
      </a:lvl8pPr>
      <a:lvl9pPr marL="8707997" algn="l" defTabSz="2177000" rtl="0" eaLnBrk="1" latinLnBrk="0" hangingPunct="1">
        <a:defRPr sz="4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4" Type="http://schemas.openxmlformats.org/officeDocument/2006/relationships/image" Target="../media/image10.jpg"/><Relationship Id="rId5" Type="http://schemas.openxmlformats.org/officeDocument/2006/relationships/image" Target="../media/image11.jpe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png"/><Relationship Id="rId6" Type="http://schemas.openxmlformats.org/officeDocument/2006/relationships/image" Target="../media/image18.jpg"/><Relationship Id="rId7" Type="http://schemas.openxmlformats.org/officeDocument/2006/relationships/image" Target="../media/image19.jp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9856800" y="4076640"/>
            <a:ext cx="4682520" cy="2352240"/>
          </a:xfrm>
          <a:custGeom>
            <a:avLst/>
            <a:gdLst/>
            <a:ahLst/>
            <a:cxnLst/>
            <a:rect l="0" t="0" r="r" b="b"/>
            <a:pathLst>
              <a:path w="21600" h="21601">
                <a:moveTo>
                  <a:pt x="0" y="0"/>
                </a:moveTo>
                <a:lnTo>
                  <a:pt x="21599" y="0"/>
                </a:lnTo>
                <a:lnTo>
                  <a:pt x="21599" y="21600"/>
                </a:lnTo>
                <a:lnTo>
                  <a:pt x="0" y="21600"/>
                </a:lnTo>
                <a:lnTo>
                  <a:pt x="0" y="0"/>
                </a:lnTo>
              </a:path>
            </a:pathLst>
          </a:custGeom>
          <a:noFill/>
          <a:ln>
            <a:noFill/>
          </a:ln>
        </p:spPr>
        <p:style>
          <a:lnRef idx="0">
            <a:scrgbClr r="0" g="0" b="0"/>
          </a:lnRef>
          <a:fillRef idx="0">
            <a:scrgbClr r="0" g="0" b="0"/>
          </a:fillRef>
          <a:effectRef idx="0">
            <a:scrgbClr r="0" g="0" b="0"/>
          </a:effectRef>
          <a:fontRef idx="minor"/>
        </p:style>
        <p:txBody>
          <a:bodyPr lIns="50760" tIns="50760" rIns="50760" bIns="50760" anchor="ctr"/>
          <a:lstStyle/>
          <a:p>
            <a:pPr algn="ctr">
              <a:lnSpc>
                <a:spcPct val="100000"/>
              </a:lnSpc>
            </a:pPr>
            <a:r>
              <a:rPr lang="en-US" sz="7400" b="1" strike="noStrike" dirty="0">
                <a:solidFill>
                  <a:srgbClr val="FFFFFF"/>
                </a:solidFill>
                <a:latin typeface="Aleo"/>
                <a:ea typeface="Aleo Regular"/>
              </a:rPr>
              <a:t>Your Logo</a:t>
            </a:r>
            <a:endParaRPr dirty="0"/>
          </a:p>
          <a:p>
            <a:pPr algn="ctr">
              <a:lnSpc>
                <a:spcPct val="100000"/>
              </a:lnSpc>
            </a:pPr>
            <a:r>
              <a:rPr lang="en-US" sz="7400" b="1" strike="noStrike" dirty="0">
                <a:solidFill>
                  <a:srgbClr val="FFFFFF"/>
                </a:solidFill>
                <a:latin typeface="Aleo"/>
                <a:ea typeface="Aleo Regular"/>
              </a:rPr>
              <a:t>Here</a:t>
            </a:r>
            <a:endParaRPr dirty="0"/>
          </a:p>
        </p:txBody>
      </p:sp>
      <p:sp>
        <p:nvSpPr>
          <p:cNvPr id="38" name="CustomShape 3"/>
          <p:cNvSpPr/>
          <p:nvPr/>
        </p:nvSpPr>
        <p:spPr>
          <a:xfrm>
            <a:off x="10225080" y="11976120"/>
            <a:ext cx="3947400" cy="752040"/>
          </a:xfrm>
          <a:custGeom>
            <a:avLst/>
            <a:gdLst/>
            <a:ahLst/>
            <a:cxnLst/>
            <a:rect l="0" t="0" r="r" b="b"/>
            <a:pathLst>
              <a:path w="21601" h="21601">
                <a:moveTo>
                  <a:pt x="0" y="0"/>
                </a:moveTo>
                <a:lnTo>
                  <a:pt x="21600" y="0"/>
                </a:lnTo>
                <a:lnTo>
                  <a:pt x="21600" y="21600"/>
                </a:lnTo>
                <a:lnTo>
                  <a:pt x="0" y="21600"/>
                </a:lnTo>
                <a:lnTo>
                  <a:pt x="0" y="0"/>
                </a:lnTo>
              </a:path>
            </a:pathLst>
          </a:custGeom>
          <a:noFill/>
          <a:ln>
            <a:noFill/>
          </a:ln>
        </p:spPr>
        <p:style>
          <a:lnRef idx="0">
            <a:scrgbClr r="0" g="0" b="0"/>
          </a:lnRef>
          <a:fillRef idx="0">
            <a:scrgbClr r="0" g="0" b="0"/>
          </a:fillRef>
          <a:effectRef idx="0">
            <a:scrgbClr r="0" g="0" b="0"/>
          </a:effectRef>
          <a:fontRef idx="minor"/>
        </p:style>
        <p:txBody>
          <a:bodyPr lIns="50760" tIns="50760" rIns="50760" bIns="50760" anchor="ctr"/>
          <a:lstStyle/>
          <a:p>
            <a:pPr algn="ctr">
              <a:lnSpc>
                <a:spcPct val="100000"/>
              </a:lnSpc>
            </a:pPr>
            <a:r>
              <a:rPr lang="en-US" sz="4400" b="1" strike="noStrike">
                <a:solidFill>
                  <a:srgbClr val="4D4D4D"/>
                </a:solidFill>
                <a:latin typeface="Aleo"/>
                <a:ea typeface="Aleo Regular"/>
              </a:rPr>
              <a:t> </a:t>
            </a:r>
            <a:endParaRPr/>
          </a:p>
        </p:txBody>
      </p:sp>
      <p:pic>
        <p:nvPicPr>
          <p:cNvPr id="7" name="Picture 7"/>
          <p:cNvPicPr/>
          <p:nvPr/>
        </p:nvPicPr>
        <p:blipFill>
          <a:blip r:embed="rId3"/>
          <a:stretch/>
        </p:blipFill>
        <p:spPr>
          <a:xfrm>
            <a:off x="914400" y="728595"/>
            <a:ext cx="4419600" cy="4307760"/>
          </a:xfrm>
          <a:prstGeom prst="rect">
            <a:avLst/>
          </a:prstGeom>
          <a:ln>
            <a:noFill/>
          </a:ln>
        </p:spPr>
      </p:pic>
      <p:pic>
        <p:nvPicPr>
          <p:cNvPr id="8" name="Picture 5"/>
          <p:cNvPicPr/>
          <p:nvPr/>
        </p:nvPicPr>
        <p:blipFill>
          <a:blip r:embed="rId4"/>
          <a:stretch/>
        </p:blipFill>
        <p:spPr>
          <a:xfrm>
            <a:off x="8610600" y="728595"/>
            <a:ext cx="4309560" cy="4307760"/>
          </a:xfrm>
          <a:prstGeom prst="rect">
            <a:avLst/>
          </a:prstGeom>
          <a:ln>
            <a:noFill/>
          </a:ln>
        </p:spPr>
      </p:pic>
      <p:pic>
        <p:nvPicPr>
          <p:cNvPr id="9" name="Picture 1"/>
          <p:cNvPicPr/>
          <p:nvPr/>
        </p:nvPicPr>
        <p:blipFill>
          <a:blip r:embed="rId5"/>
          <a:stretch/>
        </p:blipFill>
        <p:spPr>
          <a:xfrm rot="5401200">
            <a:off x="1503045" y="7276573"/>
            <a:ext cx="4196880" cy="4014176"/>
          </a:xfrm>
          <a:prstGeom prst="rect">
            <a:avLst/>
          </a:prstGeom>
          <a:ln>
            <a:noFill/>
          </a:ln>
        </p:spPr>
      </p:pic>
      <p:sp>
        <p:nvSpPr>
          <p:cNvPr id="2" name="TextBox 1"/>
          <p:cNvSpPr txBox="1"/>
          <p:nvPr/>
        </p:nvSpPr>
        <p:spPr>
          <a:xfrm>
            <a:off x="778296" y="5252760"/>
            <a:ext cx="4451640" cy="1077218"/>
          </a:xfrm>
          <a:prstGeom prst="rect">
            <a:avLst/>
          </a:prstGeom>
          <a:noFill/>
        </p:spPr>
        <p:txBody>
          <a:bodyPr wrap="square" rtlCol="0">
            <a:spAutoFit/>
          </a:bodyPr>
          <a:lstStyle/>
          <a:p>
            <a:pPr algn="ctr"/>
            <a:r>
              <a:rPr lang="en-US" sz="3200" dirty="0" smtClean="0">
                <a:latin typeface="Bookman Old Style" panose="02050604050505020204" pitchFamily="18" charset="0"/>
              </a:rPr>
              <a:t>Chris Weathers</a:t>
            </a:r>
            <a:r>
              <a:rPr lang="en-US" sz="3200" b="1" smtClean="0">
                <a:latin typeface="Bookman Old Style" panose="02050604050505020204" pitchFamily="18" charset="0"/>
              </a:rPr>
              <a:t>, </a:t>
            </a:r>
          </a:p>
          <a:p>
            <a:pPr algn="ctr"/>
            <a:r>
              <a:rPr lang="en-US" sz="3200" b="1" dirty="0" smtClean="0">
                <a:latin typeface="Bookman Old Style" panose="02050604050505020204" pitchFamily="18" charset="0"/>
              </a:rPr>
              <a:t>Founder, CEO</a:t>
            </a:r>
            <a:endParaRPr lang="en-US" sz="3200" b="1" dirty="0">
              <a:latin typeface="Bookman Old Style" panose="02050604050505020204" pitchFamily="18" charset="0"/>
            </a:endParaRPr>
          </a:p>
        </p:txBody>
      </p:sp>
      <p:sp>
        <p:nvSpPr>
          <p:cNvPr id="3" name="TextBox 2"/>
          <p:cNvSpPr txBox="1"/>
          <p:nvPr/>
        </p:nvSpPr>
        <p:spPr>
          <a:xfrm>
            <a:off x="8403180" y="5252760"/>
            <a:ext cx="4724400" cy="1077218"/>
          </a:xfrm>
          <a:prstGeom prst="rect">
            <a:avLst/>
          </a:prstGeom>
          <a:noFill/>
        </p:spPr>
        <p:txBody>
          <a:bodyPr wrap="square" rtlCol="0">
            <a:spAutoFit/>
          </a:bodyPr>
          <a:lstStyle/>
          <a:p>
            <a:pPr algn="ctr"/>
            <a:r>
              <a:rPr lang="en-US" sz="3200" dirty="0" smtClean="0">
                <a:latin typeface="Bookman Old Style" panose="02050604050505020204" pitchFamily="18" charset="0"/>
              </a:rPr>
              <a:t>Melissa Martin,</a:t>
            </a:r>
          </a:p>
          <a:p>
            <a:pPr algn="ctr"/>
            <a:r>
              <a:rPr lang="en-US" sz="3200" dirty="0" smtClean="0">
                <a:latin typeface="Bookman Old Style" panose="02050604050505020204" pitchFamily="18" charset="0"/>
              </a:rPr>
              <a:t> </a:t>
            </a:r>
            <a:r>
              <a:rPr lang="en-US" sz="3200" b="1" dirty="0" smtClean="0">
                <a:latin typeface="Bookman Old Style" panose="02050604050505020204" pitchFamily="18" charset="0"/>
              </a:rPr>
              <a:t>CFO</a:t>
            </a:r>
            <a:endParaRPr lang="en-US" sz="3200" b="1" dirty="0">
              <a:latin typeface="Bookman Old Style" panose="02050604050505020204" pitchFamily="18" charset="0"/>
            </a:endParaRPr>
          </a:p>
        </p:txBody>
      </p:sp>
      <p:sp>
        <p:nvSpPr>
          <p:cNvPr id="4" name="TextBox 3"/>
          <p:cNvSpPr txBox="1"/>
          <p:nvPr/>
        </p:nvSpPr>
        <p:spPr>
          <a:xfrm>
            <a:off x="858286" y="11337875"/>
            <a:ext cx="5486400" cy="1077218"/>
          </a:xfrm>
          <a:prstGeom prst="rect">
            <a:avLst/>
          </a:prstGeom>
          <a:noFill/>
        </p:spPr>
        <p:txBody>
          <a:bodyPr wrap="square" rtlCol="0">
            <a:spAutoFit/>
          </a:bodyPr>
          <a:lstStyle/>
          <a:p>
            <a:pPr algn="ctr"/>
            <a:r>
              <a:rPr lang="en-US" sz="3200" dirty="0" smtClean="0"/>
              <a:t>Erin Thompson</a:t>
            </a:r>
            <a:r>
              <a:rPr lang="en-US" sz="3200" b="1" dirty="0" smtClean="0"/>
              <a:t>, Communications Director</a:t>
            </a:r>
            <a:endParaRPr lang="en-US" sz="3200" b="1" dirty="0"/>
          </a:p>
        </p:txBody>
      </p:sp>
      <p:sp>
        <p:nvSpPr>
          <p:cNvPr id="6" name="Slide Number Placeholder 5"/>
          <p:cNvSpPr>
            <a:spLocks noGrp="1"/>
          </p:cNvSpPr>
          <p:nvPr>
            <p:ph type="sldNum" sz="quarter" idx="12"/>
          </p:nvPr>
        </p:nvSpPr>
        <p:spPr/>
        <p:txBody>
          <a:bodyPr/>
          <a:lstStyle/>
          <a:p>
            <a:pPr eaLnBrk="1" latinLnBrk="0" hangingPunct="1"/>
            <a:fld id="{69E29E33-B620-47F9-BB04-8846C2A5AFCC}" type="slidenum">
              <a:rPr kumimoji="0" lang="en-US" smtClean="0"/>
              <a:pPr eaLnBrk="1" latinLnBrk="0" hangingPunct="1"/>
              <a:t>1</a:t>
            </a:fld>
            <a:endParaRPr kumimoji="0" lang="en-US"/>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44800" y="681819"/>
            <a:ext cx="4242736" cy="4401312"/>
          </a:xfrm>
          <a:prstGeom prst="rect">
            <a:avLst/>
          </a:prstGeom>
        </p:spPr>
      </p:pic>
      <p:sp>
        <p:nvSpPr>
          <p:cNvPr id="11" name="TextBox 10"/>
          <p:cNvSpPr txBox="1"/>
          <p:nvPr/>
        </p:nvSpPr>
        <p:spPr>
          <a:xfrm>
            <a:off x="15250080" y="5216544"/>
            <a:ext cx="4800600" cy="1077218"/>
          </a:xfrm>
          <a:prstGeom prst="rect">
            <a:avLst/>
          </a:prstGeom>
          <a:noFill/>
        </p:spPr>
        <p:txBody>
          <a:bodyPr wrap="square" rtlCol="0">
            <a:spAutoFit/>
          </a:bodyPr>
          <a:lstStyle/>
          <a:p>
            <a:pPr algn="ctr"/>
            <a:r>
              <a:rPr lang="en-US" sz="3200" dirty="0" smtClean="0">
                <a:latin typeface="Bookman Old Style" charset="0"/>
                <a:ea typeface="Bookman Old Style" charset="0"/>
                <a:cs typeface="Bookman Old Style" charset="0"/>
              </a:rPr>
              <a:t>David Robson</a:t>
            </a:r>
            <a:r>
              <a:rPr lang="en-US" sz="3200" b="1" dirty="0" smtClean="0">
                <a:latin typeface="Bookman Old Style" charset="0"/>
                <a:ea typeface="Bookman Old Style" charset="0"/>
                <a:cs typeface="Bookman Old Style" charset="0"/>
              </a:rPr>
              <a:t>, </a:t>
            </a:r>
          </a:p>
          <a:p>
            <a:pPr algn="ctr"/>
            <a:r>
              <a:rPr lang="en-US" sz="3200" b="1" dirty="0" smtClean="0">
                <a:latin typeface="Bookman Old Style" charset="0"/>
                <a:ea typeface="Bookman Old Style" charset="0"/>
                <a:cs typeface="Bookman Old Style" charset="0"/>
              </a:rPr>
              <a:t>V.P. Marketing</a:t>
            </a:r>
            <a:endParaRPr lang="en-US" sz="3200" b="1" dirty="0">
              <a:latin typeface="Bookman Old Style" charset="0"/>
              <a:ea typeface="Bookman Old Style" charset="0"/>
              <a:cs typeface="Bookman Old Style" charset="0"/>
            </a:endParaRPr>
          </a:p>
        </p:txBody>
      </p:sp>
      <p:sp>
        <p:nvSpPr>
          <p:cNvPr id="13" name="TextBox 12"/>
          <p:cNvSpPr txBox="1"/>
          <p:nvPr/>
        </p:nvSpPr>
        <p:spPr>
          <a:xfrm>
            <a:off x="9021226" y="11466560"/>
            <a:ext cx="3206460" cy="1569660"/>
          </a:xfrm>
          <a:prstGeom prst="rect">
            <a:avLst/>
          </a:prstGeom>
          <a:noFill/>
        </p:spPr>
        <p:txBody>
          <a:bodyPr wrap="square" rtlCol="0">
            <a:spAutoFit/>
          </a:bodyPr>
          <a:lstStyle/>
          <a:p>
            <a:pPr algn="ctr"/>
            <a:r>
              <a:rPr lang="en-US" sz="3200" dirty="0" smtClean="0">
                <a:latin typeface="Bookman Old Style" charset="0"/>
                <a:ea typeface="Bookman Old Style" charset="0"/>
                <a:cs typeface="Bookman Old Style" charset="0"/>
              </a:rPr>
              <a:t>Anna </a:t>
            </a:r>
            <a:r>
              <a:rPr lang="en-US" sz="3200" dirty="0" err="1" smtClean="0">
                <a:latin typeface="Bookman Old Style" charset="0"/>
                <a:ea typeface="Bookman Old Style" charset="0"/>
                <a:cs typeface="Bookman Old Style" charset="0"/>
              </a:rPr>
              <a:t>Wiesler</a:t>
            </a:r>
            <a:endParaRPr lang="en-US" sz="3200" dirty="0" smtClean="0">
              <a:latin typeface="Bookman Old Style" charset="0"/>
              <a:ea typeface="Bookman Old Style" charset="0"/>
              <a:cs typeface="Bookman Old Style" charset="0"/>
            </a:endParaRPr>
          </a:p>
          <a:p>
            <a:pPr algn="ctr"/>
            <a:r>
              <a:rPr lang="en-US" sz="3200" b="1" dirty="0" smtClean="0">
                <a:latin typeface="Bookman Old Style" charset="0"/>
                <a:ea typeface="Bookman Old Style" charset="0"/>
                <a:cs typeface="Bookman Old Style" charset="0"/>
              </a:rPr>
              <a:t>Director of Social Media</a:t>
            </a:r>
            <a:endParaRPr lang="en-US" sz="3200" b="1" dirty="0">
              <a:latin typeface="Bookman Old Style" charset="0"/>
              <a:ea typeface="Bookman Old Style" charset="0"/>
              <a:cs typeface="Bookman Old Style" charset="0"/>
            </a:endParaRPr>
          </a:p>
        </p:txBody>
      </p:sp>
      <p:sp>
        <p:nvSpPr>
          <p:cNvPr id="15" name="TextBox 14"/>
          <p:cNvSpPr txBox="1"/>
          <p:nvPr/>
        </p:nvSpPr>
        <p:spPr>
          <a:xfrm>
            <a:off x="14973106" y="11502074"/>
            <a:ext cx="6591493" cy="1569660"/>
          </a:xfrm>
          <a:prstGeom prst="rect">
            <a:avLst/>
          </a:prstGeom>
          <a:noFill/>
        </p:spPr>
        <p:txBody>
          <a:bodyPr wrap="square" rtlCol="0">
            <a:spAutoFit/>
          </a:bodyPr>
          <a:lstStyle/>
          <a:p>
            <a:pPr algn="ctr"/>
            <a:r>
              <a:rPr lang="en-US" sz="3200" dirty="0" smtClean="0">
                <a:latin typeface="Bookman Old Style" charset="0"/>
                <a:ea typeface="Bookman Old Style" charset="0"/>
                <a:cs typeface="Bookman Old Style" charset="0"/>
              </a:rPr>
              <a:t>Angela </a:t>
            </a:r>
            <a:r>
              <a:rPr lang="en-US" sz="3200" dirty="0" err="1" smtClean="0">
                <a:latin typeface="Bookman Old Style" charset="0"/>
                <a:ea typeface="Bookman Old Style" charset="0"/>
                <a:cs typeface="Bookman Old Style" charset="0"/>
              </a:rPr>
              <a:t>Arizpe</a:t>
            </a:r>
            <a:endParaRPr lang="en-US" sz="3200" dirty="0" smtClean="0">
              <a:latin typeface="Bookman Old Style" charset="0"/>
              <a:ea typeface="Bookman Old Style" charset="0"/>
              <a:cs typeface="Bookman Old Style" charset="0"/>
            </a:endParaRPr>
          </a:p>
          <a:p>
            <a:pPr algn="ctr"/>
            <a:r>
              <a:rPr lang="en-US" sz="3200" b="1" dirty="0" smtClean="0">
                <a:latin typeface="Bookman Old Style" charset="0"/>
                <a:ea typeface="Bookman Old Style" charset="0"/>
                <a:cs typeface="Bookman Old Style" charset="0"/>
              </a:rPr>
              <a:t>Director of Business Growth</a:t>
            </a:r>
            <a:r>
              <a:rPr lang="en-US" sz="3200" b="1" dirty="0" smtClean="0">
                <a:latin typeface="Bookman Old Style" charset="0"/>
                <a:ea typeface="Bookman Old Style" charset="0"/>
                <a:cs typeface="Bookman Old Style" charset="0"/>
              </a:rPr>
              <a:t> </a:t>
            </a:r>
            <a:endParaRPr lang="en-US" sz="3200" b="1" dirty="0" smtClean="0">
              <a:latin typeface="Bookman Old Style" charset="0"/>
              <a:ea typeface="Bookman Old Style" charset="0"/>
              <a:cs typeface="Bookman Old Style" charset="0"/>
            </a:endParaRPr>
          </a:p>
          <a:p>
            <a:endParaRPr lang="en-US" sz="3200" dirty="0">
              <a:latin typeface="Bookman Old Style" charset="0"/>
              <a:ea typeface="Bookman Old Style" charset="0"/>
              <a:cs typeface="Bookman Old Style" charset="0"/>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3180" y="7184520"/>
            <a:ext cx="4516980" cy="428204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2"/>
          <p:cNvSpPr/>
          <p:nvPr/>
        </p:nvSpPr>
        <p:spPr>
          <a:xfrm>
            <a:off x="1279800" y="3017520"/>
            <a:ext cx="7489080" cy="752040"/>
          </a:xfrm>
          <a:custGeom>
            <a:avLst/>
            <a:gdLst/>
            <a:ahLst/>
            <a:cxnLst/>
            <a:rect l="0" t="0" r="r" b="b"/>
            <a:pathLst>
              <a:path w="21601" h="21601">
                <a:moveTo>
                  <a:pt x="0" y="0"/>
                </a:moveTo>
                <a:lnTo>
                  <a:pt x="21600" y="0"/>
                </a:lnTo>
                <a:lnTo>
                  <a:pt x="21600" y="21600"/>
                </a:lnTo>
                <a:lnTo>
                  <a:pt x="0" y="21600"/>
                </a:lnTo>
                <a:lnTo>
                  <a:pt x="0" y="0"/>
                </a:lnTo>
              </a:path>
            </a:pathLst>
          </a:custGeom>
          <a:noFill/>
          <a:ln>
            <a:noFill/>
          </a:ln>
        </p:spPr>
        <p:style>
          <a:lnRef idx="0">
            <a:scrgbClr r="0" g="0" b="0"/>
          </a:lnRef>
          <a:fillRef idx="0">
            <a:scrgbClr r="0" g="0" b="0"/>
          </a:fillRef>
          <a:effectRef idx="0">
            <a:scrgbClr r="0" g="0" b="0"/>
          </a:effectRef>
          <a:fontRef idx="minor"/>
        </p:style>
      </p:sp>
      <p:sp>
        <p:nvSpPr>
          <p:cNvPr id="54" name="CustomShape 4"/>
          <p:cNvSpPr/>
          <p:nvPr/>
        </p:nvSpPr>
        <p:spPr>
          <a:xfrm>
            <a:off x="1409999" y="836897"/>
            <a:ext cx="11305875" cy="3444480"/>
          </a:xfrm>
          <a:custGeom>
            <a:avLst/>
            <a:gdLst/>
            <a:ahLst/>
            <a:cxnLst/>
            <a:rect l="0" t="0" r="r" b="b"/>
            <a:pathLst>
              <a:path w="21601" h="21601">
                <a:moveTo>
                  <a:pt x="0" y="0"/>
                </a:moveTo>
                <a:lnTo>
                  <a:pt x="21600" y="0"/>
                </a:lnTo>
                <a:lnTo>
                  <a:pt x="21600" y="21600"/>
                </a:lnTo>
                <a:lnTo>
                  <a:pt x="0" y="21600"/>
                </a:lnTo>
                <a:lnTo>
                  <a:pt x="0" y="0"/>
                </a:lnTo>
              </a:path>
            </a:pathLst>
          </a:cu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3600" b="1" dirty="0" smtClean="0">
                <a:solidFill>
                  <a:srgbClr val="4D4D4D"/>
                </a:solidFill>
                <a:latin typeface="Lato Light"/>
                <a:ea typeface="Lato Light"/>
              </a:rPr>
              <a:t>Market Opportunity</a:t>
            </a:r>
            <a:endParaRPr lang="en-US" sz="3600" dirty="0">
              <a:solidFill>
                <a:srgbClr val="4D4D4D"/>
              </a:solidFill>
              <a:latin typeface="Lato Light"/>
              <a:ea typeface="Lato Light"/>
            </a:endParaRPr>
          </a:p>
          <a:p>
            <a:pPr marL="571500" indent="-571500">
              <a:lnSpc>
                <a:spcPct val="100000"/>
              </a:lnSpc>
              <a:buFont typeface="Arial" panose="020B0604020202020204" pitchFamily="34" charset="0"/>
              <a:buChar char="•"/>
            </a:pPr>
            <a:r>
              <a:rPr lang="en-US" sz="3600" b="1" dirty="0" smtClean="0">
                <a:solidFill>
                  <a:srgbClr val="4D4D4D"/>
                </a:solidFill>
                <a:latin typeface="Lato Light"/>
                <a:ea typeface="Lato Light"/>
              </a:rPr>
              <a:t>543,000</a:t>
            </a:r>
            <a:r>
              <a:rPr lang="en-US" sz="3600" dirty="0" smtClean="0">
                <a:solidFill>
                  <a:srgbClr val="4D4D4D"/>
                </a:solidFill>
                <a:latin typeface="Lato Light"/>
                <a:ea typeface="Lato Light"/>
              </a:rPr>
              <a:t> businesses are started each month according to Forbes.</a:t>
            </a:r>
          </a:p>
          <a:p>
            <a:pPr marL="571500" indent="-571500">
              <a:lnSpc>
                <a:spcPct val="100000"/>
              </a:lnSpc>
              <a:buFont typeface="Arial" panose="020B0604020202020204" pitchFamily="34" charset="0"/>
              <a:buChar char="•"/>
            </a:pPr>
            <a:endParaRPr lang="en-US" sz="3600" dirty="0">
              <a:solidFill>
                <a:srgbClr val="4D4D4D"/>
              </a:solidFill>
              <a:latin typeface="Lato Light"/>
            </a:endParaRPr>
          </a:p>
          <a:p>
            <a:r>
              <a:rPr lang="en-US" sz="3600" b="1" dirty="0" smtClean="0">
                <a:solidFill>
                  <a:srgbClr val="FF0000"/>
                </a:solidFill>
                <a:latin typeface="Lato Light"/>
                <a:ea typeface="Lato Light"/>
              </a:rPr>
              <a:t>Problem</a:t>
            </a:r>
          </a:p>
          <a:p>
            <a:pPr marL="571500" indent="-571500">
              <a:buFont typeface="Arial" panose="020B0604020202020204" pitchFamily="34" charset="0"/>
              <a:buChar char="•"/>
            </a:pPr>
            <a:r>
              <a:rPr lang="en-US" sz="3600" dirty="0" smtClean="0">
                <a:solidFill>
                  <a:srgbClr val="4D4D4D"/>
                </a:solidFill>
                <a:latin typeface="Lato Light"/>
                <a:ea typeface="Lato Light"/>
              </a:rPr>
              <a:t>80% of businesses fail in the first 18 months.</a:t>
            </a:r>
          </a:p>
          <a:p>
            <a:endParaRPr lang="en-US" sz="3600" dirty="0" smtClean="0">
              <a:solidFill>
                <a:srgbClr val="4D4D4D"/>
              </a:solidFill>
              <a:latin typeface="Lato Light"/>
              <a:ea typeface="Lato Light"/>
            </a:endParaRPr>
          </a:p>
          <a:p>
            <a:r>
              <a:rPr lang="en-US" sz="3600" b="1" dirty="0" smtClean="0">
                <a:solidFill>
                  <a:srgbClr val="00B050"/>
                </a:solidFill>
                <a:latin typeface="Lato Light"/>
                <a:ea typeface="Lato Light"/>
              </a:rPr>
              <a:t>Solution</a:t>
            </a:r>
          </a:p>
          <a:p>
            <a:pPr marL="571500" indent="-571500">
              <a:lnSpc>
                <a:spcPct val="100000"/>
              </a:lnSpc>
              <a:buFont typeface="Arial" panose="020B0604020202020204" pitchFamily="34" charset="0"/>
              <a:buChar char="•"/>
            </a:pPr>
            <a:r>
              <a:rPr lang="en-US" sz="3600" dirty="0">
                <a:solidFill>
                  <a:srgbClr val="4D4D4D"/>
                </a:solidFill>
                <a:latin typeface="Lato Light"/>
                <a:ea typeface="Lato Light"/>
              </a:rPr>
              <a:t>Rapportbook </a:t>
            </a:r>
            <a:r>
              <a:rPr lang="en-US" sz="3600" dirty="0" smtClean="0">
                <a:solidFill>
                  <a:srgbClr val="4D4D4D"/>
                </a:solidFill>
                <a:latin typeface="Lato Light"/>
                <a:ea typeface="Lato Light"/>
              </a:rPr>
              <a:t>provides a platform for businesses to engage with their local area.</a:t>
            </a:r>
          </a:p>
          <a:p>
            <a:pPr marL="571500" indent="-571500">
              <a:lnSpc>
                <a:spcPct val="100000"/>
              </a:lnSpc>
              <a:buFont typeface="Arial" panose="020B0604020202020204" pitchFamily="34" charset="0"/>
              <a:buChar char="•"/>
            </a:pPr>
            <a:endParaRPr dirty="0"/>
          </a:p>
        </p:txBody>
      </p:sp>
      <p:sp>
        <p:nvSpPr>
          <p:cNvPr id="55" name="CustomShape 5"/>
          <p:cNvSpPr/>
          <p:nvPr/>
        </p:nvSpPr>
        <p:spPr>
          <a:xfrm>
            <a:off x="12725400" y="4281377"/>
            <a:ext cx="5845680" cy="1440720"/>
          </a:xfrm>
          <a:custGeom>
            <a:avLst/>
            <a:gdLst/>
            <a:ahLst/>
            <a:cxnLst/>
            <a:rect l="0" t="0" r="r" b="b"/>
            <a:pathLst>
              <a:path w="21600" h="21601">
                <a:moveTo>
                  <a:pt x="0" y="0"/>
                </a:moveTo>
                <a:lnTo>
                  <a:pt x="21599" y="0"/>
                </a:lnTo>
                <a:lnTo>
                  <a:pt x="21599" y="21600"/>
                </a:lnTo>
                <a:lnTo>
                  <a:pt x="0" y="21600"/>
                </a:lnTo>
                <a:lnTo>
                  <a:pt x="0" y="0"/>
                </a:lnTo>
              </a:path>
            </a:pathLst>
          </a:custGeom>
          <a:noFill/>
          <a:ln>
            <a:noFill/>
          </a:ln>
        </p:spPr>
        <p:style>
          <a:lnRef idx="0">
            <a:scrgbClr r="0" g="0" b="0"/>
          </a:lnRef>
          <a:fillRef idx="0">
            <a:scrgbClr r="0" g="0" b="0"/>
          </a:fillRef>
          <a:effectRef idx="0">
            <a:scrgbClr r="0" g="0" b="0"/>
          </a:effectRef>
          <a:fontRef idx="minor"/>
        </p:style>
        <p:txBody>
          <a:bodyPr lIns="50760" tIns="50760" rIns="50760" bIns="50760" anchor="ctr"/>
          <a:lstStyle/>
          <a:p>
            <a:pPr algn="ctr">
              <a:lnSpc>
                <a:spcPct val="100000"/>
              </a:lnSpc>
            </a:pPr>
            <a:r>
              <a:rPr lang="en-US" sz="4000" b="1" strike="noStrike" dirty="0" smtClean="0">
                <a:solidFill>
                  <a:srgbClr val="FFFFFF"/>
                </a:solidFill>
                <a:latin typeface="Aleo"/>
                <a:ea typeface="Aleo Regular"/>
              </a:rPr>
              <a:t>1.47 Billion people use </a:t>
            </a:r>
            <a:r>
              <a:rPr lang="en-US" sz="4000" b="1" strike="noStrike" dirty="0">
                <a:solidFill>
                  <a:srgbClr val="FFFFFF"/>
                </a:solidFill>
                <a:latin typeface="Aleo"/>
                <a:ea typeface="Aleo Regular"/>
              </a:rPr>
              <a:t>social networks.</a:t>
            </a:r>
            <a:endParaRPr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2892" y="1217785"/>
            <a:ext cx="9096375" cy="5103549"/>
          </a:xfrm>
          <a:prstGeom prst="rect">
            <a:avLst/>
          </a:prstGeom>
        </p:spPr>
      </p:pic>
      <p:sp>
        <p:nvSpPr>
          <p:cNvPr id="3" name="Slide Number Placeholder 2"/>
          <p:cNvSpPr>
            <a:spLocks noGrp="1"/>
          </p:cNvSpPr>
          <p:nvPr>
            <p:ph type="sldNum" sz="quarter" idx="12"/>
          </p:nvPr>
        </p:nvSpPr>
        <p:spPr/>
        <p:txBody>
          <a:bodyPr/>
          <a:lstStyle/>
          <a:p>
            <a:pPr eaLnBrk="1" latinLnBrk="0" hangingPunct="1"/>
            <a:fld id="{69E29E33-B620-47F9-BB04-8846C2A5AFCC}" type="slidenum">
              <a:rPr kumimoji="0" lang="en-US" smtClean="0"/>
              <a:pPr eaLnBrk="1" latinLnBrk="0" hangingPunct="1"/>
              <a:t>2</a:t>
            </a:fld>
            <a:endParaRPr kumimoji="0"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ustomShape 1"/>
          <p:cNvSpPr/>
          <p:nvPr/>
        </p:nvSpPr>
        <p:spPr>
          <a:xfrm>
            <a:off x="2817720" y="3720960"/>
            <a:ext cx="6873480" cy="752040"/>
          </a:xfrm>
          <a:custGeom>
            <a:avLst/>
            <a:gdLst/>
            <a:ahLst/>
            <a:cxnLst/>
            <a:rect l="0" t="0" r="r" b="b"/>
            <a:pathLst>
              <a:path w="21600" h="21601">
                <a:moveTo>
                  <a:pt x="0" y="0"/>
                </a:moveTo>
                <a:lnTo>
                  <a:pt x="21599" y="0"/>
                </a:lnTo>
                <a:lnTo>
                  <a:pt x="21599" y="21600"/>
                </a:lnTo>
                <a:lnTo>
                  <a:pt x="0" y="21600"/>
                </a:lnTo>
                <a:lnTo>
                  <a:pt x="0" y="0"/>
                </a:lnTo>
              </a:path>
            </a:pathLst>
          </a:custGeom>
          <a:noFill/>
          <a:ln>
            <a:noFill/>
          </a:ln>
        </p:spPr>
        <p:style>
          <a:lnRef idx="0">
            <a:scrgbClr r="0" g="0" b="0"/>
          </a:lnRef>
          <a:fillRef idx="0">
            <a:scrgbClr r="0" g="0" b="0"/>
          </a:fillRef>
          <a:effectRef idx="0">
            <a:scrgbClr r="0" g="0" b="0"/>
          </a:effectRef>
          <a:fontRef idx="minor"/>
        </p:style>
      </p:sp>
      <p:sp>
        <p:nvSpPr>
          <p:cNvPr id="65" name="CustomShape 3"/>
          <p:cNvSpPr/>
          <p:nvPr/>
        </p:nvSpPr>
        <p:spPr>
          <a:xfrm>
            <a:off x="8203448" y="298800"/>
            <a:ext cx="8224200" cy="441000"/>
          </a:xfrm>
          <a:custGeom>
            <a:avLst/>
            <a:gdLst/>
            <a:ahLst/>
            <a:cxnLst/>
            <a:rect l="0" t="0" r="r" b="b"/>
            <a:pathLst>
              <a:path w="21600" h="21600">
                <a:moveTo>
                  <a:pt x="0" y="0"/>
                </a:moveTo>
                <a:lnTo>
                  <a:pt x="21599" y="0"/>
                </a:lnTo>
                <a:lnTo>
                  <a:pt x="21599" y="21599"/>
                </a:lnTo>
                <a:lnTo>
                  <a:pt x="0" y="21599"/>
                </a:lnTo>
                <a:lnTo>
                  <a:pt x="0" y="0"/>
                </a:lnTo>
              </a:path>
            </a:pathLst>
          </a:cu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1" dirty="0" smtClean="0">
                <a:solidFill>
                  <a:srgbClr val="4D4D4D"/>
                </a:solidFill>
                <a:latin typeface="Aleo"/>
              </a:rPr>
              <a:t>Our Competitors</a:t>
            </a:r>
            <a:endParaRPr dirty="0"/>
          </a:p>
        </p:txBody>
      </p:sp>
      <p:sp>
        <p:nvSpPr>
          <p:cNvPr id="70" name="CustomShape 5"/>
          <p:cNvSpPr/>
          <p:nvPr/>
        </p:nvSpPr>
        <p:spPr>
          <a:xfrm>
            <a:off x="2817720" y="4785206"/>
            <a:ext cx="7765984" cy="188344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400" strike="noStrike" dirty="0" smtClean="0">
                <a:solidFill>
                  <a:srgbClr val="000000"/>
                </a:solidFill>
                <a:ea typeface="DejaVu Sans"/>
              </a:rPr>
              <a:t>Businesses create profiles but everyone on there is a recruiter trying to get the business to spend money on employees. </a:t>
            </a:r>
          </a:p>
          <a:p>
            <a:pPr algn="ctr">
              <a:lnSpc>
                <a:spcPct val="100000"/>
              </a:lnSpc>
            </a:pPr>
            <a:r>
              <a:rPr lang="en-US" sz="4400" dirty="0">
                <a:solidFill>
                  <a:srgbClr val="000000"/>
                </a:solidFill>
                <a:ea typeface="DejaVu Sans"/>
              </a:rPr>
              <a:t>N</a:t>
            </a:r>
            <a:r>
              <a:rPr lang="en-US" sz="4400" strike="noStrike" dirty="0" smtClean="0">
                <a:solidFill>
                  <a:srgbClr val="000000"/>
                </a:solidFill>
                <a:ea typeface="DejaVu Sans"/>
              </a:rPr>
              <a:t>ot make money</a:t>
            </a:r>
            <a:endParaRPr sz="4400" dirty="0"/>
          </a:p>
        </p:txBody>
      </p:sp>
      <p:pic>
        <p:nvPicPr>
          <p:cNvPr id="71" name="Picture 3"/>
          <p:cNvPicPr/>
          <p:nvPr/>
        </p:nvPicPr>
        <p:blipFill>
          <a:blip r:embed="rId3"/>
          <a:stretch/>
        </p:blipFill>
        <p:spPr>
          <a:xfrm>
            <a:off x="16978500" y="2145848"/>
            <a:ext cx="1933200" cy="2248020"/>
          </a:xfrm>
          <a:prstGeom prst="rect">
            <a:avLst/>
          </a:prstGeom>
          <a:ln>
            <a:noFill/>
          </a:ln>
        </p:spPr>
      </p:pic>
      <p:sp>
        <p:nvSpPr>
          <p:cNvPr id="72" name="CustomShape 6"/>
          <p:cNvSpPr/>
          <p:nvPr/>
        </p:nvSpPr>
        <p:spPr>
          <a:xfrm>
            <a:off x="14020800" y="4916048"/>
            <a:ext cx="7848600" cy="175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400" dirty="0" smtClean="0">
                <a:solidFill>
                  <a:srgbClr val="000000"/>
                </a:solidFill>
                <a:ea typeface="DejaVu Sans"/>
              </a:rPr>
              <a:t>Businesses make profile pages then fight visibility algorithms to be seen.</a:t>
            </a:r>
            <a:endParaRPr sz="44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5904" y="2005156"/>
            <a:ext cx="2377112" cy="2377112"/>
          </a:xfrm>
          <a:prstGeom prst="rect">
            <a:avLst/>
          </a:prstGeom>
        </p:spPr>
      </p:pic>
      <p:sp>
        <p:nvSpPr>
          <p:cNvPr id="3" name="Slide Number Placeholder 2"/>
          <p:cNvSpPr>
            <a:spLocks noGrp="1"/>
          </p:cNvSpPr>
          <p:nvPr>
            <p:ph type="sldNum" sz="quarter" idx="12"/>
          </p:nvPr>
        </p:nvSpPr>
        <p:spPr/>
        <p:txBody>
          <a:bodyPr/>
          <a:lstStyle/>
          <a:p>
            <a:pPr eaLnBrk="1" latinLnBrk="0" hangingPunct="1"/>
            <a:fld id="{69E29E33-B620-47F9-BB04-8846C2A5AFCC}" type="slidenum">
              <a:rPr kumimoji="0" lang="en-US" smtClean="0"/>
              <a:pPr eaLnBrk="1" latinLnBrk="0" hangingPunct="1"/>
              <a:t>3</a:t>
            </a:fld>
            <a:endParaRPr kumimoji="0" lang="en-US"/>
          </a:p>
        </p:txBody>
      </p:sp>
      <p:sp>
        <p:nvSpPr>
          <p:cNvPr id="4" name="TextBox 3"/>
          <p:cNvSpPr txBox="1"/>
          <p:nvPr/>
        </p:nvSpPr>
        <p:spPr>
          <a:xfrm>
            <a:off x="3266663" y="8864296"/>
            <a:ext cx="17332185" cy="2769989"/>
          </a:xfrm>
          <a:prstGeom prst="rect">
            <a:avLst/>
          </a:prstGeom>
          <a:noFill/>
        </p:spPr>
        <p:txBody>
          <a:bodyPr wrap="square" rtlCol="0">
            <a:spAutoFit/>
          </a:bodyPr>
          <a:lstStyle/>
          <a:p>
            <a:pPr algn="ctr">
              <a:lnSpc>
                <a:spcPct val="100000"/>
              </a:lnSpc>
            </a:pPr>
            <a:r>
              <a:rPr lang="en-US" sz="8800" b="1" dirty="0" smtClean="0">
                <a:solidFill>
                  <a:srgbClr val="FF0000"/>
                </a:solidFill>
                <a:latin typeface="Lato Light"/>
                <a:ea typeface="Lato Light"/>
              </a:rPr>
              <a:t>What makes us Unique?</a:t>
            </a:r>
          </a:p>
          <a:p>
            <a:pPr algn="ctr">
              <a:lnSpc>
                <a:spcPct val="100000"/>
              </a:lnSpc>
            </a:pPr>
            <a:r>
              <a:rPr lang="en-US" sz="5400" b="1" dirty="0" smtClean="0">
                <a:latin typeface="Lato Light"/>
                <a:ea typeface="Lato Light"/>
              </a:rPr>
              <a:t>We are a Social Yellow Pages for business.</a:t>
            </a:r>
            <a:endParaRPr lang="en-US" sz="5400" dirty="0"/>
          </a:p>
          <a:p>
            <a:endParaRPr lang="en-US" sz="3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17640" y="3383280"/>
            <a:ext cx="24361200" cy="5298480"/>
          </a:xfrm>
          <a:custGeom>
            <a:avLst/>
            <a:gdLst/>
            <a:ahLst/>
            <a:cxnLst/>
            <a:rect l="0" t="0" r="r" b="b"/>
            <a:pathLst>
              <a:path w="21600" h="21600">
                <a:moveTo>
                  <a:pt x="0" y="0"/>
                </a:moveTo>
                <a:lnTo>
                  <a:pt x="21599" y="0"/>
                </a:lnTo>
                <a:lnTo>
                  <a:pt x="21599" y="21599"/>
                </a:lnTo>
                <a:lnTo>
                  <a:pt x="0" y="21599"/>
                </a:lnTo>
              </a:path>
            </a:pathLst>
          </a:custGeom>
          <a:solidFill>
            <a:srgbClr val="E6E6E6"/>
          </a:solidFill>
          <a:ln>
            <a:noFill/>
          </a:ln>
        </p:spPr>
        <p:style>
          <a:lnRef idx="0">
            <a:scrgbClr r="0" g="0" b="0"/>
          </a:lnRef>
          <a:fillRef idx="0">
            <a:scrgbClr r="0" g="0" b="0"/>
          </a:fillRef>
          <a:effectRef idx="0">
            <a:scrgbClr r="0" g="0" b="0"/>
          </a:effectRef>
          <a:fontRef idx="minor"/>
        </p:style>
      </p:sp>
      <p:sp>
        <p:nvSpPr>
          <p:cNvPr id="85" name="CustomShape 7"/>
          <p:cNvSpPr/>
          <p:nvPr/>
        </p:nvSpPr>
        <p:spPr>
          <a:xfrm>
            <a:off x="8835660" y="8712360"/>
            <a:ext cx="5298480" cy="1503720"/>
          </a:xfrm>
          <a:custGeom>
            <a:avLst/>
            <a:gdLst/>
            <a:ahLst/>
            <a:cxnLst/>
            <a:rect l="0" t="0" r="r" b="b"/>
            <a:pathLst>
              <a:path w="21601" h="21600">
                <a:moveTo>
                  <a:pt x="0" y="0"/>
                </a:moveTo>
                <a:lnTo>
                  <a:pt x="21600" y="0"/>
                </a:lnTo>
                <a:lnTo>
                  <a:pt x="21600" y="21599"/>
                </a:lnTo>
                <a:lnTo>
                  <a:pt x="0" y="21599"/>
                </a:lnTo>
                <a:lnTo>
                  <a:pt x="0" y="0"/>
                </a:lnTo>
              </a:path>
            </a:pathLst>
          </a:cu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strike="noStrike" dirty="0">
                <a:solidFill>
                  <a:srgbClr val="4D4D4D"/>
                </a:solidFill>
                <a:latin typeface="Lato Light"/>
                <a:ea typeface="Lato Light"/>
              </a:rPr>
              <a:t>Members engage with </a:t>
            </a:r>
            <a:r>
              <a:rPr lang="en-US" sz="3600" strike="noStrike" dirty="0" smtClean="0">
                <a:solidFill>
                  <a:srgbClr val="4D4D4D"/>
                </a:solidFill>
                <a:latin typeface="Lato Light"/>
                <a:ea typeface="Lato Light"/>
              </a:rPr>
              <a:t>other members content through likes, comments and messages.</a:t>
            </a:r>
            <a:endParaRPr dirty="0"/>
          </a:p>
        </p:txBody>
      </p:sp>
      <p:sp>
        <p:nvSpPr>
          <p:cNvPr id="86" name="CustomShape 8"/>
          <p:cNvSpPr/>
          <p:nvPr/>
        </p:nvSpPr>
        <p:spPr>
          <a:xfrm>
            <a:off x="17440563" y="8783640"/>
            <a:ext cx="5352007" cy="2453400"/>
          </a:xfrm>
          <a:custGeom>
            <a:avLst/>
            <a:gdLst/>
            <a:ahLst/>
            <a:cxnLst/>
            <a:rect l="0" t="0" r="r" b="b"/>
            <a:pathLst>
              <a:path w="21601" h="21601">
                <a:moveTo>
                  <a:pt x="0" y="0"/>
                </a:moveTo>
                <a:lnTo>
                  <a:pt x="21600" y="0"/>
                </a:lnTo>
                <a:lnTo>
                  <a:pt x="21600" y="21600"/>
                </a:lnTo>
                <a:lnTo>
                  <a:pt x="0" y="21600"/>
                </a:lnTo>
                <a:lnTo>
                  <a:pt x="0" y="0"/>
                </a:lnTo>
              </a:path>
            </a:pathLst>
          </a:cu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strike="noStrike" dirty="0" smtClean="0">
                <a:solidFill>
                  <a:srgbClr val="4D4D4D"/>
                </a:solidFill>
                <a:latin typeface="Lato Light"/>
                <a:ea typeface="Lato Light"/>
              </a:rPr>
              <a:t>Premium Post to appear first in feed.</a:t>
            </a:r>
          </a:p>
          <a:p>
            <a:pPr algn="ctr">
              <a:lnSpc>
                <a:spcPct val="100000"/>
              </a:lnSpc>
            </a:pPr>
            <a:endParaRPr lang="en-US" sz="3600" dirty="0">
              <a:solidFill>
                <a:srgbClr val="4D4D4D"/>
              </a:solidFill>
              <a:latin typeface="Lato Light"/>
              <a:ea typeface="Lato Light"/>
            </a:endParaRPr>
          </a:p>
          <a:p>
            <a:pPr algn="ctr">
              <a:lnSpc>
                <a:spcPct val="100000"/>
              </a:lnSpc>
            </a:pPr>
            <a:r>
              <a:rPr lang="en-US" sz="3600" dirty="0" smtClean="0">
                <a:solidFill>
                  <a:srgbClr val="4D4D4D"/>
                </a:solidFill>
                <a:latin typeface="Lato Light"/>
                <a:ea typeface="Lato Light"/>
              </a:rPr>
              <a:t>Display BBB Status &amp; Angie’s List Rating</a:t>
            </a:r>
          </a:p>
          <a:p>
            <a:pPr algn="ctr">
              <a:lnSpc>
                <a:spcPct val="100000"/>
              </a:lnSpc>
            </a:pPr>
            <a:endParaRPr lang="en-US" sz="3600" dirty="0">
              <a:solidFill>
                <a:srgbClr val="4D4D4D"/>
              </a:solidFill>
              <a:latin typeface="Lato Light"/>
              <a:ea typeface="Lato Light"/>
            </a:endParaRPr>
          </a:p>
          <a:p>
            <a:pPr algn="ctr">
              <a:lnSpc>
                <a:spcPct val="100000"/>
              </a:lnSpc>
            </a:pPr>
            <a:r>
              <a:rPr lang="en-US" sz="3600" dirty="0" smtClean="0">
                <a:solidFill>
                  <a:srgbClr val="4D4D4D"/>
                </a:solidFill>
                <a:latin typeface="Lato Light"/>
                <a:ea typeface="Lato Light"/>
              </a:rPr>
              <a:t>Content Creation Support</a:t>
            </a:r>
          </a:p>
          <a:p>
            <a:pPr algn="ctr">
              <a:lnSpc>
                <a:spcPct val="100000"/>
              </a:lnSpc>
            </a:pPr>
            <a:endParaRPr lang="en-US" sz="3600" dirty="0">
              <a:solidFill>
                <a:srgbClr val="4D4D4D"/>
              </a:solidFill>
              <a:latin typeface="Lato Light"/>
              <a:ea typeface="Lato Light"/>
            </a:endParaRPr>
          </a:p>
          <a:p>
            <a:pPr algn="ctr">
              <a:lnSpc>
                <a:spcPct val="100000"/>
              </a:lnSpc>
            </a:pPr>
            <a:endParaRPr dirty="0"/>
          </a:p>
        </p:txBody>
      </p:sp>
      <p:sp>
        <p:nvSpPr>
          <p:cNvPr id="87" name="CustomShape 9"/>
          <p:cNvSpPr/>
          <p:nvPr/>
        </p:nvSpPr>
        <p:spPr>
          <a:xfrm>
            <a:off x="1063963" y="8783640"/>
            <a:ext cx="5298480" cy="1523880"/>
          </a:xfrm>
          <a:custGeom>
            <a:avLst/>
            <a:gdLst/>
            <a:ahLst/>
            <a:cxnLst/>
            <a:rect l="0" t="0" r="r" b="b"/>
            <a:pathLst>
              <a:path w="21601" h="21600">
                <a:moveTo>
                  <a:pt x="0" y="0"/>
                </a:moveTo>
                <a:lnTo>
                  <a:pt x="21600" y="0"/>
                </a:lnTo>
                <a:lnTo>
                  <a:pt x="21600" y="21599"/>
                </a:lnTo>
                <a:lnTo>
                  <a:pt x="0" y="21599"/>
                </a:lnTo>
                <a:lnTo>
                  <a:pt x="0" y="0"/>
                </a:lnTo>
              </a:path>
            </a:pathLst>
          </a:cu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strike="noStrike" dirty="0">
                <a:solidFill>
                  <a:srgbClr val="4D4D4D"/>
                </a:solidFill>
                <a:latin typeface="Lato Light"/>
                <a:ea typeface="Lato Light"/>
              </a:rPr>
              <a:t>Members produce content in </a:t>
            </a:r>
            <a:r>
              <a:rPr lang="en-US" sz="3600" dirty="0" smtClean="0">
                <a:solidFill>
                  <a:srgbClr val="4D4D4D"/>
                </a:solidFill>
                <a:latin typeface="Lato Light"/>
                <a:ea typeface="Lato Light"/>
              </a:rPr>
              <a:t>our</a:t>
            </a:r>
            <a:r>
              <a:rPr lang="en-US" sz="3600" strike="noStrike" dirty="0" smtClean="0">
                <a:solidFill>
                  <a:srgbClr val="4D4D4D"/>
                </a:solidFill>
                <a:latin typeface="Lato Light"/>
                <a:ea typeface="Lato Light"/>
              </a:rPr>
              <a:t> </a:t>
            </a:r>
            <a:r>
              <a:rPr lang="en-US" sz="3600" b="1" strike="noStrike" dirty="0" smtClean="0">
                <a:solidFill>
                  <a:srgbClr val="4D4D4D"/>
                </a:solidFill>
                <a:latin typeface="Lato Light"/>
                <a:ea typeface="Lato Light"/>
              </a:rPr>
              <a:t>Connection Feed</a:t>
            </a:r>
            <a:r>
              <a:rPr lang="en-US" sz="3600" strike="noStrike" dirty="0">
                <a:solidFill>
                  <a:srgbClr val="4D4D4D"/>
                </a:solidFill>
                <a:latin typeface="Lato Light"/>
                <a:ea typeface="Lato Light"/>
              </a:rPr>
              <a:t>.</a:t>
            </a:r>
            <a:endParaRPr dirty="0"/>
          </a:p>
        </p:txBody>
      </p:sp>
      <p:sp>
        <p:nvSpPr>
          <p:cNvPr id="88" name="CustomShape 10"/>
          <p:cNvSpPr/>
          <p:nvPr/>
        </p:nvSpPr>
        <p:spPr>
          <a:xfrm>
            <a:off x="1379520" y="844560"/>
            <a:ext cx="14912280" cy="1501200"/>
          </a:xfrm>
          <a:custGeom>
            <a:avLst/>
            <a:gdLst/>
            <a:ahLst/>
            <a:cxnLst/>
            <a:rect l="0" t="0" r="r" b="b"/>
            <a:pathLst>
              <a:path w="21600" h="21600">
                <a:moveTo>
                  <a:pt x="0" y="0"/>
                </a:moveTo>
                <a:lnTo>
                  <a:pt x="21599" y="0"/>
                </a:lnTo>
                <a:lnTo>
                  <a:pt x="21599" y="21599"/>
                </a:lnTo>
                <a:lnTo>
                  <a:pt x="0" y="21599"/>
                </a:lnTo>
                <a:lnTo>
                  <a:pt x="0" y="0"/>
                </a:lnTo>
              </a:path>
            </a:pathLst>
          </a:cu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9200" b="1" strike="noStrike">
                <a:solidFill>
                  <a:srgbClr val="4D4D4D"/>
                </a:solidFill>
                <a:latin typeface="Aleo"/>
                <a:ea typeface="Aleo Regular"/>
              </a:rPr>
              <a:t>Business Model</a:t>
            </a:r>
            <a:endParaRPr/>
          </a:p>
        </p:txBody>
      </p:sp>
      <p:sp>
        <p:nvSpPr>
          <p:cNvPr id="2" name="Slide Number Placeholder 1"/>
          <p:cNvSpPr>
            <a:spLocks noGrp="1"/>
          </p:cNvSpPr>
          <p:nvPr>
            <p:ph type="sldNum" sz="quarter" idx="12"/>
          </p:nvPr>
        </p:nvSpPr>
        <p:spPr/>
        <p:txBody>
          <a:bodyPr/>
          <a:lstStyle/>
          <a:p>
            <a:pPr eaLnBrk="1" latinLnBrk="0" hangingPunct="1"/>
            <a:fld id="{69E29E33-B620-47F9-BB04-8846C2A5AFCC}" type="slidenum">
              <a:rPr kumimoji="0" lang="en-US" smtClean="0"/>
              <a:pPr eaLnBrk="1" latinLnBrk="0" hangingPunct="1"/>
              <a:t>4</a:t>
            </a:fld>
            <a:endParaRPr kumimoji="0"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6780" y="5277802"/>
            <a:ext cx="6423660" cy="264414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47429" y="5263663"/>
            <a:ext cx="4945142" cy="265827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19178" y="5277802"/>
            <a:ext cx="4388051" cy="2658279"/>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16656480" y="6992640"/>
            <a:ext cx="6048000" cy="1412280"/>
          </a:xfrm>
          <a:custGeom>
            <a:avLst/>
            <a:gdLst/>
            <a:ahLst/>
            <a:cxnLst/>
            <a:rect l="0" t="0" r="r" b="b"/>
            <a:pathLst>
              <a:path w="21601" h="21601">
                <a:moveTo>
                  <a:pt x="0" y="0"/>
                </a:moveTo>
                <a:lnTo>
                  <a:pt x="21600" y="0"/>
                </a:lnTo>
                <a:lnTo>
                  <a:pt x="21600" y="21600"/>
                </a:lnTo>
                <a:lnTo>
                  <a:pt x="0" y="21600"/>
                </a:lnTo>
                <a:lnTo>
                  <a:pt x="0" y="0"/>
                </a:lnTo>
              </a:path>
            </a:pathLst>
          </a:custGeom>
          <a:noFill/>
          <a:ln>
            <a:noFill/>
          </a:ln>
        </p:spPr>
        <p:style>
          <a:lnRef idx="0">
            <a:scrgbClr r="0" g="0" b="0"/>
          </a:lnRef>
          <a:fillRef idx="0">
            <a:scrgbClr r="0" g="0" b="0"/>
          </a:fillRef>
          <a:effectRef idx="0">
            <a:scrgbClr r="0" g="0" b="0"/>
          </a:effectRef>
          <a:fontRef idx="minor"/>
        </p:style>
      </p:sp>
      <p:sp>
        <p:nvSpPr>
          <p:cNvPr id="90" name="CustomShape 2"/>
          <p:cNvSpPr/>
          <p:nvPr/>
        </p:nvSpPr>
        <p:spPr>
          <a:xfrm>
            <a:off x="398160" y="510120"/>
            <a:ext cx="9477000" cy="1501200"/>
          </a:xfrm>
          <a:custGeom>
            <a:avLst/>
            <a:gdLst/>
            <a:ahLst/>
            <a:cxnLst/>
            <a:rect l="0" t="0" r="r" b="b"/>
            <a:pathLst>
              <a:path w="21601" h="21600">
                <a:moveTo>
                  <a:pt x="0" y="0"/>
                </a:moveTo>
                <a:lnTo>
                  <a:pt x="21600" y="0"/>
                </a:lnTo>
                <a:lnTo>
                  <a:pt x="21600" y="21599"/>
                </a:lnTo>
                <a:lnTo>
                  <a:pt x="0" y="21599"/>
                </a:lnTo>
                <a:lnTo>
                  <a:pt x="0" y="0"/>
                </a:lnTo>
              </a:path>
            </a:pathLst>
          </a:cu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9200" b="1" strike="noStrike">
                <a:solidFill>
                  <a:srgbClr val="4D4D4D"/>
                </a:solidFill>
                <a:latin typeface="Aleo"/>
                <a:ea typeface="Aleo Regular"/>
              </a:rPr>
              <a:t>Forecast</a:t>
            </a:r>
            <a:endParaRPr/>
          </a:p>
        </p:txBody>
      </p:sp>
      <p:sp>
        <p:nvSpPr>
          <p:cNvPr id="92" name="CustomShape 3"/>
          <p:cNvSpPr/>
          <p:nvPr/>
        </p:nvSpPr>
        <p:spPr>
          <a:xfrm>
            <a:off x="274320" y="2011680"/>
            <a:ext cx="23103360" cy="146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685800" indent="-685800">
              <a:buFont typeface="Arial" panose="020B0604020202020204" pitchFamily="34" charset="0"/>
              <a:buChar char="•"/>
            </a:pPr>
            <a:endParaRPr dirty="0"/>
          </a:p>
        </p:txBody>
      </p:sp>
      <p:sp>
        <p:nvSpPr>
          <p:cNvPr id="3" name="Slide Number Placeholder 2"/>
          <p:cNvSpPr>
            <a:spLocks noGrp="1"/>
          </p:cNvSpPr>
          <p:nvPr>
            <p:ph type="sldNum" sz="quarter" idx="12"/>
          </p:nvPr>
        </p:nvSpPr>
        <p:spPr/>
        <p:txBody>
          <a:bodyPr/>
          <a:lstStyle/>
          <a:p>
            <a:pPr eaLnBrk="1" latinLnBrk="0" hangingPunct="1"/>
            <a:fld id="{69E29E33-B620-47F9-BB04-8846C2A5AFCC}" type="slidenum">
              <a:rPr kumimoji="0" lang="en-US" smtClean="0"/>
              <a:pPr eaLnBrk="1" latinLnBrk="0" hangingPunct="1"/>
              <a:t>5</a:t>
            </a:fld>
            <a:endParaRPr kumimoji="0"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8660520" y="0"/>
            <a:ext cx="15714000" cy="13790160"/>
          </a:xfrm>
          <a:custGeom>
            <a:avLst/>
            <a:gdLst/>
            <a:ahLst/>
            <a:cxnLst/>
            <a:rect l="0" t="0" r="r" b="b"/>
            <a:pathLst>
              <a:path w="21601" h="21601">
                <a:moveTo>
                  <a:pt x="9246" y="23"/>
                </a:moveTo>
                <a:lnTo>
                  <a:pt x="21530" y="0"/>
                </a:lnTo>
                <a:lnTo>
                  <a:pt x="21600" y="21600"/>
                </a:lnTo>
                <a:lnTo>
                  <a:pt x="0" y="21547"/>
                </a:lnTo>
                <a:lnTo>
                  <a:pt x="9246" y="23"/>
                </a:lnTo>
              </a:path>
            </a:pathLst>
          </a:custGeom>
          <a:solidFill>
            <a:srgbClr val="E6E6E6"/>
          </a:solidFill>
          <a:ln>
            <a:noFill/>
          </a:ln>
        </p:spPr>
        <p:style>
          <a:lnRef idx="0">
            <a:scrgbClr r="0" g="0" b="0"/>
          </a:lnRef>
          <a:fillRef idx="0">
            <a:scrgbClr r="0" g="0" b="0"/>
          </a:fillRef>
          <a:effectRef idx="0">
            <a:scrgbClr r="0" g="0" b="0"/>
          </a:effectRef>
          <a:fontRef idx="minor"/>
        </p:style>
      </p:sp>
      <p:sp>
        <p:nvSpPr>
          <p:cNvPr id="94" name="CustomShape 2"/>
          <p:cNvSpPr/>
          <p:nvPr/>
        </p:nvSpPr>
        <p:spPr>
          <a:xfrm>
            <a:off x="609600" y="844560"/>
            <a:ext cx="11788200" cy="1501200"/>
          </a:xfrm>
          <a:custGeom>
            <a:avLst/>
            <a:gdLst/>
            <a:ahLst/>
            <a:cxnLst/>
            <a:rect l="0" t="0" r="r" b="b"/>
            <a:pathLst>
              <a:path w="21600" h="21600">
                <a:moveTo>
                  <a:pt x="0" y="0"/>
                </a:moveTo>
                <a:lnTo>
                  <a:pt x="21599" y="0"/>
                </a:lnTo>
                <a:lnTo>
                  <a:pt x="21599" y="21599"/>
                </a:lnTo>
                <a:lnTo>
                  <a:pt x="0" y="21599"/>
                </a:lnTo>
                <a:lnTo>
                  <a:pt x="0" y="0"/>
                </a:lnTo>
              </a:path>
            </a:pathLst>
          </a:cu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9200" b="1" strike="noStrike" dirty="0" smtClean="0">
                <a:solidFill>
                  <a:srgbClr val="4D4D4D"/>
                </a:solidFill>
                <a:latin typeface="Aleo"/>
                <a:ea typeface="Aleo Regular"/>
              </a:rPr>
              <a:t>Strategy </a:t>
            </a:r>
            <a:r>
              <a:rPr lang="en-US" sz="9200" b="1" strike="noStrike" dirty="0">
                <a:solidFill>
                  <a:srgbClr val="4D4D4D"/>
                </a:solidFill>
                <a:latin typeface="Aleo"/>
                <a:ea typeface="Aleo Regular"/>
              </a:rPr>
              <a:t>&amp; </a:t>
            </a:r>
            <a:r>
              <a:rPr lang="en-US" sz="9200" b="1" strike="noStrike" dirty="0" smtClean="0">
                <a:solidFill>
                  <a:srgbClr val="4D4D4D"/>
                </a:solidFill>
                <a:latin typeface="Aleo"/>
                <a:ea typeface="Aleo Regular"/>
              </a:rPr>
              <a:t>Exit</a:t>
            </a:r>
            <a:endParaRPr dirty="0"/>
          </a:p>
        </p:txBody>
      </p:sp>
      <p:sp>
        <p:nvSpPr>
          <p:cNvPr id="95" name="CustomShape 3"/>
          <p:cNvSpPr/>
          <p:nvPr/>
        </p:nvSpPr>
        <p:spPr>
          <a:xfrm>
            <a:off x="17729280" y="3987720"/>
            <a:ext cx="2214000" cy="650160"/>
          </a:xfrm>
          <a:custGeom>
            <a:avLst/>
            <a:gdLst/>
            <a:ahLst/>
            <a:cxnLst/>
            <a:rect l="0" t="0" r="r" b="b"/>
            <a:pathLst>
              <a:path w="21600" h="21600">
                <a:moveTo>
                  <a:pt x="0" y="0"/>
                </a:moveTo>
                <a:lnTo>
                  <a:pt x="21599" y="0"/>
                </a:lnTo>
                <a:lnTo>
                  <a:pt x="21599" y="21599"/>
                </a:lnTo>
                <a:lnTo>
                  <a:pt x="0" y="21599"/>
                </a:lnTo>
                <a:lnTo>
                  <a:pt x="0" y="0"/>
                </a:lnTo>
              </a:path>
            </a:pathLst>
          </a:custGeom>
          <a:noFill/>
          <a:ln>
            <a:noFill/>
          </a:ln>
        </p:spPr>
        <p:style>
          <a:lnRef idx="0">
            <a:scrgbClr r="0" g="0" b="0"/>
          </a:lnRef>
          <a:fillRef idx="0">
            <a:scrgbClr r="0" g="0" b="0"/>
          </a:fillRef>
          <a:effectRef idx="0">
            <a:scrgbClr r="0" g="0" b="0"/>
          </a:effectRef>
          <a:fontRef idx="minor"/>
        </p:style>
      </p:sp>
      <p:sp>
        <p:nvSpPr>
          <p:cNvPr id="96" name="CustomShape 4"/>
          <p:cNvSpPr/>
          <p:nvPr/>
        </p:nvSpPr>
        <p:spPr>
          <a:xfrm>
            <a:off x="13530240" y="7948440"/>
            <a:ext cx="1375920" cy="1590120"/>
          </a:xfrm>
          <a:custGeom>
            <a:avLst/>
            <a:gdLst/>
            <a:ahLst/>
            <a:cxnLst/>
            <a:rect l="0" t="0" r="r" b="b"/>
            <a:pathLst>
              <a:path w="21601" h="21600">
                <a:moveTo>
                  <a:pt x="10800" y="0"/>
                </a:moveTo>
                <a:lnTo>
                  <a:pt x="21600" y="5400"/>
                </a:lnTo>
                <a:lnTo>
                  <a:pt x="21599" y="16200"/>
                </a:lnTo>
                <a:lnTo>
                  <a:pt x="10799" y="21599"/>
                </a:lnTo>
                <a:lnTo>
                  <a:pt x="0" y="16199"/>
                </a:lnTo>
                <a:lnTo>
                  <a:pt x="0" y="5400"/>
                </a:lnTo>
              </a:path>
            </a:pathLst>
          </a:custGeom>
          <a:solidFill>
            <a:srgbClr val="EB9C2A"/>
          </a:solidFill>
          <a:ln>
            <a:noFill/>
          </a:ln>
        </p:spPr>
        <p:style>
          <a:lnRef idx="0">
            <a:scrgbClr r="0" g="0" b="0"/>
          </a:lnRef>
          <a:fillRef idx="0">
            <a:scrgbClr r="0" g="0" b="0"/>
          </a:fillRef>
          <a:effectRef idx="0">
            <a:scrgbClr r="0" g="0" b="0"/>
          </a:effectRef>
          <a:fontRef idx="minor"/>
        </p:style>
      </p:sp>
      <p:sp>
        <p:nvSpPr>
          <p:cNvPr id="97" name="CustomShape 5"/>
          <p:cNvSpPr/>
          <p:nvPr/>
        </p:nvSpPr>
        <p:spPr>
          <a:xfrm>
            <a:off x="13881240" y="8575560"/>
            <a:ext cx="1024920" cy="909000"/>
          </a:xfrm>
          <a:custGeom>
            <a:avLst/>
            <a:gdLst/>
            <a:ahLst/>
            <a:cxnLst/>
            <a:rect l="0" t="0" r="r" b="b"/>
            <a:pathLst>
              <a:path w="21600" h="21601">
                <a:moveTo>
                  <a:pt x="8967" y="21600"/>
                </a:moveTo>
                <a:lnTo>
                  <a:pt x="21599" y="13514"/>
                </a:lnTo>
                <a:lnTo>
                  <a:pt x="21523" y="4158"/>
                </a:lnTo>
                <a:lnTo>
                  <a:pt x="17141" y="0"/>
                </a:lnTo>
                <a:lnTo>
                  <a:pt x="0" y="12994"/>
                </a:lnTo>
                <a:lnTo>
                  <a:pt x="8967" y="21600"/>
                </a:lnTo>
              </a:path>
            </a:pathLst>
          </a:custGeom>
          <a:solidFill>
            <a:srgbClr val="E38710"/>
          </a:solidFill>
          <a:ln>
            <a:noFill/>
          </a:ln>
        </p:spPr>
        <p:style>
          <a:lnRef idx="0">
            <a:scrgbClr r="0" g="0" b="0"/>
          </a:lnRef>
          <a:fillRef idx="0">
            <a:scrgbClr r="0" g="0" b="0"/>
          </a:fillRef>
          <a:effectRef idx="0">
            <a:scrgbClr r="0" g="0" b="0"/>
          </a:effectRef>
          <a:fontRef idx="minor"/>
        </p:style>
      </p:sp>
      <p:sp>
        <p:nvSpPr>
          <p:cNvPr id="98" name="CustomShape 6"/>
          <p:cNvSpPr/>
          <p:nvPr/>
        </p:nvSpPr>
        <p:spPr>
          <a:xfrm>
            <a:off x="13728600" y="8177040"/>
            <a:ext cx="986760" cy="1140840"/>
          </a:xfrm>
          <a:custGeom>
            <a:avLst/>
            <a:gdLst/>
            <a:ahLst/>
            <a:cxnLst/>
            <a:rect l="0" t="0" r="r" b="b"/>
            <a:pathLst>
              <a:path w="21600" h="21600">
                <a:moveTo>
                  <a:pt x="10800" y="0"/>
                </a:moveTo>
                <a:lnTo>
                  <a:pt x="21599" y="5400"/>
                </a:lnTo>
                <a:lnTo>
                  <a:pt x="21599" y="16200"/>
                </a:lnTo>
                <a:lnTo>
                  <a:pt x="10799" y="21599"/>
                </a:lnTo>
                <a:lnTo>
                  <a:pt x="0" y="16199"/>
                </a:lnTo>
                <a:lnTo>
                  <a:pt x="0" y="5400"/>
                </a:lnTo>
              </a:path>
            </a:pathLst>
          </a:custGeom>
          <a:solidFill>
            <a:srgbClr val="EEAD57"/>
          </a:solidFill>
          <a:ln w="25560">
            <a:noFill/>
          </a:ln>
        </p:spPr>
        <p:style>
          <a:lnRef idx="0">
            <a:scrgbClr r="0" g="0" b="0"/>
          </a:lnRef>
          <a:fillRef idx="0">
            <a:scrgbClr r="0" g="0" b="0"/>
          </a:fillRef>
          <a:effectRef idx="0">
            <a:scrgbClr r="0" g="0" b="0"/>
          </a:effectRef>
          <a:fontRef idx="minor"/>
        </p:style>
      </p:sp>
      <p:sp>
        <p:nvSpPr>
          <p:cNvPr id="99" name="CustomShape 7"/>
          <p:cNvSpPr/>
          <p:nvPr/>
        </p:nvSpPr>
        <p:spPr>
          <a:xfrm>
            <a:off x="14279400" y="6477120"/>
            <a:ext cx="1375920" cy="1590120"/>
          </a:xfrm>
          <a:custGeom>
            <a:avLst/>
            <a:gdLst/>
            <a:ahLst/>
            <a:cxnLst/>
            <a:rect l="0" t="0" r="r" b="b"/>
            <a:pathLst>
              <a:path w="21601" h="21600">
                <a:moveTo>
                  <a:pt x="10800" y="0"/>
                </a:moveTo>
                <a:lnTo>
                  <a:pt x="21600" y="5400"/>
                </a:lnTo>
                <a:lnTo>
                  <a:pt x="21599" y="16200"/>
                </a:lnTo>
                <a:lnTo>
                  <a:pt x="10799" y="21599"/>
                </a:lnTo>
                <a:lnTo>
                  <a:pt x="0" y="16199"/>
                </a:lnTo>
                <a:lnTo>
                  <a:pt x="0" y="5400"/>
                </a:lnTo>
              </a:path>
            </a:pathLst>
          </a:custGeom>
          <a:solidFill>
            <a:srgbClr val="7B3B65"/>
          </a:solidFill>
          <a:ln>
            <a:noFill/>
          </a:ln>
        </p:spPr>
        <p:style>
          <a:lnRef idx="0">
            <a:scrgbClr r="0" g="0" b="0"/>
          </a:lnRef>
          <a:fillRef idx="0">
            <a:scrgbClr r="0" g="0" b="0"/>
          </a:fillRef>
          <a:effectRef idx="0">
            <a:scrgbClr r="0" g="0" b="0"/>
          </a:effectRef>
          <a:fontRef idx="minor"/>
        </p:style>
      </p:sp>
      <p:sp>
        <p:nvSpPr>
          <p:cNvPr id="100" name="CustomShape 8"/>
          <p:cNvSpPr/>
          <p:nvPr/>
        </p:nvSpPr>
        <p:spPr>
          <a:xfrm>
            <a:off x="14630400" y="7102440"/>
            <a:ext cx="1024920" cy="909000"/>
          </a:xfrm>
          <a:custGeom>
            <a:avLst/>
            <a:gdLst/>
            <a:ahLst/>
            <a:cxnLst/>
            <a:rect l="0" t="0" r="r" b="b"/>
            <a:pathLst>
              <a:path w="21600" h="21601">
                <a:moveTo>
                  <a:pt x="8967" y="21600"/>
                </a:moveTo>
                <a:lnTo>
                  <a:pt x="21599" y="13514"/>
                </a:lnTo>
                <a:lnTo>
                  <a:pt x="21523" y="4158"/>
                </a:lnTo>
                <a:lnTo>
                  <a:pt x="17141" y="0"/>
                </a:lnTo>
                <a:lnTo>
                  <a:pt x="0" y="12994"/>
                </a:lnTo>
                <a:lnTo>
                  <a:pt x="8967" y="21600"/>
                </a:lnTo>
              </a:path>
            </a:pathLst>
          </a:custGeom>
          <a:solidFill>
            <a:srgbClr val="552647"/>
          </a:solidFill>
          <a:ln>
            <a:noFill/>
          </a:ln>
        </p:spPr>
        <p:style>
          <a:lnRef idx="0">
            <a:scrgbClr r="0" g="0" b="0"/>
          </a:lnRef>
          <a:fillRef idx="0">
            <a:scrgbClr r="0" g="0" b="0"/>
          </a:fillRef>
          <a:effectRef idx="0">
            <a:scrgbClr r="0" g="0" b="0"/>
          </a:effectRef>
          <a:fontRef idx="minor"/>
        </p:style>
      </p:sp>
      <p:sp>
        <p:nvSpPr>
          <p:cNvPr id="101" name="CustomShape 9"/>
          <p:cNvSpPr/>
          <p:nvPr/>
        </p:nvSpPr>
        <p:spPr>
          <a:xfrm>
            <a:off x="14478120" y="6705720"/>
            <a:ext cx="986760" cy="1139400"/>
          </a:xfrm>
          <a:custGeom>
            <a:avLst/>
            <a:gdLst/>
            <a:ahLst/>
            <a:cxnLst/>
            <a:rect l="0" t="0" r="r" b="b"/>
            <a:pathLst>
              <a:path w="21600" h="21600">
                <a:moveTo>
                  <a:pt x="10800" y="0"/>
                </a:moveTo>
                <a:lnTo>
                  <a:pt x="21599" y="5400"/>
                </a:lnTo>
                <a:lnTo>
                  <a:pt x="21599" y="16200"/>
                </a:lnTo>
                <a:lnTo>
                  <a:pt x="10799" y="21599"/>
                </a:lnTo>
                <a:lnTo>
                  <a:pt x="0" y="16199"/>
                </a:lnTo>
                <a:lnTo>
                  <a:pt x="0" y="5400"/>
                </a:lnTo>
              </a:path>
            </a:pathLst>
          </a:custGeom>
          <a:solidFill>
            <a:srgbClr val="8C4477"/>
          </a:solidFill>
          <a:ln w="25560">
            <a:noFill/>
          </a:ln>
        </p:spPr>
        <p:style>
          <a:lnRef idx="0">
            <a:scrgbClr r="0" g="0" b="0"/>
          </a:lnRef>
          <a:fillRef idx="0">
            <a:scrgbClr r="0" g="0" b="0"/>
          </a:fillRef>
          <a:effectRef idx="0">
            <a:scrgbClr r="0" g="0" b="0"/>
          </a:effectRef>
          <a:fontRef idx="minor"/>
        </p:style>
      </p:sp>
      <p:sp>
        <p:nvSpPr>
          <p:cNvPr id="102" name="CustomShape 10"/>
          <p:cNvSpPr/>
          <p:nvPr/>
        </p:nvSpPr>
        <p:spPr>
          <a:xfrm>
            <a:off x="15079680" y="5029200"/>
            <a:ext cx="1375920" cy="1590120"/>
          </a:xfrm>
          <a:custGeom>
            <a:avLst/>
            <a:gdLst/>
            <a:ahLst/>
            <a:cxnLst/>
            <a:rect l="0" t="0" r="r" b="b"/>
            <a:pathLst>
              <a:path w="21601" h="21600">
                <a:moveTo>
                  <a:pt x="10800" y="0"/>
                </a:moveTo>
                <a:lnTo>
                  <a:pt x="21600" y="5400"/>
                </a:lnTo>
                <a:lnTo>
                  <a:pt x="21599" y="16200"/>
                </a:lnTo>
                <a:lnTo>
                  <a:pt x="10799" y="21599"/>
                </a:lnTo>
                <a:lnTo>
                  <a:pt x="0" y="16199"/>
                </a:lnTo>
                <a:lnTo>
                  <a:pt x="0" y="5400"/>
                </a:lnTo>
              </a:path>
            </a:pathLst>
          </a:custGeom>
          <a:solidFill>
            <a:srgbClr val="EB9C2A"/>
          </a:solidFill>
          <a:ln>
            <a:noFill/>
          </a:ln>
        </p:spPr>
        <p:style>
          <a:lnRef idx="0">
            <a:scrgbClr r="0" g="0" b="0"/>
          </a:lnRef>
          <a:fillRef idx="0">
            <a:scrgbClr r="0" g="0" b="0"/>
          </a:fillRef>
          <a:effectRef idx="0">
            <a:scrgbClr r="0" g="0" b="0"/>
          </a:effectRef>
          <a:fontRef idx="minor"/>
        </p:style>
      </p:sp>
      <p:sp>
        <p:nvSpPr>
          <p:cNvPr id="103" name="CustomShape 11"/>
          <p:cNvSpPr/>
          <p:nvPr/>
        </p:nvSpPr>
        <p:spPr>
          <a:xfrm>
            <a:off x="15430680" y="5654520"/>
            <a:ext cx="1024920" cy="909000"/>
          </a:xfrm>
          <a:custGeom>
            <a:avLst/>
            <a:gdLst/>
            <a:ahLst/>
            <a:cxnLst/>
            <a:rect l="0" t="0" r="r" b="b"/>
            <a:pathLst>
              <a:path w="21600" h="21601">
                <a:moveTo>
                  <a:pt x="8967" y="21600"/>
                </a:moveTo>
                <a:lnTo>
                  <a:pt x="21599" y="13514"/>
                </a:lnTo>
                <a:lnTo>
                  <a:pt x="21523" y="4158"/>
                </a:lnTo>
                <a:lnTo>
                  <a:pt x="17141" y="0"/>
                </a:lnTo>
                <a:lnTo>
                  <a:pt x="0" y="12994"/>
                </a:lnTo>
                <a:lnTo>
                  <a:pt x="8967" y="21600"/>
                </a:lnTo>
              </a:path>
            </a:pathLst>
          </a:custGeom>
          <a:solidFill>
            <a:srgbClr val="E38710"/>
          </a:solidFill>
          <a:ln>
            <a:noFill/>
          </a:ln>
        </p:spPr>
        <p:style>
          <a:lnRef idx="0">
            <a:scrgbClr r="0" g="0" b="0"/>
          </a:lnRef>
          <a:fillRef idx="0">
            <a:scrgbClr r="0" g="0" b="0"/>
          </a:fillRef>
          <a:effectRef idx="0">
            <a:scrgbClr r="0" g="0" b="0"/>
          </a:effectRef>
          <a:fontRef idx="minor"/>
        </p:style>
      </p:sp>
      <p:sp>
        <p:nvSpPr>
          <p:cNvPr id="104" name="CustomShape 12"/>
          <p:cNvSpPr/>
          <p:nvPr/>
        </p:nvSpPr>
        <p:spPr>
          <a:xfrm>
            <a:off x="15265440" y="5283360"/>
            <a:ext cx="986760" cy="1139400"/>
          </a:xfrm>
          <a:custGeom>
            <a:avLst/>
            <a:gdLst/>
            <a:ahLst/>
            <a:cxnLst/>
            <a:rect l="0" t="0" r="r" b="b"/>
            <a:pathLst>
              <a:path w="21600" h="21600">
                <a:moveTo>
                  <a:pt x="10800" y="0"/>
                </a:moveTo>
                <a:lnTo>
                  <a:pt x="21599" y="5400"/>
                </a:lnTo>
                <a:lnTo>
                  <a:pt x="21599" y="16200"/>
                </a:lnTo>
                <a:lnTo>
                  <a:pt x="10799" y="21599"/>
                </a:lnTo>
                <a:lnTo>
                  <a:pt x="0" y="16199"/>
                </a:lnTo>
                <a:lnTo>
                  <a:pt x="0" y="5400"/>
                </a:lnTo>
              </a:path>
            </a:pathLst>
          </a:custGeom>
          <a:solidFill>
            <a:srgbClr val="EEAD57"/>
          </a:solidFill>
          <a:ln w="25560">
            <a:noFill/>
          </a:ln>
        </p:spPr>
        <p:style>
          <a:lnRef idx="0">
            <a:scrgbClr r="0" g="0" b="0"/>
          </a:lnRef>
          <a:fillRef idx="0">
            <a:scrgbClr r="0" g="0" b="0"/>
          </a:fillRef>
          <a:effectRef idx="0">
            <a:scrgbClr r="0" g="0" b="0"/>
          </a:effectRef>
          <a:fontRef idx="minor"/>
        </p:style>
      </p:sp>
      <p:sp>
        <p:nvSpPr>
          <p:cNvPr id="105" name="CustomShape 13"/>
          <p:cNvSpPr/>
          <p:nvPr/>
        </p:nvSpPr>
        <p:spPr>
          <a:xfrm>
            <a:off x="15547320" y="2810160"/>
            <a:ext cx="5019120" cy="752040"/>
          </a:xfrm>
          <a:custGeom>
            <a:avLst/>
            <a:gdLst/>
            <a:ahLst/>
            <a:cxnLst/>
            <a:rect l="0" t="0" r="r" b="b"/>
            <a:pathLst>
              <a:path w="21601" h="21601">
                <a:moveTo>
                  <a:pt x="0" y="0"/>
                </a:moveTo>
                <a:lnTo>
                  <a:pt x="21600" y="0"/>
                </a:lnTo>
                <a:lnTo>
                  <a:pt x="21600" y="21600"/>
                </a:lnTo>
                <a:lnTo>
                  <a:pt x="0" y="21600"/>
                </a:lnTo>
                <a:lnTo>
                  <a:pt x="0" y="0"/>
                </a:lnTo>
              </a:path>
            </a:pathLst>
          </a:custGeom>
          <a:noFill/>
          <a:ln>
            <a:noFill/>
          </a:ln>
        </p:spPr>
        <p:style>
          <a:lnRef idx="0">
            <a:scrgbClr r="0" g="0" b="0"/>
          </a:lnRef>
          <a:fillRef idx="0">
            <a:scrgbClr r="0" g="0" b="0"/>
          </a:fillRef>
          <a:effectRef idx="0">
            <a:scrgbClr r="0" g="0" b="0"/>
          </a:effectRef>
          <a:fontRef idx="minor"/>
        </p:style>
      </p:sp>
      <p:sp>
        <p:nvSpPr>
          <p:cNvPr id="106" name="CustomShape 14"/>
          <p:cNvSpPr/>
          <p:nvPr/>
        </p:nvSpPr>
        <p:spPr>
          <a:xfrm>
            <a:off x="16603920" y="5601240"/>
            <a:ext cx="5583600" cy="650160"/>
          </a:xfrm>
          <a:custGeom>
            <a:avLst/>
            <a:gdLst/>
            <a:ahLst/>
            <a:cxnLst/>
            <a:rect l="0" t="0" r="r" b="b"/>
            <a:pathLst>
              <a:path w="21601" h="21600">
                <a:moveTo>
                  <a:pt x="0" y="0"/>
                </a:moveTo>
                <a:lnTo>
                  <a:pt x="21600" y="0"/>
                </a:lnTo>
                <a:lnTo>
                  <a:pt x="21600" y="21599"/>
                </a:lnTo>
                <a:lnTo>
                  <a:pt x="0" y="21599"/>
                </a:lnTo>
                <a:lnTo>
                  <a:pt x="0" y="0"/>
                </a:lnTo>
              </a:path>
            </a:pathLst>
          </a:custGeom>
          <a:noFill/>
          <a:ln>
            <a:noFill/>
          </a:ln>
        </p:spPr>
        <p:style>
          <a:lnRef idx="0">
            <a:scrgbClr r="0" g="0" b="0"/>
          </a:lnRef>
          <a:fillRef idx="0">
            <a:scrgbClr r="0" g="0" b="0"/>
          </a:fillRef>
          <a:effectRef idx="0">
            <a:scrgbClr r="0" g="0" b="0"/>
          </a:effectRef>
          <a:fontRef idx="minor"/>
        </p:style>
        <p:txBody>
          <a:bodyPr lIns="50760" tIns="50760" rIns="50760" bIns="50760" anchor="ctr"/>
          <a:lstStyle/>
          <a:p>
            <a:pPr>
              <a:lnSpc>
                <a:spcPct val="100000"/>
              </a:lnSpc>
            </a:pPr>
            <a:r>
              <a:rPr lang="en-US" sz="3600" strike="noStrike">
                <a:solidFill>
                  <a:srgbClr val="4D4D4D"/>
                </a:solidFill>
                <a:latin typeface="Lato Light"/>
                <a:ea typeface="Lato Light"/>
              </a:rPr>
              <a:t>info@rapportbook.com</a:t>
            </a:r>
            <a:endParaRPr/>
          </a:p>
        </p:txBody>
      </p:sp>
      <p:sp>
        <p:nvSpPr>
          <p:cNvPr id="107" name="CustomShape 15"/>
          <p:cNvSpPr/>
          <p:nvPr/>
        </p:nvSpPr>
        <p:spPr>
          <a:xfrm>
            <a:off x="15946200" y="6949440"/>
            <a:ext cx="5898600" cy="650160"/>
          </a:xfrm>
          <a:custGeom>
            <a:avLst/>
            <a:gdLst/>
            <a:ahLst/>
            <a:cxnLst/>
            <a:rect l="0" t="0" r="r" b="b"/>
            <a:pathLst>
              <a:path w="21600" h="21600">
                <a:moveTo>
                  <a:pt x="0" y="0"/>
                </a:moveTo>
                <a:lnTo>
                  <a:pt x="21599" y="0"/>
                </a:lnTo>
                <a:lnTo>
                  <a:pt x="21599" y="21599"/>
                </a:lnTo>
                <a:lnTo>
                  <a:pt x="0" y="21599"/>
                </a:lnTo>
                <a:lnTo>
                  <a:pt x="0" y="0"/>
                </a:lnTo>
              </a:path>
            </a:pathLst>
          </a:custGeom>
          <a:noFill/>
          <a:ln>
            <a:noFill/>
          </a:ln>
        </p:spPr>
        <p:style>
          <a:lnRef idx="0">
            <a:scrgbClr r="0" g="0" b="0"/>
          </a:lnRef>
          <a:fillRef idx="0">
            <a:scrgbClr r="0" g="0" b="0"/>
          </a:fillRef>
          <a:effectRef idx="0">
            <a:scrgbClr r="0" g="0" b="0"/>
          </a:effectRef>
          <a:fontRef idx="minor"/>
        </p:style>
        <p:txBody>
          <a:bodyPr lIns="50760" tIns="50760" rIns="50760" bIns="50760" anchor="ctr"/>
          <a:lstStyle/>
          <a:p>
            <a:pPr>
              <a:lnSpc>
                <a:spcPct val="100000"/>
              </a:lnSpc>
            </a:pPr>
            <a:r>
              <a:rPr lang="en-US" sz="3600" strike="noStrike">
                <a:solidFill>
                  <a:srgbClr val="4D4D4D"/>
                </a:solidFill>
                <a:latin typeface="Lato Light"/>
                <a:ea typeface="Lato Light"/>
              </a:rPr>
              <a:t>twitter.com/rapportbook</a:t>
            </a:r>
            <a:endParaRPr/>
          </a:p>
        </p:txBody>
      </p:sp>
      <p:sp>
        <p:nvSpPr>
          <p:cNvPr id="109" name="CustomShape 17"/>
          <p:cNvSpPr/>
          <p:nvPr/>
        </p:nvSpPr>
        <p:spPr>
          <a:xfrm>
            <a:off x="15379560" y="5486400"/>
            <a:ext cx="752040" cy="752040"/>
          </a:xfrm>
          <a:custGeom>
            <a:avLst/>
            <a:gdLst/>
            <a:ahLst/>
            <a:cxnLst/>
            <a:rect l="0" t="0" r="r" b="b"/>
            <a:pathLst>
              <a:path w="21601" h="21601">
                <a:moveTo>
                  <a:pt x="11431" y="11685"/>
                </a:moveTo>
                <a:cubicBezTo>
                  <a:pt x="11743" y="11073"/>
                  <a:pt x="11951" y="10280"/>
                  <a:pt x="11951" y="9681"/>
                </a:cubicBezTo>
                <a:cubicBezTo>
                  <a:pt x="11951" y="9148"/>
                  <a:pt x="11652" y="8784"/>
                  <a:pt x="11196" y="8784"/>
                </a:cubicBezTo>
                <a:cubicBezTo>
                  <a:pt x="10702" y="8784"/>
                  <a:pt x="10247" y="9109"/>
                  <a:pt x="9921" y="9720"/>
                </a:cubicBezTo>
                <a:cubicBezTo>
                  <a:pt x="9609" y="10306"/>
                  <a:pt x="9401" y="11073"/>
                  <a:pt x="9401" y="11672"/>
                </a:cubicBezTo>
                <a:cubicBezTo>
                  <a:pt x="9401" y="12362"/>
                  <a:pt x="9661" y="12726"/>
                  <a:pt x="10155" y="12726"/>
                </a:cubicBezTo>
                <a:cubicBezTo>
                  <a:pt x="10637" y="12726"/>
                  <a:pt x="11092" y="12349"/>
                  <a:pt x="11431" y="11685"/>
                </a:cubicBezTo>
                <a:lnTo>
                  <a:pt x="14111" y="7820"/>
                </a:lnTo>
                <a:cubicBezTo>
                  <a:pt x="14033" y="8081"/>
                  <a:pt x="13799" y="8875"/>
                  <a:pt x="13733" y="9161"/>
                </a:cubicBezTo>
                <a:lnTo>
                  <a:pt x="12954" y="12049"/>
                </a:lnTo>
                <a:cubicBezTo>
                  <a:pt x="12914" y="12192"/>
                  <a:pt x="12901" y="12323"/>
                  <a:pt x="12901" y="12440"/>
                </a:cubicBezTo>
                <a:cubicBezTo>
                  <a:pt x="12901" y="12648"/>
                  <a:pt x="13018" y="12765"/>
                  <a:pt x="13239" y="12765"/>
                </a:cubicBezTo>
                <a:cubicBezTo>
                  <a:pt x="13486" y="12765"/>
                  <a:pt x="13799" y="12635"/>
                  <a:pt x="14059" y="12427"/>
                </a:cubicBezTo>
                <a:cubicBezTo>
                  <a:pt x="14697" y="11932"/>
                  <a:pt x="15113" y="10969"/>
                  <a:pt x="15113" y="9967"/>
                </a:cubicBezTo>
                <a:cubicBezTo>
                  <a:pt x="15113" y="8770"/>
                  <a:pt x="14553" y="7729"/>
                  <a:pt x="13617" y="7144"/>
                </a:cubicBezTo>
                <a:cubicBezTo>
                  <a:pt x="13031" y="6793"/>
                  <a:pt x="12212" y="6598"/>
                  <a:pt x="11288" y="6598"/>
                </a:cubicBezTo>
                <a:cubicBezTo>
                  <a:pt x="8542" y="6598"/>
                  <a:pt x="6617" y="8419"/>
                  <a:pt x="6617" y="10995"/>
                </a:cubicBezTo>
                <a:cubicBezTo>
                  <a:pt x="6617" y="13493"/>
                  <a:pt x="8347" y="15133"/>
                  <a:pt x="10962" y="15133"/>
                </a:cubicBezTo>
                <a:cubicBezTo>
                  <a:pt x="11639" y="15133"/>
                  <a:pt x="12354" y="15029"/>
                  <a:pt x="12954" y="14847"/>
                </a:cubicBezTo>
                <a:cubicBezTo>
                  <a:pt x="13460" y="14691"/>
                  <a:pt x="13786" y="14534"/>
                  <a:pt x="14411" y="14157"/>
                </a:cubicBezTo>
                <a:lnTo>
                  <a:pt x="15204" y="15302"/>
                </a:lnTo>
                <a:cubicBezTo>
                  <a:pt x="14501" y="15719"/>
                  <a:pt x="14189" y="15875"/>
                  <a:pt x="13577" y="16057"/>
                </a:cubicBezTo>
                <a:cubicBezTo>
                  <a:pt x="12693" y="16330"/>
                  <a:pt x="11756" y="16473"/>
                  <a:pt x="10819" y="16473"/>
                </a:cubicBezTo>
                <a:cubicBezTo>
                  <a:pt x="8985" y="16473"/>
                  <a:pt x="7554" y="15953"/>
                  <a:pt x="6526" y="14925"/>
                </a:cubicBezTo>
                <a:cubicBezTo>
                  <a:pt x="5550" y="13962"/>
                  <a:pt x="5016" y="12583"/>
                  <a:pt x="5016" y="11073"/>
                </a:cubicBezTo>
                <a:cubicBezTo>
                  <a:pt x="5016" y="9460"/>
                  <a:pt x="5563" y="8068"/>
                  <a:pt x="6604" y="7014"/>
                </a:cubicBezTo>
                <a:cubicBezTo>
                  <a:pt x="7800" y="5817"/>
                  <a:pt x="9375" y="5231"/>
                  <a:pt x="11392" y="5231"/>
                </a:cubicBezTo>
                <a:cubicBezTo>
                  <a:pt x="14424" y="5231"/>
                  <a:pt x="16583" y="7183"/>
                  <a:pt x="16583" y="9902"/>
                </a:cubicBezTo>
                <a:cubicBezTo>
                  <a:pt x="16583" y="11125"/>
                  <a:pt x="16141" y="12244"/>
                  <a:pt x="15347" y="13038"/>
                </a:cubicBezTo>
                <a:cubicBezTo>
                  <a:pt x="14671" y="13715"/>
                  <a:pt x="13786" y="14105"/>
                  <a:pt x="12914" y="14105"/>
                </a:cubicBezTo>
                <a:cubicBezTo>
                  <a:pt x="12406" y="14105"/>
                  <a:pt x="11990" y="13910"/>
                  <a:pt x="11795" y="13598"/>
                </a:cubicBezTo>
                <a:cubicBezTo>
                  <a:pt x="11730" y="13494"/>
                  <a:pt x="11717" y="13428"/>
                  <a:pt x="11678" y="13194"/>
                </a:cubicBezTo>
                <a:cubicBezTo>
                  <a:pt x="11184" y="13767"/>
                  <a:pt x="10663" y="14014"/>
                  <a:pt x="9934" y="14014"/>
                </a:cubicBezTo>
                <a:cubicBezTo>
                  <a:pt x="8646" y="14014"/>
                  <a:pt x="7826" y="13052"/>
                  <a:pt x="7826" y="11568"/>
                </a:cubicBezTo>
                <a:cubicBezTo>
                  <a:pt x="7826" y="9369"/>
                  <a:pt x="9271" y="7548"/>
                  <a:pt x="11001" y="7548"/>
                </a:cubicBezTo>
                <a:cubicBezTo>
                  <a:pt x="11730" y="7548"/>
                  <a:pt x="12095" y="7729"/>
                  <a:pt x="12445" y="8276"/>
                </a:cubicBezTo>
                <a:lnTo>
                  <a:pt x="12576" y="7821"/>
                </a:lnTo>
                <a:lnTo>
                  <a:pt x="14111" y="7821"/>
                </a:lnTo>
                <a:cubicBezTo>
                  <a:pt x="14111" y="7821"/>
                  <a:pt x="14111" y="7820"/>
                  <a:pt x="14111" y="7820"/>
                </a:cubicBez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ubicBezTo>
                  <a:pt x="10800" y="0"/>
                  <a:pt x="10800" y="0"/>
                  <a:pt x="10800" y="0"/>
                </a:cubicBezTo>
                <a:lnTo>
                  <a:pt x="10800" y="2096"/>
                </a:lnTo>
                <a:cubicBezTo>
                  <a:pt x="13124" y="2096"/>
                  <a:pt x="15310" y="3002"/>
                  <a:pt x="16954" y="4646"/>
                </a:cubicBezTo>
                <a:cubicBezTo>
                  <a:pt x="18597" y="6290"/>
                  <a:pt x="19503" y="8475"/>
                  <a:pt x="19503" y="10800"/>
                </a:cubicBezTo>
                <a:cubicBezTo>
                  <a:pt x="19503" y="13124"/>
                  <a:pt x="18597" y="15310"/>
                  <a:pt x="16954" y="16954"/>
                </a:cubicBezTo>
                <a:cubicBezTo>
                  <a:pt x="15310" y="18598"/>
                  <a:pt x="13124" y="19503"/>
                  <a:pt x="10800" y="19503"/>
                </a:cubicBezTo>
                <a:cubicBezTo>
                  <a:pt x="8475" y="19503"/>
                  <a:pt x="6290" y="18598"/>
                  <a:pt x="4645" y="16954"/>
                </a:cubicBezTo>
                <a:cubicBezTo>
                  <a:pt x="3002" y="15310"/>
                  <a:pt x="2096" y="13124"/>
                  <a:pt x="2096" y="10800"/>
                </a:cubicBezTo>
                <a:cubicBezTo>
                  <a:pt x="2096" y="8475"/>
                  <a:pt x="3002" y="6290"/>
                  <a:pt x="4645" y="4646"/>
                </a:cubicBezTo>
                <a:cubicBezTo>
                  <a:pt x="6290" y="3002"/>
                  <a:pt x="8475" y="2096"/>
                  <a:pt x="10800" y="2096"/>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0" name="CustomShape 18"/>
          <p:cNvSpPr/>
          <p:nvPr/>
        </p:nvSpPr>
        <p:spPr>
          <a:xfrm>
            <a:off x="14630400" y="7010280"/>
            <a:ext cx="650160" cy="523440"/>
          </a:xfrm>
          <a:custGeom>
            <a:avLst/>
            <a:gdLst/>
            <a:ahLst/>
            <a:cxnLst/>
            <a:rect l="0" t="0" r="r" b="b"/>
            <a:pathLst>
              <a:path w="21600" h="21600">
                <a:moveTo>
                  <a:pt x="21599" y="2556"/>
                </a:moveTo>
                <a:cubicBezTo>
                  <a:pt x="20805" y="2990"/>
                  <a:pt x="19951" y="3283"/>
                  <a:pt x="19054" y="3414"/>
                </a:cubicBezTo>
                <a:cubicBezTo>
                  <a:pt x="19969" y="2740"/>
                  <a:pt x="20671" y="1672"/>
                  <a:pt x="21003" y="398"/>
                </a:cubicBezTo>
                <a:cubicBezTo>
                  <a:pt x="20146" y="1023"/>
                  <a:pt x="19198" y="1477"/>
                  <a:pt x="18188" y="1721"/>
                </a:cubicBezTo>
                <a:cubicBezTo>
                  <a:pt x="17380" y="661"/>
                  <a:pt x="16228" y="0"/>
                  <a:pt x="14954" y="0"/>
                </a:cubicBezTo>
                <a:cubicBezTo>
                  <a:pt x="12094" y="0"/>
                  <a:pt x="9991" y="3284"/>
                  <a:pt x="10637" y="6695"/>
                </a:cubicBezTo>
                <a:cubicBezTo>
                  <a:pt x="6955" y="6468"/>
                  <a:pt x="3689" y="4296"/>
                  <a:pt x="1503" y="998"/>
                </a:cubicBezTo>
                <a:cubicBezTo>
                  <a:pt x="342" y="3448"/>
                  <a:pt x="901" y="6655"/>
                  <a:pt x="2875" y="8278"/>
                </a:cubicBezTo>
                <a:cubicBezTo>
                  <a:pt x="2148" y="8249"/>
                  <a:pt x="1465" y="8004"/>
                  <a:pt x="868" y="7596"/>
                </a:cubicBezTo>
                <a:cubicBezTo>
                  <a:pt x="820" y="10122"/>
                  <a:pt x="2291" y="12485"/>
                  <a:pt x="4421" y="13012"/>
                </a:cubicBezTo>
                <a:cubicBezTo>
                  <a:pt x="3798" y="13220"/>
                  <a:pt x="3115" y="13268"/>
                  <a:pt x="2421" y="13105"/>
                </a:cubicBezTo>
                <a:cubicBezTo>
                  <a:pt x="2984" y="15271"/>
                  <a:pt x="4621" y="16846"/>
                  <a:pt x="6560" y="16892"/>
                </a:cubicBezTo>
                <a:cubicBezTo>
                  <a:pt x="4697" y="18688"/>
                  <a:pt x="2351" y="19490"/>
                  <a:pt x="0" y="19149"/>
                </a:cubicBezTo>
                <a:cubicBezTo>
                  <a:pt x="1961" y="20697"/>
                  <a:pt x="4290" y="21599"/>
                  <a:pt x="6793" y="21599"/>
                </a:cubicBezTo>
                <a:cubicBezTo>
                  <a:pt x="15020" y="21599"/>
                  <a:pt x="19669" y="13049"/>
                  <a:pt x="19389" y="5379"/>
                </a:cubicBezTo>
                <a:cubicBezTo>
                  <a:pt x="20254" y="4610"/>
                  <a:pt x="21005" y="3650"/>
                  <a:pt x="21599" y="2556"/>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1" name="CustomShape 19"/>
          <p:cNvSpPr/>
          <p:nvPr/>
        </p:nvSpPr>
        <p:spPr>
          <a:xfrm>
            <a:off x="14065200" y="8394840"/>
            <a:ext cx="333000" cy="713880"/>
          </a:xfrm>
          <a:custGeom>
            <a:avLst/>
            <a:gdLst/>
            <a:ahLst/>
            <a:cxnLst/>
            <a:rect l="0" t="0" r="r" b="b"/>
            <a:pathLst>
              <a:path w="21601" h="21600">
                <a:moveTo>
                  <a:pt x="4901" y="7061"/>
                </a:moveTo>
                <a:lnTo>
                  <a:pt x="0" y="7061"/>
                </a:lnTo>
                <a:lnTo>
                  <a:pt x="0" y="10753"/>
                </a:lnTo>
                <a:lnTo>
                  <a:pt x="4901" y="10753"/>
                </a:lnTo>
                <a:lnTo>
                  <a:pt x="4901" y="21599"/>
                </a:lnTo>
                <a:lnTo>
                  <a:pt x="14324" y="21599"/>
                </a:lnTo>
                <a:lnTo>
                  <a:pt x="14324" y="10707"/>
                </a:lnTo>
                <a:lnTo>
                  <a:pt x="20899" y="10707"/>
                </a:lnTo>
                <a:lnTo>
                  <a:pt x="21600" y="7061"/>
                </a:lnTo>
                <a:lnTo>
                  <a:pt x="14324" y="7061"/>
                </a:lnTo>
                <a:cubicBezTo>
                  <a:pt x="14324" y="7061"/>
                  <a:pt x="14324" y="5699"/>
                  <a:pt x="14324" y="4984"/>
                </a:cubicBezTo>
                <a:cubicBezTo>
                  <a:pt x="14324" y="4124"/>
                  <a:pt x="14700" y="3784"/>
                  <a:pt x="16501" y="3784"/>
                </a:cubicBezTo>
                <a:cubicBezTo>
                  <a:pt x="17950" y="3784"/>
                  <a:pt x="21600" y="3784"/>
                  <a:pt x="21600" y="3784"/>
                </a:cubicBezTo>
                <a:lnTo>
                  <a:pt x="21600" y="0"/>
                </a:lnTo>
                <a:cubicBezTo>
                  <a:pt x="21600" y="0"/>
                  <a:pt x="16224" y="0"/>
                  <a:pt x="15075" y="0"/>
                </a:cubicBezTo>
                <a:cubicBezTo>
                  <a:pt x="8062" y="0"/>
                  <a:pt x="4901" y="1424"/>
                  <a:pt x="4901" y="4153"/>
                </a:cubicBezTo>
                <a:cubicBezTo>
                  <a:pt x="4901" y="6530"/>
                  <a:pt x="4901" y="7061"/>
                  <a:pt x="4901" y="7061"/>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2" name="CustomShape 20"/>
          <p:cNvSpPr/>
          <p:nvPr/>
        </p:nvSpPr>
        <p:spPr>
          <a:xfrm>
            <a:off x="15087600" y="8484480"/>
            <a:ext cx="7798680" cy="650160"/>
          </a:xfrm>
          <a:custGeom>
            <a:avLst/>
            <a:gdLst/>
            <a:ahLst/>
            <a:cxnLst/>
            <a:rect l="0" t="0" r="r" b="b"/>
            <a:pathLst>
              <a:path w="21601" h="21600">
                <a:moveTo>
                  <a:pt x="0" y="0"/>
                </a:moveTo>
                <a:lnTo>
                  <a:pt x="21600" y="0"/>
                </a:lnTo>
                <a:lnTo>
                  <a:pt x="21600" y="21599"/>
                </a:lnTo>
                <a:lnTo>
                  <a:pt x="0" y="21599"/>
                </a:lnTo>
                <a:lnTo>
                  <a:pt x="0" y="0"/>
                </a:lnTo>
              </a:path>
            </a:pathLst>
          </a:custGeom>
          <a:noFill/>
          <a:ln>
            <a:noFill/>
          </a:ln>
        </p:spPr>
        <p:style>
          <a:lnRef idx="0">
            <a:scrgbClr r="0" g="0" b="0"/>
          </a:lnRef>
          <a:fillRef idx="0">
            <a:scrgbClr r="0" g="0" b="0"/>
          </a:fillRef>
          <a:effectRef idx="0">
            <a:scrgbClr r="0" g="0" b="0"/>
          </a:effectRef>
          <a:fontRef idx="minor"/>
        </p:style>
        <p:txBody>
          <a:bodyPr lIns="50760" tIns="50760" rIns="50760" bIns="50760" anchor="ctr"/>
          <a:lstStyle/>
          <a:p>
            <a:pPr>
              <a:lnSpc>
                <a:spcPct val="100000"/>
              </a:lnSpc>
            </a:pPr>
            <a:r>
              <a:rPr lang="en-US" sz="3600" strike="noStrike">
                <a:solidFill>
                  <a:srgbClr val="4D4D4D"/>
                </a:solidFill>
                <a:latin typeface="Lato Light"/>
                <a:ea typeface="Lato Light"/>
              </a:rPr>
              <a:t>facebook.com/rapportbook</a:t>
            </a:r>
            <a:endParaRPr/>
          </a:p>
        </p:txBody>
      </p:sp>
      <p:sp>
        <p:nvSpPr>
          <p:cNvPr id="113" name="CustomShape 21"/>
          <p:cNvSpPr/>
          <p:nvPr/>
        </p:nvSpPr>
        <p:spPr>
          <a:xfrm>
            <a:off x="1371600" y="4572000"/>
            <a:ext cx="8228880" cy="178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71500" indent="-571500">
              <a:lnSpc>
                <a:spcPct val="100000"/>
              </a:lnSpc>
              <a:buFont typeface="Arial" panose="020B0604020202020204" pitchFamily="34" charset="0"/>
              <a:buChar char="•"/>
            </a:pPr>
            <a:endParaRPr sz="4400" dirty="0"/>
          </a:p>
        </p:txBody>
      </p:sp>
      <p:pic>
        <p:nvPicPr>
          <p:cNvPr id="114" name="Picture 113"/>
          <p:cNvPicPr/>
          <p:nvPr/>
        </p:nvPicPr>
        <p:blipFill>
          <a:blip r:embed="rId3"/>
          <a:stretch/>
        </p:blipFill>
        <p:spPr>
          <a:xfrm>
            <a:off x="609600" y="5401260"/>
            <a:ext cx="6754320" cy="5987160"/>
          </a:xfrm>
          <a:prstGeom prst="rect">
            <a:avLst/>
          </a:prstGeom>
          <a:ln>
            <a:noFill/>
          </a:ln>
        </p:spPr>
      </p:pic>
      <p:sp>
        <p:nvSpPr>
          <p:cNvPr id="2" name="Rectangle 1"/>
          <p:cNvSpPr/>
          <p:nvPr/>
        </p:nvSpPr>
        <p:spPr>
          <a:xfrm>
            <a:off x="449805" y="2336085"/>
            <a:ext cx="13496880" cy="2800767"/>
          </a:xfrm>
          <a:prstGeom prst="rect">
            <a:avLst/>
          </a:prstGeom>
        </p:spPr>
        <p:txBody>
          <a:bodyPr wrap="square">
            <a:spAutoFit/>
          </a:bodyPr>
          <a:lstStyle/>
          <a:p>
            <a:pPr marL="571500" lvl="0" indent="-571500">
              <a:buFont typeface="Arial" panose="020B0604020202020204" pitchFamily="34" charset="0"/>
              <a:buChar char="•"/>
            </a:pPr>
            <a:r>
              <a:rPr lang="en-US" sz="4400" dirty="0" smtClean="0">
                <a:solidFill>
                  <a:srgbClr val="000000"/>
                </a:solidFill>
              </a:rPr>
              <a:t>Increase MAU &amp; </a:t>
            </a:r>
            <a:r>
              <a:rPr lang="en-US" sz="4400" dirty="0">
                <a:solidFill>
                  <a:srgbClr val="000000"/>
                </a:solidFill>
              </a:rPr>
              <a:t>Market </a:t>
            </a:r>
            <a:r>
              <a:rPr lang="en-US" sz="4400" dirty="0" smtClean="0">
                <a:solidFill>
                  <a:srgbClr val="000000"/>
                </a:solidFill>
              </a:rPr>
              <a:t>Share</a:t>
            </a:r>
          </a:p>
          <a:p>
            <a:pPr marL="571500" lvl="0" indent="-571500">
              <a:buFont typeface="Arial" panose="020B0604020202020204" pitchFamily="34" charset="0"/>
              <a:buChar char="•"/>
            </a:pPr>
            <a:r>
              <a:rPr lang="en-US" sz="4400" dirty="0" smtClean="0">
                <a:solidFill>
                  <a:srgbClr val="000000"/>
                </a:solidFill>
              </a:rPr>
              <a:t>Add More Experience to our Management Team</a:t>
            </a:r>
            <a:endParaRPr lang="en-US" sz="4400" dirty="0">
              <a:solidFill>
                <a:srgbClr val="000000"/>
              </a:solidFill>
            </a:endParaRPr>
          </a:p>
          <a:p>
            <a:pPr marL="571500" lvl="0" indent="-571500">
              <a:buFont typeface="Arial" panose="020B0604020202020204" pitchFamily="34" charset="0"/>
              <a:buChar char="•"/>
            </a:pPr>
            <a:r>
              <a:rPr lang="en-US" sz="4400" dirty="0" smtClean="0">
                <a:solidFill>
                  <a:srgbClr val="000000"/>
                </a:solidFill>
              </a:rPr>
              <a:t>Develop more Revenue Streams</a:t>
            </a:r>
            <a:endParaRPr lang="en-US" sz="4400" dirty="0">
              <a:solidFill>
                <a:srgbClr val="000000"/>
              </a:solidFill>
            </a:endParaRPr>
          </a:p>
          <a:p>
            <a:pPr marL="571500" lvl="0" indent="-571500">
              <a:buFont typeface="Arial" panose="020B0604020202020204" pitchFamily="34" charset="0"/>
              <a:buChar char="•"/>
            </a:pPr>
            <a:r>
              <a:rPr lang="en-US" sz="4400" dirty="0">
                <a:solidFill>
                  <a:srgbClr val="000000"/>
                </a:solidFill>
              </a:rPr>
              <a:t>I.P.O in </a:t>
            </a:r>
            <a:r>
              <a:rPr lang="en-US" sz="4400" dirty="0" smtClean="0">
                <a:solidFill>
                  <a:srgbClr val="000000"/>
                </a:solidFill>
              </a:rPr>
              <a:t>5-6 </a:t>
            </a:r>
            <a:r>
              <a:rPr lang="en-US" sz="4400" dirty="0">
                <a:solidFill>
                  <a:srgbClr val="000000"/>
                </a:solidFill>
              </a:rPr>
              <a:t>Years</a:t>
            </a:r>
            <a:endParaRPr lang="en-US" sz="4400" dirty="0">
              <a:solidFill>
                <a:prstClr val="black"/>
              </a:solidFill>
            </a:endParaRPr>
          </a:p>
        </p:txBody>
      </p:sp>
      <p:sp>
        <p:nvSpPr>
          <p:cNvPr id="3" name="Slide Number Placeholder 2"/>
          <p:cNvSpPr>
            <a:spLocks noGrp="1"/>
          </p:cNvSpPr>
          <p:nvPr>
            <p:ph type="sldNum" sz="quarter" idx="12"/>
          </p:nvPr>
        </p:nvSpPr>
        <p:spPr/>
        <p:txBody>
          <a:bodyPr/>
          <a:lstStyle/>
          <a:p>
            <a:pPr eaLnBrk="1" latinLnBrk="0" hangingPunct="1"/>
            <a:fld id="{69E29E33-B620-47F9-BB04-8846C2A5AFCC}" type="slidenum">
              <a:rPr kumimoji="0" lang="en-US" smtClean="0"/>
              <a:pPr eaLnBrk="1" latinLnBrk="0" hangingPunct="1"/>
              <a:t>6</a:t>
            </a:fld>
            <a:endParaRPr kumimoji="0"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4656240" y="4102200"/>
            <a:ext cx="988560" cy="548640"/>
          </a:xfrm>
          <a:custGeom>
            <a:avLst/>
            <a:gdLst/>
            <a:ahLst/>
            <a:cxnLst/>
            <a:rect l="0" t="0" r="r" b="b"/>
            <a:pathLst>
              <a:path w="21601" h="21600">
                <a:moveTo>
                  <a:pt x="0" y="0"/>
                </a:moveTo>
                <a:lnTo>
                  <a:pt x="21600" y="0"/>
                </a:lnTo>
                <a:lnTo>
                  <a:pt x="21600" y="21599"/>
                </a:lnTo>
                <a:lnTo>
                  <a:pt x="0" y="21599"/>
                </a:lnTo>
                <a:lnTo>
                  <a:pt x="0" y="0"/>
                </a:lnTo>
              </a:path>
            </a:pathLst>
          </a:custGeom>
          <a:noFill/>
          <a:ln>
            <a:noFill/>
          </a:ln>
        </p:spPr>
        <p:style>
          <a:lnRef idx="0">
            <a:scrgbClr r="0" g="0" b="0"/>
          </a:lnRef>
          <a:fillRef idx="0">
            <a:scrgbClr r="0" g="0" b="0"/>
          </a:fillRef>
          <a:effectRef idx="0">
            <a:scrgbClr r="0" g="0" b="0"/>
          </a:effectRef>
          <a:fontRef idx="minor"/>
        </p:style>
      </p:sp>
      <p:sp>
        <p:nvSpPr>
          <p:cNvPr id="116" name="CustomShape 2"/>
          <p:cNvSpPr/>
          <p:nvPr/>
        </p:nvSpPr>
        <p:spPr>
          <a:xfrm>
            <a:off x="648720" y="7293960"/>
            <a:ext cx="11146320" cy="1209240"/>
          </a:xfrm>
          <a:custGeom>
            <a:avLst/>
            <a:gdLst/>
            <a:ahLst/>
            <a:cxnLst/>
            <a:rect l="0" t="0" r="r" b="b"/>
            <a:pathLst>
              <a:path w="21601" h="21601">
                <a:moveTo>
                  <a:pt x="0" y="0"/>
                </a:moveTo>
                <a:lnTo>
                  <a:pt x="21600" y="0"/>
                </a:lnTo>
                <a:lnTo>
                  <a:pt x="21600" y="21600"/>
                </a:lnTo>
                <a:lnTo>
                  <a:pt x="0" y="21600"/>
                </a:lnTo>
                <a:lnTo>
                  <a:pt x="0" y="0"/>
                </a:lnTo>
              </a:path>
            </a:pathLst>
          </a:cu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4000" b="1" strike="noStrike" dirty="0">
                <a:solidFill>
                  <a:srgbClr val="4D4D4D"/>
                </a:solidFill>
                <a:latin typeface="Lato Light"/>
                <a:ea typeface="Lato Light"/>
              </a:rPr>
              <a:t>Eclipsed over </a:t>
            </a:r>
            <a:r>
              <a:rPr lang="en-US" sz="4000" b="1" strike="noStrike" dirty="0" smtClean="0">
                <a:solidFill>
                  <a:srgbClr val="4D4D4D"/>
                </a:solidFill>
                <a:latin typeface="Lato Light"/>
                <a:ea typeface="Lato Light"/>
              </a:rPr>
              <a:t>500 </a:t>
            </a:r>
            <a:r>
              <a:rPr lang="en-US" sz="4000" b="1" strike="noStrike" dirty="0">
                <a:solidFill>
                  <a:srgbClr val="4D4D4D"/>
                </a:solidFill>
                <a:latin typeface="Lato Light"/>
                <a:ea typeface="Lato Light"/>
              </a:rPr>
              <a:t>messages exchanged in over 2 months</a:t>
            </a:r>
            <a:r>
              <a:rPr lang="en-US" sz="3600" strike="noStrike" dirty="0">
                <a:solidFill>
                  <a:srgbClr val="4D4D4D"/>
                </a:solidFill>
                <a:latin typeface="Lato Light"/>
                <a:ea typeface="Lato Light"/>
              </a:rPr>
              <a:t>.</a:t>
            </a:r>
            <a:endParaRPr dirty="0"/>
          </a:p>
        </p:txBody>
      </p:sp>
      <p:sp>
        <p:nvSpPr>
          <p:cNvPr id="117" name="CustomShape 3"/>
          <p:cNvSpPr/>
          <p:nvPr/>
        </p:nvSpPr>
        <p:spPr>
          <a:xfrm>
            <a:off x="15657120" y="7955280"/>
            <a:ext cx="6644880" cy="1209240"/>
          </a:xfrm>
          <a:custGeom>
            <a:avLst/>
            <a:gdLst/>
            <a:ahLst/>
            <a:cxnLst/>
            <a:rect l="0" t="0" r="r" b="b"/>
            <a:pathLst>
              <a:path w="21601" h="21601">
                <a:moveTo>
                  <a:pt x="0" y="0"/>
                </a:moveTo>
                <a:lnTo>
                  <a:pt x="21600" y="0"/>
                </a:lnTo>
                <a:lnTo>
                  <a:pt x="21600" y="21600"/>
                </a:lnTo>
                <a:lnTo>
                  <a:pt x="0" y="21600"/>
                </a:lnTo>
                <a:lnTo>
                  <a:pt x="0" y="0"/>
                </a:lnTo>
              </a:path>
            </a:pathLst>
          </a:cu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endParaRPr/>
          </a:p>
          <a:p>
            <a:pPr algn="ctr">
              <a:lnSpc>
                <a:spcPct val="100000"/>
              </a:lnSpc>
            </a:pPr>
            <a:endParaRPr/>
          </a:p>
          <a:p>
            <a:pPr algn="ctr">
              <a:lnSpc>
                <a:spcPct val="100000"/>
              </a:lnSpc>
            </a:pPr>
            <a:r>
              <a:rPr lang="en-US" sz="3600" strike="noStrike">
                <a:solidFill>
                  <a:srgbClr val="4D4D4D"/>
                </a:solidFill>
                <a:latin typeface="Lato Light"/>
                <a:ea typeface="Lato Light"/>
              </a:rPr>
              <a:t> </a:t>
            </a:r>
            <a:endParaRPr/>
          </a:p>
        </p:txBody>
      </p:sp>
      <p:sp>
        <p:nvSpPr>
          <p:cNvPr id="118" name="CustomShape 4"/>
          <p:cNvSpPr/>
          <p:nvPr/>
        </p:nvSpPr>
        <p:spPr>
          <a:xfrm>
            <a:off x="1379520" y="844560"/>
            <a:ext cx="14912280" cy="1501200"/>
          </a:xfrm>
          <a:custGeom>
            <a:avLst/>
            <a:gdLst/>
            <a:ahLst/>
            <a:cxnLst/>
            <a:rect l="0" t="0" r="r" b="b"/>
            <a:pathLst>
              <a:path w="21600" h="21600">
                <a:moveTo>
                  <a:pt x="0" y="0"/>
                </a:moveTo>
                <a:lnTo>
                  <a:pt x="21599" y="0"/>
                </a:lnTo>
                <a:lnTo>
                  <a:pt x="21599" y="21599"/>
                </a:lnTo>
                <a:lnTo>
                  <a:pt x="0" y="21599"/>
                </a:lnTo>
                <a:lnTo>
                  <a:pt x="0" y="0"/>
                </a:lnTo>
              </a:path>
            </a:pathLst>
          </a:cu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9200" b="1" strike="noStrike" dirty="0" smtClean="0">
                <a:solidFill>
                  <a:srgbClr val="4D4D4D"/>
                </a:solidFill>
                <a:latin typeface="Aleo"/>
                <a:ea typeface="Aleo Regular"/>
              </a:rPr>
              <a:t>Milestones</a:t>
            </a:r>
            <a:endParaRPr dirty="0"/>
          </a:p>
        </p:txBody>
      </p:sp>
      <p:pic>
        <p:nvPicPr>
          <p:cNvPr id="119" name="Picture 100"/>
          <p:cNvPicPr/>
          <p:nvPr/>
        </p:nvPicPr>
        <p:blipFill>
          <a:blip r:embed="rId3"/>
          <a:stretch/>
        </p:blipFill>
        <p:spPr>
          <a:xfrm>
            <a:off x="311400" y="3490920"/>
            <a:ext cx="11026440" cy="3244680"/>
          </a:xfrm>
          <a:prstGeom prst="rect">
            <a:avLst/>
          </a:prstGeom>
          <a:ln>
            <a:noFill/>
          </a:ln>
        </p:spPr>
      </p:pic>
      <p:pic>
        <p:nvPicPr>
          <p:cNvPr id="120" name="Picture 101"/>
          <p:cNvPicPr/>
          <p:nvPr/>
        </p:nvPicPr>
        <p:blipFill>
          <a:blip r:embed="rId4"/>
          <a:stretch/>
        </p:blipFill>
        <p:spPr>
          <a:xfrm>
            <a:off x="15538680" y="3017520"/>
            <a:ext cx="5857560" cy="4647960"/>
          </a:xfrm>
          <a:prstGeom prst="rect">
            <a:avLst/>
          </a:prstGeom>
          <a:ln>
            <a:noFill/>
          </a:ln>
        </p:spPr>
      </p:pic>
      <p:sp>
        <p:nvSpPr>
          <p:cNvPr id="121" name="CustomShape 5"/>
          <p:cNvSpPr/>
          <p:nvPr/>
        </p:nvSpPr>
        <p:spPr>
          <a:xfrm>
            <a:off x="13266000" y="7147800"/>
            <a:ext cx="10782000" cy="19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b="1" strike="noStrike" dirty="0">
                <a:solidFill>
                  <a:srgbClr val="4D4D4D"/>
                </a:solidFill>
                <a:latin typeface="Lato Light"/>
                <a:ea typeface="Lato Light"/>
              </a:rPr>
              <a:t>Over 100 photos uploaded. </a:t>
            </a:r>
            <a:endParaRPr dirty="0"/>
          </a:p>
        </p:txBody>
      </p:sp>
      <p:sp>
        <p:nvSpPr>
          <p:cNvPr id="2" name="Slide Number Placeholder 1"/>
          <p:cNvSpPr>
            <a:spLocks noGrp="1"/>
          </p:cNvSpPr>
          <p:nvPr>
            <p:ph type="sldNum" sz="quarter" idx="12"/>
          </p:nvPr>
        </p:nvSpPr>
        <p:spPr/>
        <p:txBody>
          <a:bodyPr/>
          <a:lstStyle/>
          <a:p>
            <a:pPr eaLnBrk="1" latinLnBrk="0" hangingPunct="1"/>
            <a:fld id="{69E29E33-B620-47F9-BB04-8846C2A5AFCC}" type="slidenum">
              <a:rPr kumimoji="0" lang="en-US" smtClean="0"/>
              <a:pPr eaLnBrk="1" latinLnBrk="0" hangingPunct="1"/>
              <a:t>7</a:t>
            </a:fld>
            <a:endParaRPr kumimoji="0"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8724960" y="-14400"/>
            <a:ext cx="15714000" cy="13790160"/>
          </a:xfrm>
          <a:custGeom>
            <a:avLst/>
            <a:gdLst/>
            <a:ahLst/>
            <a:cxnLst/>
            <a:rect l="0" t="0" r="r" b="b"/>
            <a:pathLst>
              <a:path w="21601" h="21601">
                <a:moveTo>
                  <a:pt x="9246" y="23"/>
                </a:moveTo>
                <a:lnTo>
                  <a:pt x="21530" y="0"/>
                </a:lnTo>
                <a:lnTo>
                  <a:pt x="21600" y="21600"/>
                </a:lnTo>
                <a:lnTo>
                  <a:pt x="0" y="21547"/>
                </a:lnTo>
                <a:lnTo>
                  <a:pt x="9246" y="23"/>
                </a:lnTo>
              </a:path>
            </a:pathLst>
          </a:custGeom>
          <a:solidFill>
            <a:srgbClr val="E6E6E6"/>
          </a:solidFill>
          <a:ln>
            <a:noFill/>
          </a:ln>
        </p:spPr>
        <p:style>
          <a:lnRef idx="0">
            <a:scrgbClr r="0" g="0" b="0"/>
          </a:lnRef>
          <a:fillRef idx="0">
            <a:scrgbClr r="0" g="0" b="0"/>
          </a:fillRef>
          <a:effectRef idx="0">
            <a:scrgbClr r="0" g="0" b="0"/>
          </a:effectRef>
          <a:fontRef idx="minor"/>
        </p:style>
      </p:sp>
      <p:sp>
        <p:nvSpPr>
          <p:cNvPr id="123" name="CustomShape 2"/>
          <p:cNvSpPr/>
          <p:nvPr/>
        </p:nvSpPr>
        <p:spPr>
          <a:xfrm>
            <a:off x="1379520" y="844560"/>
            <a:ext cx="21709080" cy="1501200"/>
          </a:xfrm>
          <a:custGeom>
            <a:avLst/>
            <a:gdLst/>
            <a:ahLst/>
            <a:cxnLst/>
            <a:rect l="0" t="0" r="r" b="b"/>
            <a:pathLst>
              <a:path w="21600" h="21600">
                <a:moveTo>
                  <a:pt x="0" y="0"/>
                </a:moveTo>
                <a:lnTo>
                  <a:pt x="21599" y="0"/>
                </a:lnTo>
                <a:lnTo>
                  <a:pt x="21599" y="21599"/>
                </a:lnTo>
                <a:lnTo>
                  <a:pt x="0" y="21599"/>
                </a:lnTo>
                <a:lnTo>
                  <a:pt x="0" y="0"/>
                </a:lnTo>
              </a:path>
            </a:pathLst>
          </a:cu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9200" b="1" strike="noStrike" dirty="0">
                <a:solidFill>
                  <a:srgbClr val="4D4D4D"/>
                </a:solidFill>
                <a:latin typeface="Aleo"/>
                <a:ea typeface="Aleo Regular"/>
              </a:rPr>
              <a:t>Capital </a:t>
            </a:r>
            <a:r>
              <a:rPr lang="en-US" sz="9200" b="1" strike="noStrike" dirty="0" smtClean="0">
                <a:solidFill>
                  <a:srgbClr val="4D4D4D"/>
                </a:solidFill>
                <a:latin typeface="Aleo"/>
                <a:ea typeface="Aleo Regular"/>
              </a:rPr>
              <a:t>Funding Requested: </a:t>
            </a:r>
            <a:r>
              <a:rPr lang="en-US" sz="9200" b="1" strike="noStrike" dirty="0">
                <a:solidFill>
                  <a:srgbClr val="4D4D4D"/>
                </a:solidFill>
                <a:latin typeface="Aleo"/>
                <a:ea typeface="Aleo Regular"/>
              </a:rPr>
              <a:t>$</a:t>
            </a:r>
            <a:r>
              <a:rPr lang="en-US" sz="9200" b="1" strike="noStrike" dirty="0" smtClean="0">
                <a:solidFill>
                  <a:srgbClr val="4D4D4D"/>
                </a:solidFill>
                <a:latin typeface="Aleo"/>
                <a:ea typeface="Aleo Regular"/>
              </a:rPr>
              <a:t>50,000</a:t>
            </a:r>
            <a:endParaRPr dirty="0"/>
          </a:p>
        </p:txBody>
      </p:sp>
      <p:sp>
        <p:nvSpPr>
          <p:cNvPr id="124" name="Line 3"/>
          <p:cNvSpPr/>
          <p:nvPr/>
        </p:nvSpPr>
        <p:spPr>
          <a:xfrm flipH="1">
            <a:off x="1828800" y="9931320"/>
            <a:ext cx="7161120" cy="0"/>
          </a:xfrm>
          <a:prstGeom prst="line">
            <a:avLst/>
          </a:prstGeom>
          <a:ln w="101520">
            <a:solidFill>
              <a:srgbClr val="61C8BE"/>
            </a:solidFill>
            <a:round/>
          </a:ln>
        </p:spPr>
      </p:sp>
      <p:sp>
        <p:nvSpPr>
          <p:cNvPr id="125" name="Line 4"/>
          <p:cNvSpPr/>
          <p:nvPr/>
        </p:nvSpPr>
        <p:spPr>
          <a:xfrm flipH="1">
            <a:off x="1828800" y="5155920"/>
            <a:ext cx="7161120" cy="0"/>
          </a:xfrm>
          <a:prstGeom prst="line">
            <a:avLst/>
          </a:prstGeom>
          <a:ln w="101520">
            <a:solidFill>
              <a:srgbClr val="61C8BE"/>
            </a:solidFill>
            <a:round/>
          </a:ln>
        </p:spPr>
      </p:sp>
      <p:sp>
        <p:nvSpPr>
          <p:cNvPr id="126" name="CustomShape 5"/>
          <p:cNvSpPr/>
          <p:nvPr/>
        </p:nvSpPr>
        <p:spPr>
          <a:xfrm rot="16200000">
            <a:off x="7631640" y="2663280"/>
            <a:ext cx="8183160" cy="9451440"/>
          </a:xfrm>
          <a:custGeom>
            <a:avLst/>
            <a:gdLst/>
            <a:ahLst/>
            <a:cxnLst/>
            <a:rect l="0" t="0" r="r" b="b"/>
            <a:pathLst>
              <a:path w="21600" h="21601">
                <a:moveTo>
                  <a:pt x="10800" y="0"/>
                </a:moveTo>
                <a:lnTo>
                  <a:pt x="21599" y="5400"/>
                </a:lnTo>
                <a:lnTo>
                  <a:pt x="21599" y="16200"/>
                </a:lnTo>
                <a:lnTo>
                  <a:pt x="10799" y="21600"/>
                </a:lnTo>
                <a:lnTo>
                  <a:pt x="0" y="16199"/>
                </a:lnTo>
                <a:lnTo>
                  <a:pt x="0" y="5400"/>
                </a:lnTo>
              </a:path>
            </a:pathLst>
          </a:custGeom>
          <a:solidFill>
            <a:srgbClr val="61C8BE"/>
          </a:solidFill>
          <a:ln>
            <a:noFill/>
          </a:ln>
        </p:spPr>
        <p:style>
          <a:lnRef idx="0">
            <a:scrgbClr r="0" g="0" b="0"/>
          </a:lnRef>
          <a:fillRef idx="0">
            <a:scrgbClr r="0" g="0" b="0"/>
          </a:fillRef>
          <a:effectRef idx="0">
            <a:scrgbClr r="0" g="0" b="0"/>
          </a:effectRef>
          <a:fontRef idx="minor"/>
        </p:style>
      </p:sp>
      <p:sp>
        <p:nvSpPr>
          <p:cNvPr id="127" name="Line 6"/>
          <p:cNvSpPr/>
          <p:nvPr/>
        </p:nvSpPr>
        <p:spPr>
          <a:xfrm flipH="1">
            <a:off x="14833440" y="9929520"/>
            <a:ext cx="7288200" cy="0"/>
          </a:xfrm>
          <a:prstGeom prst="line">
            <a:avLst/>
          </a:prstGeom>
          <a:ln w="101520">
            <a:solidFill>
              <a:srgbClr val="61C8BE"/>
            </a:solidFill>
            <a:round/>
          </a:ln>
        </p:spPr>
      </p:sp>
      <p:sp>
        <p:nvSpPr>
          <p:cNvPr id="128" name="Line 7"/>
          <p:cNvSpPr/>
          <p:nvPr/>
        </p:nvSpPr>
        <p:spPr>
          <a:xfrm flipH="1">
            <a:off x="14960520" y="5206680"/>
            <a:ext cx="7161120" cy="0"/>
          </a:xfrm>
          <a:prstGeom prst="line">
            <a:avLst/>
          </a:prstGeom>
          <a:ln w="101520">
            <a:solidFill>
              <a:srgbClr val="61C8BE"/>
            </a:solidFill>
            <a:round/>
          </a:ln>
        </p:spPr>
      </p:sp>
      <p:sp>
        <p:nvSpPr>
          <p:cNvPr id="129" name="CustomShape 8"/>
          <p:cNvSpPr/>
          <p:nvPr/>
        </p:nvSpPr>
        <p:spPr>
          <a:xfrm>
            <a:off x="1819275" y="4106115"/>
            <a:ext cx="5572125" cy="764640"/>
          </a:xfrm>
          <a:custGeom>
            <a:avLst/>
            <a:gdLst/>
            <a:ahLst/>
            <a:cxnLst/>
            <a:rect l="0" t="0" r="r" b="b"/>
            <a:pathLst>
              <a:path w="21601" h="21600">
                <a:moveTo>
                  <a:pt x="0" y="0"/>
                </a:moveTo>
                <a:lnTo>
                  <a:pt x="21600" y="0"/>
                </a:lnTo>
                <a:lnTo>
                  <a:pt x="21600" y="21599"/>
                </a:lnTo>
                <a:lnTo>
                  <a:pt x="0" y="21599"/>
                </a:lnTo>
                <a:lnTo>
                  <a:pt x="0" y="0"/>
                </a:lnTo>
              </a:path>
            </a:pathLst>
          </a:custGeom>
          <a:noFill/>
          <a:ln>
            <a:noFill/>
          </a:ln>
        </p:spPr>
        <p:style>
          <a:lnRef idx="0">
            <a:scrgbClr r="0" g="0" b="0"/>
          </a:lnRef>
          <a:fillRef idx="0">
            <a:scrgbClr r="0" g="0" b="0"/>
          </a:fillRef>
          <a:effectRef idx="0">
            <a:scrgbClr r="0" g="0" b="0"/>
          </a:effectRef>
          <a:fontRef idx="minor"/>
        </p:style>
        <p:txBody>
          <a:bodyPr lIns="50760" tIns="50760" rIns="50760" bIns="50760" anchor="ctr"/>
          <a:lstStyle/>
          <a:p>
            <a:pPr>
              <a:lnSpc>
                <a:spcPct val="100000"/>
              </a:lnSpc>
            </a:pPr>
            <a:r>
              <a:rPr lang="en-US" sz="4400" strike="noStrike" dirty="0">
                <a:solidFill>
                  <a:srgbClr val="4D4D4D"/>
                </a:solidFill>
                <a:latin typeface="Lato Light"/>
                <a:ea typeface="Lato Light"/>
              </a:rPr>
              <a:t>Hardware </a:t>
            </a:r>
            <a:r>
              <a:rPr lang="en-US" sz="4400" strike="noStrike" dirty="0" smtClean="0">
                <a:solidFill>
                  <a:srgbClr val="4D4D4D"/>
                </a:solidFill>
                <a:latin typeface="Lato Light"/>
                <a:ea typeface="Lato Light"/>
              </a:rPr>
              <a:t>1</a:t>
            </a:r>
            <a:r>
              <a:rPr lang="en-US" sz="4400" b="1" strike="noStrike" dirty="0" smtClean="0">
                <a:solidFill>
                  <a:srgbClr val="4D4D4D"/>
                </a:solidFill>
                <a:latin typeface="Aleo"/>
                <a:ea typeface="Aleo Regular"/>
              </a:rPr>
              <a:t>0% </a:t>
            </a:r>
            <a:r>
              <a:rPr lang="en-US" sz="3600" i="1" strike="noStrike" dirty="0" smtClean="0">
                <a:solidFill>
                  <a:srgbClr val="4D4D4D"/>
                </a:solidFill>
                <a:latin typeface="Aleo"/>
                <a:ea typeface="Aleo Regular"/>
              </a:rPr>
              <a:t>(Virtual) </a:t>
            </a:r>
            <a:endParaRPr sz="3600" i="1" dirty="0"/>
          </a:p>
        </p:txBody>
      </p:sp>
      <p:sp>
        <p:nvSpPr>
          <p:cNvPr id="130" name="CustomShape 9"/>
          <p:cNvSpPr/>
          <p:nvPr/>
        </p:nvSpPr>
        <p:spPr>
          <a:xfrm>
            <a:off x="1828800" y="9106380"/>
            <a:ext cx="4723560" cy="764640"/>
          </a:xfrm>
          <a:custGeom>
            <a:avLst/>
            <a:gdLst/>
            <a:ahLst/>
            <a:cxnLst/>
            <a:rect l="0" t="0" r="r" b="b"/>
            <a:pathLst>
              <a:path w="21600" h="21600">
                <a:moveTo>
                  <a:pt x="0" y="0"/>
                </a:moveTo>
                <a:lnTo>
                  <a:pt x="21599" y="0"/>
                </a:lnTo>
                <a:lnTo>
                  <a:pt x="21599" y="21599"/>
                </a:lnTo>
                <a:lnTo>
                  <a:pt x="0" y="21599"/>
                </a:lnTo>
                <a:lnTo>
                  <a:pt x="0" y="0"/>
                </a:lnTo>
              </a:path>
            </a:pathLst>
          </a:custGeom>
          <a:noFill/>
          <a:ln>
            <a:noFill/>
          </a:ln>
        </p:spPr>
        <p:style>
          <a:lnRef idx="0">
            <a:scrgbClr r="0" g="0" b="0"/>
          </a:lnRef>
          <a:fillRef idx="0">
            <a:scrgbClr r="0" g="0" b="0"/>
          </a:fillRef>
          <a:effectRef idx="0">
            <a:scrgbClr r="0" g="0" b="0"/>
          </a:effectRef>
          <a:fontRef idx="minor"/>
        </p:style>
        <p:txBody>
          <a:bodyPr lIns="50760" tIns="50760" rIns="50760" bIns="50760" anchor="ctr"/>
          <a:lstStyle/>
          <a:p>
            <a:pPr>
              <a:lnSpc>
                <a:spcPct val="100000"/>
              </a:lnSpc>
            </a:pPr>
            <a:r>
              <a:rPr lang="en-US" sz="4400" dirty="0" smtClean="0">
                <a:solidFill>
                  <a:srgbClr val="4D4D4D"/>
                </a:solidFill>
                <a:latin typeface="Lato Light"/>
                <a:ea typeface="Lato Light"/>
              </a:rPr>
              <a:t>Engineering </a:t>
            </a:r>
            <a:r>
              <a:rPr lang="en-US" sz="4400" strike="noStrike" dirty="0" smtClean="0">
                <a:solidFill>
                  <a:srgbClr val="4D4D4D"/>
                </a:solidFill>
                <a:latin typeface="Lato Light"/>
                <a:ea typeface="Lato Light"/>
              </a:rPr>
              <a:t>50</a:t>
            </a:r>
            <a:r>
              <a:rPr lang="en-US" sz="4400" b="1" strike="noStrike" dirty="0">
                <a:solidFill>
                  <a:srgbClr val="4D4D4D"/>
                </a:solidFill>
                <a:latin typeface="Aleo"/>
                <a:ea typeface="Aleo Regular"/>
              </a:rPr>
              <a:t>%</a:t>
            </a:r>
            <a:endParaRPr dirty="0"/>
          </a:p>
        </p:txBody>
      </p:sp>
      <p:sp>
        <p:nvSpPr>
          <p:cNvPr id="131" name="CustomShape 10"/>
          <p:cNvSpPr/>
          <p:nvPr/>
        </p:nvSpPr>
        <p:spPr>
          <a:xfrm>
            <a:off x="15798960" y="4210200"/>
            <a:ext cx="6322680" cy="764640"/>
          </a:xfrm>
          <a:custGeom>
            <a:avLst/>
            <a:gdLst/>
            <a:ahLst/>
            <a:cxnLst/>
            <a:rect l="0" t="0" r="r" b="b"/>
            <a:pathLst>
              <a:path w="21600" h="21600">
                <a:moveTo>
                  <a:pt x="0" y="0"/>
                </a:moveTo>
                <a:lnTo>
                  <a:pt x="21599" y="0"/>
                </a:lnTo>
                <a:lnTo>
                  <a:pt x="21599" y="21599"/>
                </a:lnTo>
                <a:lnTo>
                  <a:pt x="0" y="21599"/>
                </a:lnTo>
                <a:lnTo>
                  <a:pt x="0" y="0"/>
                </a:lnTo>
              </a:path>
            </a:pathLst>
          </a:custGeom>
          <a:noFill/>
          <a:ln>
            <a:noFill/>
          </a:ln>
        </p:spPr>
        <p:style>
          <a:lnRef idx="0">
            <a:scrgbClr r="0" g="0" b="0"/>
          </a:lnRef>
          <a:fillRef idx="0">
            <a:scrgbClr r="0" g="0" b="0"/>
          </a:fillRef>
          <a:effectRef idx="0">
            <a:scrgbClr r="0" g="0" b="0"/>
          </a:effectRef>
          <a:fontRef idx="minor"/>
        </p:style>
        <p:txBody>
          <a:bodyPr lIns="50760" tIns="50760" rIns="50760" bIns="50760" anchor="ctr"/>
          <a:lstStyle/>
          <a:p>
            <a:pPr>
              <a:lnSpc>
                <a:spcPct val="100000"/>
              </a:lnSpc>
            </a:pPr>
            <a:r>
              <a:rPr lang="en-US" sz="4400" b="1" strike="noStrike" dirty="0">
                <a:solidFill>
                  <a:srgbClr val="4D4D4D"/>
                </a:solidFill>
                <a:latin typeface="Aleo"/>
                <a:ea typeface="Aleo Regular"/>
              </a:rPr>
              <a:t>30%</a:t>
            </a:r>
            <a:r>
              <a:rPr lang="en-US" sz="4400" b="1" strike="noStrike" dirty="0">
                <a:solidFill>
                  <a:srgbClr val="4D4D4D"/>
                </a:solidFill>
                <a:latin typeface="Lato Light"/>
                <a:ea typeface="Lato Light"/>
              </a:rPr>
              <a:t> </a:t>
            </a:r>
            <a:r>
              <a:rPr lang="en-US" sz="4400" strike="noStrike" dirty="0" smtClean="0">
                <a:solidFill>
                  <a:srgbClr val="4D4D4D"/>
                </a:solidFill>
                <a:latin typeface="Lato Light"/>
                <a:ea typeface="Lato Light"/>
              </a:rPr>
              <a:t>Advertising </a:t>
            </a:r>
            <a:r>
              <a:rPr lang="en-US" sz="3600" i="1" strike="noStrike" dirty="0" smtClean="0">
                <a:solidFill>
                  <a:srgbClr val="4D4D4D"/>
                </a:solidFill>
                <a:latin typeface="Lato Light"/>
                <a:ea typeface="Lato Light"/>
              </a:rPr>
              <a:t>(MAU)</a:t>
            </a:r>
            <a:endParaRPr lang="en-US" sz="3600" i="1" dirty="0">
              <a:solidFill>
                <a:srgbClr val="4D4D4D"/>
              </a:solidFill>
              <a:latin typeface="Lato Light"/>
              <a:ea typeface="Lato Light"/>
            </a:endParaRPr>
          </a:p>
          <a:p>
            <a:pPr>
              <a:lnSpc>
                <a:spcPct val="100000"/>
              </a:lnSpc>
            </a:pPr>
            <a:r>
              <a:rPr lang="en-US" sz="3600" dirty="0" smtClean="0">
                <a:solidFill>
                  <a:srgbClr val="4D4D4D"/>
                </a:solidFill>
                <a:latin typeface="Lato Light"/>
              </a:rPr>
              <a:t>(Direct Mail, Online Marketing)</a:t>
            </a:r>
            <a:endParaRPr sz="3600" dirty="0"/>
          </a:p>
        </p:txBody>
      </p:sp>
      <p:sp>
        <p:nvSpPr>
          <p:cNvPr id="132" name="CustomShape 11"/>
          <p:cNvSpPr/>
          <p:nvPr/>
        </p:nvSpPr>
        <p:spPr>
          <a:xfrm>
            <a:off x="18184800" y="9106380"/>
            <a:ext cx="3936840" cy="764640"/>
          </a:xfrm>
          <a:custGeom>
            <a:avLst/>
            <a:gdLst/>
            <a:ahLst/>
            <a:cxnLst/>
            <a:rect l="0" t="0" r="r" b="b"/>
            <a:pathLst>
              <a:path w="21600" h="21600">
                <a:moveTo>
                  <a:pt x="0" y="0"/>
                </a:moveTo>
                <a:lnTo>
                  <a:pt x="21599" y="0"/>
                </a:lnTo>
                <a:lnTo>
                  <a:pt x="21599" y="21599"/>
                </a:lnTo>
                <a:lnTo>
                  <a:pt x="0" y="21599"/>
                </a:lnTo>
                <a:lnTo>
                  <a:pt x="0" y="0"/>
                </a:lnTo>
              </a:path>
            </a:pathLst>
          </a:custGeom>
          <a:noFill/>
          <a:ln>
            <a:noFill/>
          </a:ln>
        </p:spPr>
        <p:style>
          <a:lnRef idx="0">
            <a:scrgbClr r="0" g="0" b="0"/>
          </a:lnRef>
          <a:fillRef idx="0">
            <a:scrgbClr r="0" g="0" b="0"/>
          </a:fillRef>
          <a:effectRef idx="0">
            <a:scrgbClr r="0" g="0" b="0"/>
          </a:effectRef>
          <a:fontRef idx="minor"/>
        </p:style>
        <p:txBody>
          <a:bodyPr lIns="50760" tIns="50760" rIns="50760" bIns="50760" anchor="ctr"/>
          <a:lstStyle/>
          <a:p>
            <a:pPr>
              <a:lnSpc>
                <a:spcPct val="100000"/>
              </a:lnSpc>
            </a:pPr>
            <a:r>
              <a:rPr lang="en-US" sz="4400" b="1" strike="noStrike" dirty="0">
                <a:solidFill>
                  <a:srgbClr val="4D4D4D"/>
                </a:solidFill>
                <a:latin typeface="Aleo"/>
                <a:ea typeface="Aleo Regular"/>
              </a:rPr>
              <a:t>10%</a:t>
            </a:r>
            <a:r>
              <a:rPr lang="en-US" sz="4400" b="1" strike="noStrike" dirty="0">
                <a:solidFill>
                  <a:srgbClr val="4D4D4D"/>
                </a:solidFill>
                <a:latin typeface="Lato Light"/>
                <a:ea typeface="Lato Light"/>
              </a:rPr>
              <a:t> </a:t>
            </a:r>
            <a:r>
              <a:rPr lang="en-US" sz="4400" strike="noStrike" dirty="0" smtClean="0">
                <a:solidFill>
                  <a:srgbClr val="4D4D4D"/>
                </a:solidFill>
                <a:latin typeface="Lato Light"/>
                <a:ea typeface="Lato Light"/>
              </a:rPr>
              <a:t>Reserve</a:t>
            </a:r>
            <a:endParaRPr dirty="0"/>
          </a:p>
        </p:txBody>
      </p:sp>
      <p:sp>
        <p:nvSpPr>
          <p:cNvPr id="133" name="CustomShape 12"/>
          <p:cNvSpPr/>
          <p:nvPr/>
        </p:nvSpPr>
        <p:spPr>
          <a:xfrm>
            <a:off x="10347480" y="4861080"/>
            <a:ext cx="5776200" cy="6611400"/>
          </a:xfrm>
          <a:custGeom>
            <a:avLst/>
            <a:gdLst/>
            <a:ahLst/>
            <a:cxnLst/>
            <a:rect l="0" t="0" r="r" b="b"/>
            <a:pathLst>
              <a:path w="21601" h="21601">
                <a:moveTo>
                  <a:pt x="21600" y="10039"/>
                </a:moveTo>
                <a:lnTo>
                  <a:pt x="13984" y="21600"/>
                </a:lnTo>
                <a:lnTo>
                  <a:pt x="3742" y="21600"/>
                </a:lnTo>
                <a:lnTo>
                  <a:pt x="0" y="17010"/>
                </a:lnTo>
                <a:lnTo>
                  <a:pt x="11883" y="0"/>
                </a:lnTo>
                <a:lnTo>
                  <a:pt x="21600" y="10039"/>
                </a:lnTo>
              </a:path>
            </a:pathLst>
          </a:custGeom>
          <a:solidFill>
            <a:srgbClr val="44A292"/>
          </a:solidFill>
          <a:ln>
            <a:noFill/>
          </a:ln>
        </p:spPr>
        <p:style>
          <a:lnRef idx="0">
            <a:scrgbClr r="0" g="0" b="0"/>
          </a:lnRef>
          <a:fillRef idx="0">
            <a:scrgbClr r="0" g="0" b="0"/>
          </a:fillRef>
          <a:effectRef idx="0">
            <a:scrgbClr r="0" g="0" b="0"/>
          </a:effectRef>
          <a:fontRef idx="minor"/>
        </p:style>
      </p:sp>
      <p:sp>
        <p:nvSpPr>
          <p:cNvPr id="134" name="CustomShape 13"/>
          <p:cNvSpPr/>
          <p:nvPr/>
        </p:nvSpPr>
        <p:spPr>
          <a:xfrm rot="16200000">
            <a:off x="8909640" y="4176360"/>
            <a:ext cx="5625720" cy="6496920"/>
          </a:xfrm>
          <a:custGeom>
            <a:avLst/>
            <a:gdLst/>
            <a:ahLst/>
            <a:cxnLst/>
            <a:rect l="0" t="0" r="r" b="b"/>
            <a:pathLst>
              <a:path w="21600" h="21601">
                <a:moveTo>
                  <a:pt x="10800" y="0"/>
                </a:moveTo>
                <a:lnTo>
                  <a:pt x="21599" y="5400"/>
                </a:lnTo>
                <a:lnTo>
                  <a:pt x="21599" y="16200"/>
                </a:lnTo>
                <a:lnTo>
                  <a:pt x="10799" y="21600"/>
                </a:lnTo>
                <a:lnTo>
                  <a:pt x="0" y="16199"/>
                </a:lnTo>
                <a:lnTo>
                  <a:pt x="0" y="5400"/>
                </a:lnTo>
              </a:path>
            </a:pathLst>
          </a:custGeom>
          <a:solidFill>
            <a:srgbClr val="6DD3C7"/>
          </a:solidFill>
          <a:ln>
            <a:noFill/>
          </a:ln>
        </p:spPr>
        <p:style>
          <a:lnRef idx="0">
            <a:scrgbClr r="0" g="0" b="0"/>
          </a:lnRef>
          <a:fillRef idx="0">
            <a:scrgbClr r="0" g="0" b="0"/>
          </a:fillRef>
          <a:effectRef idx="0">
            <a:scrgbClr r="0" g="0" b="0"/>
          </a:effectRef>
          <a:fontRef idx="minor"/>
        </p:style>
      </p:sp>
      <p:sp>
        <p:nvSpPr>
          <p:cNvPr id="135" name="CustomShape 14"/>
          <p:cNvSpPr/>
          <p:nvPr/>
        </p:nvSpPr>
        <p:spPr>
          <a:xfrm>
            <a:off x="8724960" y="6031080"/>
            <a:ext cx="6147360" cy="1183680"/>
          </a:xfrm>
          <a:custGeom>
            <a:avLst/>
            <a:gdLst/>
            <a:ahLst/>
            <a:cxnLst/>
            <a:rect l="0" t="0" r="r" b="b"/>
            <a:pathLst>
              <a:path w="21600" h="21600">
                <a:moveTo>
                  <a:pt x="0" y="0"/>
                </a:moveTo>
                <a:lnTo>
                  <a:pt x="21599" y="0"/>
                </a:lnTo>
                <a:lnTo>
                  <a:pt x="21599" y="21599"/>
                </a:lnTo>
                <a:lnTo>
                  <a:pt x="0" y="21599"/>
                </a:lnTo>
                <a:lnTo>
                  <a:pt x="0" y="0"/>
                </a:lnTo>
              </a:path>
            </a:pathLst>
          </a:custGeom>
          <a:noFill/>
          <a:ln>
            <a:noFill/>
          </a:ln>
        </p:spPr>
        <p:style>
          <a:lnRef idx="0">
            <a:scrgbClr r="0" g="0" b="0"/>
          </a:lnRef>
          <a:fillRef idx="0">
            <a:scrgbClr r="0" g="0" b="0"/>
          </a:fillRef>
          <a:effectRef idx="0">
            <a:scrgbClr r="0" g="0" b="0"/>
          </a:effectRef>
          <a:fontRef idx="minor"/>
        </p:style>
        <p:txBody>
          <a:bodyPr lIns="50760" tIns="50760" rIns="50760" bIns="50760" anchor="ctr"/>
          <a:lstStyle/>
          <a:p>
            <a:pPr algn="ctr">
              <a:lnSpc>
                <a:spcPct val="100000"/>
              </a:lnSpc>
            </a:pPr>
            <a:r>
              <a:rPr lang="en-US" sz="7200" b="1" strike="noStrike">
                <a:solidFill>
                  <a:srgbClr val="FFFFFF"/>
                </a:solidFill>
                <a:latin typeface="Aleo"/>
                <a:ea typeface="Aleo Regular"/>
              </a:rPr>
              <a:t>Fund Distribution</a:t>
            </a:r>
            <a:endParaRPr/>
          </a:p>
        </p:txBody>
      </p:sp>
      <p:sp>
        <p:nvSpPr>
          <p:cNvPr id="2" name="Slide Number Placeholder 1"/>
          <p:cNvSpPr>
            <a:spLocks noGrp="1"/>
          </p:cNvSpPr>
          <p:nvPr>
            <p:ph type="sldNum" sz="quarter" idx="12"/>
          </p:nvPr>
        </p:nvSpPr>
        <p:spPr/>
        <p:txBody>
          <a:bodyPr/>
          <a:lstStyle/>
          <a:p>
            <a:pPr eaLnBrk="1" latinLnBrk="0" hangingPunct="1"/>
            <a:fld id="{69E29E33-B620-47F9-BB04-8846C2A5AFCC}" type="slidenum">
              <a:rPr kumimoji="0" lang="en-US" smtClean="0"/>
              <a:pPr eaLnBrk="1" latinLnBrk="0" hangingPunct="1"/>
              <a:t>8</a:t>
            </a:fld>
            <a:endParaRPr kumimoji="0"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327600" y="274320"/>
            <a:ext cx="10645200" cy="1005840"/>
          </a:xfrm>
          <a:custGeom>
            <a:avLst/>
            <a:gdLst/>
            <a:ahLst/>
            <a:cxnLst/>
            <a:rect l="0" t="0" r="r" b="b"/>
            <a:pathLst>
              <a:path w="21600" h="21600">
                <a:moveTo>
                  <a:pt x="0" y="0"/>
                </a:moveTo>
                <a:lnTo>
                  <a:pt x="21599" y="0"/>
                </a:lnTo>
                <a:lnTo>
                  <a:pt x="21599" y="21599"/>
                </a:lnTo>
                <a:lnTo>
                  <a:pt x="0" y="21599"/>
                </a:lnTo>
                <a:lnTo>
                  <a:pt x="0" y="0"/>
                </a:lnTo>
              </a:path>
            </a:pathLst>
          </a:cu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5400" b="1" strike="noStrike" dirty="0">
                <a:solidFill>
                  <a:srgbClr val="4D4D4D"/>
                </a:solidFill>
                <a:latin typeface="Aleo"/>
                <a:ea typeface="Aleo Regular"/>
              </a:rPr>
              <a:t>Advisors</a:t>
            </a:r>
            <a:endParaRPr dirty="0"/>
          </a:p>
        </p:txBody>
      </p:sp>
      <p:sp>
        <p:nvSpPr>
          <p:cNvPr id="139" name="CustomShape 4"/>
          <p:cNvSpPr/>
          <p:nvPr/>
        </p:nvSpPr>
        <p:spPr>
          <a:xfrm>
            <a:off x="635400" y="2922120"/>
            <a:ext cx="179280" cy="342360"/>
          </a:xfrm>
          <a:prstGeom prst="rect">
            <a:avLst/>
          </a:prstGeom>
          <a:noFill/>
          <a:ln>
            <a:noFill/>
          </a:ln>
        </p:spPr>
        <p:style>
          <a:lnRef idx="0">
            <a:scrgbClr r="0" g="0" b="0"/>
          </a:lnRef>
          <a:fillRef idx="0">
            <a:scrgbClr r="0" g="0" b="0"/>
          </a:fillRef>
          <a:effectRef idx="0">
            <a:scrgbClr r="0" g="0" b="0"/>
          </a:effectRef>
          <a:fontRef idx="minor"/>
        </p:style>
      </p:sp>
      <p:pic>
        <p:nvPicPr>
          <p:cNvPr id="143" name="Picture 142"/>
          <p:cNvPicPr/>
          <p:nvPr/>
        </p:nvPicPr>
        <p:blipFill>
          <a:blip r:embed="rId3"/>
          <a:stretch/>
        </p:blipFill>
        <p:spPr>
          <a:xfrm>
            <a:off x="15468600" y="1967420"/>
            <a:ext cx="3212400" cy="3405585"/>
          </a:xfrm>
          <a:prstGeom prst="rect">
            <a:avLst/>
          </a:prstGeom>
          <a:ln>
            <a:noFill/>
          </a:ln>
        </p:spPr>
      </p:pic>
      <p:sp>
        <p:nvSpPr>
          <p:cNvPr id="144" name="CustomShape 6"/>
          <p:cNvSpPr/>
          <p:nvPr/>
        </p:nvSpPr>
        <p:spPr>
          <a:xfrm>
            <a:off x="13731765" y="5518684"/>
            <a:ext cx="7040160" cy="109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600" strike="noStrike" dirty="0">
                <a:solidFill>
                  <a:srgbClr val="000000"/>
                </a:solidFill>
                <a:latin typeface="Garamond" charset="0"/>
                <a:ea typeface="Garamond" charset="0"/>
                <a:cs typeface="Garamond" charset="0"/>
              </a:rPr>
              <a:t>Aditya </a:t>
            </a:r>
            <a:r>
              <a:rPr lang="en-US" sz="3600" strike="noStrike" dirty="0" err="1">
                <a:solidFill>
                  <a:srgbClr val="000000"/>
                </a:solidFill>
                <a:latin typeface="Garamond" charset="0"/>
                <a:ea typeface="Garamond" charset="0"/>
                <a:cs typeface="Garamond" charset="0"/>
              </a:rPr>
              <a:t>Eachempati</a:t>
            </a:r>
            <a:endParaRPr sz="3600" dirty="0">
              <a:latin typeface="Garamond" charset="0"/>
              <a:ea typeface="Garamond" charset="0"/>
              <a:cs typeface="Garamond" charset="0"/>
            </a:endParaRPr>
          </a:p>
          <a:p>
            <a:pPr algn="ctr">
              <a:lnSpc>
                <a:spcPct val="100000"/>
              </a:lnSpc>
            </a:pPr>
            <a:r>
              <a:rPr lang="en-US" sz="3600" b="1" strike="noStrike" dirty="0">
                <a:solidFill>
                  <a:srgbClr val="000000"/>
                </a:solidFill>
                <a:latin typeface="Garamond" charset="0"/>
                <a:ea typeface="Garamond" charset="0"/>
                <a:cs typeface="Garamond" charset="0"/>
              </a:rPr>
              <a:t>Principal, Everest Analytics</a:t>
            </a:r>
            <a:endParaRPr sz="3600" b="1" dirty="0">
              <a:latin typeface="Garamond" charset="0"/>
              <a:ea typeface="Garamond" charset="0"/>
              <a:cs typeface="Garamond" charset="0"/>
            </a:endParaRPr>
          </a:p>
        </p:txBody>
      </p:sp>
      <p:pic>
        <p:nvPicPr>
          <p:cNvPr id="145" name="Picture 144"/>
          <p:cNvPicPr/>
          <p:nvPr/>
        </p:nvPicPr>
        <p:blipFill>
          <a:blip r:embed="rId4"/>
          <a:stretch/>
        </p:blipFill>
        <p:spPr>
          <a:xfrm>
            <a:off x="5044514" y="2201504"/>
            <a:ext cx="3297325" cy="3304110"/>
          </a:xfrm>
          <a:prstGeom prst="rect">
            <a:avLst/>
          </a:prstGeom>
          <a:ln>
            <a:noFill/>
          </a:ln>
        </p:spPr>
      </p:pic>
      <p:sp>
        <p:nvSpPr>
          <p:cNvPr id="146" name="TextShape 7"/>
          <p:cNvSpPr txBox="1"/>
          <p:nvPr/>
        </p:nvSpPr>
        <p:spPr>
          <a:xfrm>
            <a:off x="4087136" y="5574719"/>
            <a:ext cx="5212080" cy="1221480"/>
          </a:xfrm>
          <a:prstGeom prst="rect">
            <a:avLst/>
          </a:prstGeom>
          <a:noFill/>
          <a:ln>
            <a:noFill/>
          </a:ln>
        </p:spPr>
        <p:txBody>
          <a:bodyPr lIns="90000" tIns="45000" rIns="90000" bIns="45000"/>
          <a:lstStyle/>
          <a:p>
            <a:pPr algn="ctr"/>
            <a:r>
              <a:rPr lang="en-US" sz="3600" dirty="0">
                <a:latin typeface="Garamond" charset="0"/>
                <a:ea typeface="Garamond" charset="0"/>
                <a:cs typeface="Garamond" charset="0"/>
              </a:rPr>
              <a:t>Dave Sellers</a:t>
            </a:r>
            <a:endParaRPr sz="3600" dirty="0">
              <a:latin typeface="Garamond" charset="0"/>
              <a:ea typeface="Garamond" charset="0"/>
              <a:cs typeface="Garamond" charset="0"/>
            </a:endParaRPr>
          </a:p>
          <a:p>
            <a:pPr algn="ctr"/>
            <a:r>
              <a:rPr lang="en-US" sz="3600" b="1" dirty="0">
                <a:latin typeface="Garamond" charset="0"/>
                <a:ea typeface="Garamond" charset="0"/>
                <a:cs typeface="Garamond" charset="0"/>
              </a:rPr>
              <a:t>CEO, </a:t>
            </a:r>
            <a:r>
              <a:rPr lang="en-US" sz="3600" b="1" dirty="0" err="1">
                <a:latin typeface="Garamond" charset="0"/>
                <a:ea typeface="Garamond" charset="0"/>
                <a:cs typeface="Garamond" charset="0"/>
              </a:rPr>
              <a:t>Evtron</a:t>
            </a:r>
            <a:endParaRPr sz="3600" b="1" dirty="0">
              <a:latin typeface="Garamond" charset="0"/>
              <a:ea typeface="Garamond" charset="0"/>
              <a:cs typeface="Garamond" charset="0"/>
            </a:endParaRPr>
          </a:p>
        </p:txBody>
      </p:sp>
      <p:sp>
        <p:nvSpPr>
          <p:cNvPr id="3" name="Slide Number Placeholder 2"/>
          <p:cNvSpPr>
            <a:spLocks noGrp="1"/>
          </p:cNvSpPr>
          <p:nvPr>
            <p:ph type="sldNum" sz="quarter" idx="12"/>
          </p:nvPr>
        </p:nvSpPr>
        <p:spPr/>
        <p:txBody>
          <a:bodyPr/>
          <a:lstStyle/>
          <a:p>
            <a:pPr eaLnBrk="1" latinLnBrk="0" hangingPunct="1"/>
            <a:fld id="{69E29E33-B620-47F9-BB04-8846C2A5AFCC}" type="slidenum">
              <a:rPr kumimoji="0" lang="en-US" smtClean="0"/>
              <a:pPr eaLnBrk="1" latinLnBrk="0" hangingPunct="1"/>
              <a:t>9</a:t>
            </a:fld>
            <a:endParaRPr kumimoji="0" lang="en-US"/>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082" y="7545900"/>
            <a:ext cx="3270694" cy="3713215"/>
          </a:xfrm>
          <a:prstGeom prst="rect">
            <a:avLst/>
          </a:prstGeom>
        </p:spPr>
      </p:pic>
      <p:sp>
        <p:nvSpPr>
          <p:cNvPr id="7" name="TextBox 6"/>
          <p:cNvSpPr txBox="1"/>
          <p:nvPr/>
        </p:nvSpPr>
        <p:spPr>
          <a:xfrm>
            <a:off x="111015" y="11427472"/>
            <a:ext cx="5539185" cy="1200329"/>
          </a:xfrm>
          <a:prstGeom prst="rect">
            <a:avLst/>
          </a:prstGeom>
          <a:noFill/>
        </p:spPr>
        <p:txBody>
          <a:bodyPr wrap="square" rtlCol="0">
            <a:spAutoFit/>
          </a:bodyPr>
          <a:lstStyle/>
          <a:p>
            <a:pPr algn="ctr"/>
            <a:r>
              <a:rPr lang="en-US" sz="3600" dirty="0" smtClean="0">
                <a:latin typeface="Garamond" charset="0"/>
                <a:ea typeface="Garamond" charset="0"/>
                <a:cs typeface="Garamond" charset="0"/>
              </a:rPr>
              <a:t>Vernon Ross,</a:t>
            </a:r>
          </a:p>
          <a:p>
            <a:pPr algn="ctr"/>
            <a:r>
              <a:rPr lang="en-US" sz="3600" b="1" dirty="0" smtClean="0">
                <a:latin typeface="Garamond" charset="0"/>
                <a:ea typeface="Garamond" charset="0"/>
                <a:cs typeface="Garamond" charset="0"/>
              </a:rPr>
              <a:t>Social Media Strategist</a:t>
            </a:r>
            <a:endParaRPr lang="en-US" sz="3600" b="1" dirty="0">
              <a:latin typeface="Garamond" charset="0"/>
              <a:ea typeface="Garamond" charset="0"/>
              <a:cs typeface="Garamond" charset="0"/>
            </a:endParaRP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97810" y="7545899"/>
            <a:ext cx="3297326" cy="3713215"/>
          </a:xfrm>
          <a:prstGeom prst="rect">
            <a:avLst/>
          </a:prstGeom>
        </p:spPr>
      </p:pic>
      <p:sp>
        <p:nvSpPr>
          <p:cNvPr id="9" name="TextBox 8"/>
          <p:cNvSpPr txBox="1"/>
          <p:nvPr/>
        </p:nvSpPr>
        <p:spPr>
          <a:xfrm>
            <a:off x="9098044" y="11259115"/>
            <a:ext cx="5339846" cy="1200329"/>
          </a:xfrm>
          <a:prstGeom prst="rect">
            <a:avLst/>
          </a:prstGeom>
          <a:noFill/>
        </p:spPr>
        <p:txBody>
          <a:bodyPr wrap="square" rtlCol="0">
            <a:spAutoFit/>
          </a:bodyPr>
          <a:lstStyle/>
          <a:p>
            <a:pPr algn="ctr"/>
            <a:r>
              <a:rPr lang="en-US" sz="3600" dirty="0" smtClean="0">
                <a:latin typeface="Garamond" charset="0"/>
                <a:ea typeface="Garamond" charset="0"/>
                <a:cs typeface="Garamond" charset="0"/>
              </a:rPr>
              <a:t>Angela </a:t>
            </a:r>
            <a:r>
              <a:rPr lang="en-US" sz="3600" dirty="0" err="1" smtClean="0">
                <a:latin typeface="Garamond" charset="0"/>
                <a:ea typeface="Garamond" charset="0"/>
                <a:cs typeface="Garamond" charset="0"/>
              </a:rPr>
              <a:t>LaRocca</a:t>
            </a:r>
            <a:r>
              <a:rPr lang="en-US" sz="3600" dirty="0" smtClean="0">
                <a:latin typeface="Garamond" charset="0"/>
                <a:ea typeface="Garamond" charset="0"/>
                <a:cs typeface="Garamond" charset="0"/>
              </a:rPr>
              <a:t>,</a:t>
            </a:r>
          </a:p>
          <a:p>
            <a:pPr algn="ctr"/>
            <a:r>
              <a:rPr lang="en-US" sz="3600" b="1" dirty="0" smtClean="0">
                <a:latin typeface="Garamond" charset="0"/>
                <a:ea typeface="Garamond" charset="0"/>
                <a:cs typeface="Garamond" charset="0"/>
              </a:rPr>
              <a:t>Brand Manager, </a:t>
            </a:r>
            <a:r>
              <a:rPr lang="en-US" sz="3600" b="1" dirty="0" err="1" smtClean="0">
                <a:latin typeface="Garamond" charset="0"/>
                <a:ea typeface="Garamond" charset="0"/>
                <a:cs typeface="Garamond" charset="0"/>
              </a:rPr>
              <a:t>Unidev</a:t>
            </a:r>
            <a:endParaRPr lang="en-US" sz="3600" b="1" dirty="0">
              <a:latin typeface="Garamond" charset="0"/>
              <a:ea typeface="Garamond" charset="0"/>
              <a:cs typeface="Garamond" charset="0"/>
            </a:endParaRP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59865" y="7581615"/>
            <a:ext cx="3102429" cy="3713215"/>
          </a:xfrm>
          <a:prstGeom prst="rect">
            <a:avLst/>
          </a:prstGeom>
        </p:spPr>
      </p:pic>
      <p:sp>
        <p:nvSpPr>
          <p:cNvPr id="4" name="TextBox 3"/>
          <p:cNvSpPr txBox="1"/>
          <p:nvPr/>
        </p:nvSpPr>
        <p:spPr>
          <a:xfrm>
            <a:off x="19594821" y="11427473"/>
            <a:ext cx="3766457" cy="1200329"/>
          </a:xfrm>
          <a:prstGeom prst="rect">
            <a:avLst/>
          </a:prstGeom>
          <a:noFill/>
        </p:spPr>
        <p:txBody>
          <a:bodyPr wrap="square" rtlCol="0">
            <a:spAutoFit/>
          </a:bodyPr>
          <a:lstStyle/>
          <a:p>
            <a:r>
              <a:rPr lang="en-US" sz="3600" dirty="0" smtClean="0">
                <a:latin typeface="Garamond" charset="0"/>
                <a:ea typeface="Garamond" charset="0"/>
                <a:cs typeface="Garamond" charset="0"/>
              </a:rPr>
              <a:t>Kathy Bernard</a:t>
            </a:r>
          </a:p>
          <a:p>
            <a:r>
              <a:rPr lang="en-US" sz="3600" b="1" dirty="0" smtClean="0">
                <a:latin typeface="Garamond" charset="0"/>
                <a:ea typeface="Garamond" charset="0"/>
                <a:cs typeface="Garamond" charset="0"/>
              </a:rPr>
              <a:t>Career Coach</a:t>
            </a:r>
            <a:endParaRPr lang="en-US" sz="3600" b="1" dirty="0">
              <a:latin typeface="Garamond" charset="0"/>
              <a:ea typeface="Garamond" charset="0"/>
              <a:cs typeface="Garamond"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106829</TotalTime>
  <Words>814</Words>
  <Application>Microsoft Macintosh PowerPoint</Application>
  <PresentationFormat>Custom</PresentationFormat>
  <Paragraphs>102</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Aleo</vt:lpstr>
      <vt:lpstr>Aleo Regular</vt:lpstr>
      <vt:lpstr>Bookman Old Style</vt:lpstr>
      <vt:lpstr>Calibri</vt:lpstr>
      <vt:lpstr>DejaVu Sans</vt:lpstr>
      <vt:lpstr>Garamond</vt:lpstr>
      <vt:lpstr>Lato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contact@improvepresentation.com</dc:creator>
  <cp:lastModifiedBy>Melissa Martin</cp:lastModifiedBy>
  <cp:revision>408</cp:revision>
  <cp:lastPrinted>2015-11-30T15:13:10Z</cp:lastPrinted>
  <dcterms:modified xsi:type="dcterms:W3CDTF">2016-01-23T23:58:25Z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