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 smtClean="0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led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HTML: </a:t>
            </a:r>
            <a:br>
              <a:rPr lang="da-DK" dirty="0" smtClean="0"/>
            </a:br>
            <a:r>
              <a:rPr lang="da-DK" dirty="0" smtClean="0"/>
              <a:t>Form Elements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Kevin &amp; Joakim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0331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- &lt;input type=”file”&gt;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type=”file”&gt; Upload af fil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" y="3149600"/>
            <a:ext cx="9876433" cy="9017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7" y="4753310"/>
            <a:ext cx="7704186" cy="7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- &lt;input type=”</a:t>
            </a:r>
            <a:r>
              <a:rPr lang="da-DK" b="1" dirty="0" err="1" smtClean="0"/>
              <a:t>color</a:t>
            </a:r>
            <a:r>
              <a:rPr lang="da-DK" b="1" dirty="0" smtClean="0"/>
              <a:t>”&gt;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</a:t>
            </a:r>
            <a:r>
              <a:rPr lang="da-DK" dirty="0" err="1" smtClean="0"/>
              <a:t>color</a:t>
            </a:r>
            <a:r>
              <a:rPr lang="da-DK" dirty="0" smtClean="0"/>
              <a:t>”&gt; Ved valg af farve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1" y="3104178"/>
            <a:ext cx="6712443" cy="1505922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40" y="2625239"/>
            <a:ext cx="3625225" cy="24638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75" y="5257089"/>
            <a:ext cx="3703639" cy="8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- &lt;input type=”date”&gt;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type=”date”&gt; Valg af dato 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3175298"/>
            <a:ext cx="5268439" cy="1803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2709208"/>
            <a:ext cx="4508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8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Form Elementer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Form elementer benyttes når ”brugeren” skal indtaste data eller </a:t>
            </a:r>
            <a:r>
              <a:rPr lang="da-DK" dirty="0" smtClean="0"/>
              <a:t>information </a:t>
            </a:r>
            <a:r>
              <a:rPr lang="da-DK" dirty="0" smtClean="0"/>
              <a:t>på </a:t>
            </a:r>
            <a:r>
              <a:rPr lang="da-DK" dirty="0" smtClean="0"/>
              <a:t>en hjemmeside (webserveren). 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Fx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831465"/>
            <a:ext cx="2273300" cy="197019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831464"/>
            <a:ext cx="3536244" cy="1970193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44" y="4422860"/>
            <a:ext cx="336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9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Form Action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Ved klik på ”Send”, bliver dine data sendt til webserveren og HTML’en bliver opdateret. 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Det samme gælder, hvis man indtaster noget i et ”Søgefelt”. Så besvarer hjemmesiden med en ny side baseret på de oplysninger brugeren har indtastet.</a:t>
            </a:r>
          </a:p>
          <a:p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32" y="4023658"/>
            <a:ext cx="2273300" cy="19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3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Input Elements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b="1" dirty="0" smtClean="0"/>
              <a:t>Textual Form</a:t>
            </a:r>
          </a:p>
          <a:p>
            <a:r>
              <a:rPr lang="da-DK" b="1" dirty="0" smtClean="0"/>
              <a:t>Selection Elements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	- Checkbox ( En gruppe forslag, flere kan vælges)</a:t>
            </a:r>
            <a:br>
              <a:rPr lang="da-DK" dirty="0" smtClean="0"/>
            </a:br>
            <a:r>
              <a:rPr lang="da-DK" dirty="0" smtClean="0"/>
              <a:t>	- Radio (En gruppe forslag, kun én kan vælges)</a:t>
            </a:r>
            <a:br>
              <a:rPr lang="da-DK" dirty="0" smtClean="0"/>
            </a:br>
            <a:r>
              <a:rPr lang="da-DK" dirty="0" smtClean="0"/>
              <a:t>	- Drop Down Lists </a:t>
            </a:r>
            <a:br>
              <a:rPr lang="da-DK" dirty="0" smtClean="0"/>
            </a:br>
            <a:r>
              <a:rPr lang="da-DK" dirty="0" smtClean="0"/>
              <a:t>	- </a:t>
            </a:r>
            <a:r>
              <a:rPr lang="da-DK" dirty="0" err="1" smtClean="0"/>
              <a:t>Multi</a:t>
            </a:r>
            <a:r>
              <a:rPr lang="da-DK" dirty="0" smtClean="0"/>
              <a:t>-Select Lists</a:t>
            </a:r>
          </a:p>
          <a:p>
            <a:r>
              <a:rPr lang="da-DK" b="1" dirty="0" err="1" smtClean="0"/>
              <a:t>Number</a:t>
            </a:r>
            <a:endParaRPr lang="da-DK" b="1" dirty="0" smtClean="0"/>
          </a:p>
          <a:p>
            <a:r>
              <a:rPr lang="da-DK" b="1" dirty="0" err="1" smtClean="0"/>
              <a:t>Color</a:t>
            </a:r>
            <a:endParaRPr lang="da-DK" b="1" dirty="0" smtClean="0"/>
          </a:p>
          <a:p>
            <a:r>
              <a:rPr lang="da-DK" b="1" dirty="0" smtClean="0"/>
              <a:t>File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	- </a:t>
            </a:r>
            <a:r>
              <a:rPr lang="da-DK" dirty="0" err="1" smtClean="0"/>
              <a:t>text</a:t>
            </a:r>
            <a:r>
              <a:rPr lang="da-DK" dirty="0" smtClean="0"/>
              <a:t>/* - </a:t>
            </a:r>
            <a:r>
              <a:rPr lang="da-DK" dirty="0" err="1" smtClean="0"/>
              <a:t>textfiler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	- image/* - billedefiler</a:t>
            </a:r>
            <a:br>
              <a:rPr lang="da-DK" dirty="0" smtClean="0"/>
            </a:br>
            <a:r>
              <a:rPr lang="da-DK" dirty="0" smtClean="0"/>
              <a:t>	- audio/* - lydfiler</a:t>
            </a:r>
            <a:br>
              <a:rPr lang="da-DK" dirty="0" smtClean="0"/>
            </a:br>
            <a:r>
              <a:rPr lang="da-DK" dirty="0" smtClean="0"/>
              <a:t>	- video/* - videofiler</a:t>
            </a:r>
          </a:p>
          <a:p>
            <a:r>
              <a:rPr lang="da-DK" b="1" dirty="0" smtClean="0"/>
              <a:t>Range</a:t>
            </a:r>
          </a:p>
          <a:p>
            <a:r>
              <a:rPr lang="da-DK" b="1" dirty="0" smtClean="0"/>
              <a:t>Data and Time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87" y="1853248"/>
            <a:ext cx="2749550" cy="5334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37" y="2955432"/>
            <a:ext cx="2512828" cy="1464167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651499"/>
            <a:ext cx="1460500" cy="5969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3348317"/>
            <a:ext cx="3378380" cy="192218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51" y="4813299"/>
            <a:ext cx="2108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50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– </a:t>
            </a:r>
            <a:r>
              <a:rPr lang="da-DK" b="1" dirty="0"/>
              <a:t>&lt;input type=”</a:t>
            </a:r>
            <a:r>
              <a:rPr lang="da-DK" b="1" dirty="0" err="1"/>
              <a:t>text</a:t>
            </a:r>
            <a:r>
              <a:rPr lang="da-DK" b="1" dirty="0"/>
              <a:t>”&gt;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</a:t>
            </a:r>
            <a:r>
              <a:rPr lang="da-DK" dirty="0" err="1" smtClean="0"/>
              <a:t>text</a:t>
            </a:r>
            <a:r>
              <a:rPr lang="da-DK" dirty="0" smtClean="0"/>
              <a:t>”&gt; - definerer en tekstboks på én linje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82900"/>
            <a:ext cx="7839808" cy="27178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67" y="3441700"/>
            <a:ext cx="2261971" cy="1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2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– &lt;</a:t>
            </a:r>
            <a:r>
              <a:rPr lang="da-DK" b="1" dirty="0" err="1" smtClean="0"/>
              <a:t>textarea</a:t>
            </a:r>
            <a:r>
              <a:rPr lang="da-DK" b="1" dirty="0" smtClean="0"/>
              <a:t>&gt; 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</a:t>
            </a:r>
            <a:r>
              <a:rPr lang="da-DK" dirty="0" err="1" smtClean="0"/>
              <a:t>textarea</a:t>
            </a:r>
            <a:r>
              <a:rPr lang="da-DK" dirty="0" smtClean="0"/>
              <a:t>&gt; - definerer en tekstboks(</a:t>
            </a:r>
            <a:r>
              <a:rPr lang="da-DK" dirty="0" err="1" smtClean="0"/>
              <a:t>area</a:t>
            </a:r>
            <a:r>
              <a:rPr lang="da-DK" dirty="0" smtClean="0"/>
              <a:t>), med flere tekstlinjer</a:t>
            </a:r>
            <a:br>
              <a:rPr lang="da-DK" dirty="0" smtClean="0"/>
            </a:br>
            <a:r>
              <a:rPr lang="da-DK" dirty="0" smtClean="0"/>
              <a:t>	- </a:t>
            </a:r>
            <a:r>
              <a:rPr lang="da-DK" b="1" dirty="0" err="1" smtClean="0"/>
              <a:t>rows</a:t>
            </a:r>
            <a:r>
              <a:rPr lang="da-DK" b="1" dirty="0" smtClean="0"/>
              <a:t> </a:t>
            </a:r>
            <a:r>
              <a:rPr lang="da-DK" b="1" dirty="0" err="1" smtClean="0"/>
              <a:t>attribute</a:t>
            </a:r>
            <a:r>
              <a:rPr lang="da-DK" b="1" dirty="0" smtClean="0"/>
              <a:t>: </a:t>
            </a:r>
            <a:r>
              <a:rPr lang="da-DK" dirty="0" smtClean="0"/>
              <a:t>specificerer hvor mange synlige linjer…</a:t>
            </a:r>
            <a:br>
              <a:rPr lang="da-DK" dirty="0" smtClean="0"/>
            </a:br>
            <a:r>
              <a:rPr lang="da-DK" dirty="0" smtClean="0"/>
              <a:t>	- </a:t>
            </a:r>
            <a:r>
              <a:rPr lang="da-DK" b="1" dirty="0" err="1" smtClean="0"/>
              <a:t>cols</a:t>
            </a:r>
            <a:r>
              <a:rPr lang="da-DK" b="1" dirty="0" smtClean="0"/>
              <a:t> </a:t>
            </a:r>
            <a:r>
              <a:rPr lang="da-DK" b="1" dirty="0" err="1" smtClean="0"/>
              <a:t>attribute</a:t>
            </a:r>
            <a:r>
              <a:rPr lang="da-DK" b="1" dirty="0" smtClean="0"/>
              <a:t>: </a:t>
            </a:r>
            <a:r>
              <a:rPr lang="da-DK" dirty="0" smtClean="0"/>
              <a:t>specificere hvor bred tekstboksen skal være..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382308"/>
            <a:ext cx="7522241" cy="15367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56" y="1853248"/>
            <a:ext cx="1379220" cy="329946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08" y="4707404"/>
            <a:ext cx="30770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3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- &lt;select</a:t>
            </a:r>
            <a:r>
              <a:rPr lang="da-DK" b="1" dirty="0"/>
              <a:t>&gt;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&lt;select&gt; definerer en </a:t>
            </a:r>
            <a:r>
              <a:rPr lang="da-DK" b="1" dirty="0" smtClean="0"/>
              <a:t>drop-</a:t>
            </a:r>
            <a:r>
              <a:rPr lang="da-DK" b="1" dirty="0" err="1" smtClean="0"/>
              <a:t>down</a:t>
            </a:r>
            <a:r>
              <a:rPr lang="da-DK" b="1" dirty="0" smtClean="0"/>
              <a:t> liste</a:t>
            </a:r>
            <a:endParaRPr lang="da-DK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57500"/>
            <a:ext cx="7904496" cy="17653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2734193"/>
            <a:ext cx="2921000" cy="20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3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 smtClean="0"/>
              <a:t>Eksempel - &lt;input type=”checkbox”&gt; </a:t>
            </a:r>
            <a:endParaRPr lang="da-DK" sz="36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type=”checkbox”&gt; - Checkliste med mulighed for at vælge flere end én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358178"/>
            <a:ext cx="7479717" cy="106269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99" y="3358178"/>
            <a:ext cx="2696383" cy="10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4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Eksempel - &lt;input type=”radio”&gt;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&lt;input type=”radio”&gt; - Valgmuligheder hvor kun ét valg er muligt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416300"/>
            <a:ext cx="9082478" cy="16129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44" y="3632200"/>
            <a:ext cx="2021198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5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197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Ion</vt:lpstr>
      <vt:lpstr>HTML:  Form Elements</vt:lpstr>
      <vt:lpstr>Form Elementer</vt:lpstr>
      <vt:lpstr>Form Action</vt:lpstr>
      <vt:lpstr>Input Elements</vt:lpstr>
      <vt:lpstr>Eksempel – &lt;input type=”text”&gt; </vt:lpstr>
      <vt:lpstr>Eksempel – &lt;textarea&gt; </vt:lpstr>
      <vt:lpstr>Eksempel - &lt;select&gt;</vt:lpstr>
      <vt:lpstr>Eksempel - &lt;input type=”checkbox”&gt; </vt:lpstr>
      <vt:lpstr>Eksempel - &lt;input type=”radio”&gt;</vt:lpstr>
      <vt:lpstr>Eksempel - &lt;input type=”file”&gt;</vt:lpstr>
      <vt:lpstr>Eksempel - &lt;input type=”color”&gt;</vt:lpstr>
      <vt:lpstr>Eksempel - &lt;input type=”date”&gt;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HTML:  Form Elements</dc:title>
  <dc:creator>Kevin Feliciano Nielsen</dc:creator>
  <cp:lastModifiedBy>Kevin Feliciano Nielsen</cp:lastModifiedBy>
  <cp:revision>17</cp:revision>
  <dcterms:created xsi:type="dcterms:W3CDTF">2017-09-27T08:44:18Z</dcterms:created>
  <dcterms:modified xsi:type="dcterms:W3CDTF">2017-10-03T08:13:14Z</dcterms:modified>
</cp:coreProperties>
</file>